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8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9144000"/>
  <p:notesSz cx="6858000" cy="9144000"/>
  <p:embeddedFontLst>
    <p:embeddedFont>
      <p:font typeface="Gill Sans"/>
      <p:regular r:id="rId29"/>
      <p:bold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75">
          <p15:clr>
            <a:srgbClr val="A4A3A4"/>
          </p15:clr>
        </p15:guide>
        <p15:guide id="2" pos="2880">
          <p15:clr>
            <a:srgbClr val="A4A3A4"/>
          </p15:clr>
        </p15:guide>
        <p15:guide id="3" orient="horz" pos="1800">
          <p15:clr>
            <a:srgbClr val="9AA0A6"/>
          </p15:clr>
        </p15:guide>
        <p15:guide id="4" orient="horz" pos="2880">
          <p15:clr>
            <a:srgbClr val="9AA0A6"/>
          </p15:clr>
        </p15:guide>
        <p15:guide id="5" orient="horz" pos="2015">
          <p15:clr>
            <a:srgbClr val="9AA0A6"/>
          </p15:clr>
        </p15:guide>
        <p15:guide id="6" orient="horz" pos="936">
          <p15:clr>
            <a:srgbClr val="9AA0A6"/>
          </p15:clr>
        </p15:guide>
        <p15:guide id="7" pos="4181">
          <p15:clr>
            <a:srgbClr val="A4A3A4"/>
          </p15:clr>
        </p15:guide>
        <p15:guide id="8" pos="3856">
          <p15:clr>
            <a:srgbClr val="A4A3A4"/>
          </p15:clr>
        </p15:guide>
        <p15:guide id="9" orient="horz" pos="2978">
          <p15:clr>
            <a:srgbClr val="9AA0A6"/>
          </p15:clr>
        </p15:guide>
      </p15:sldGuideLst>
    </p:ext>
    <p:ext uri="http://customooxmlschemas.google.com/">
      <go:slidesCustomData xmlns:go="http://customooxmlschemas.google.com/" r:id="rId35" roundtripDataSignature="AMtx7mjwHDBYAJ+bsTzY+l8gdCFLyX0W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17F832-F365-4019-AA27-2FB05269DA90}">
  <a:tblStyle styleId="{2C17F832-F365-4019-AA27-2FB05269DA9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75" orient="horz"/>
        <p:guide pos="2880"/>
        <p:guide pos="1800" orient="horz"/>
        <p:guide pos="2880" orient="horz"/>
        <p:guide pos="2015" orient="horz"/>
        <p:guide pos="936" orient="horz"/>
        <p:guide pos="4181"/>
        <p:guide pos="3856"/>
        <p:guide pos="297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GillSan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SansPro-regular.fntdata"/><Relationship Id="rId30" Type="http://schemas.openxmlformats.org/officeDocument/2006/relationships/font" Target="fonts/GillSans-bold.fntdata"/><Relationship Id="rId11" Type="http://schemas.openxmlformats.org/officeDocument/2006/relationships/slide" Target="slides/slide4.xml"/><Relationship Id="rId33" Type="http://schemas.openxmlformats.org/officeDocument/2006/relationships/font" Target="fonts/SourceSansPro-italic.fntdata"/><Relationship Id="rId10" Type="http://schemas.openxmlformats.org/officeDocument/2006/relationships/slide" Target="slides/slide3.xml"/><Relationship Id="rId32" Type="http://schemas.openxmlformats.org/officeDocument/2006/relationships/font" Target="fonts/SourceSansPro-bold.fntdata"/><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font" Target="fonts/SourceSansPro-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UV9ONW8b8YhL4suNZ7vS_2gDNbtJXnk/edit?usp=sharing&amp;ouid=100314050296542183112&amp;rtpof=true&amp;sd=tru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68b89dc96_1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1368b89dc96_1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15 Minute presentation. </a:t>
            </a:r>
            <a:endParaRPr/>
          </a:p>
          <a:p>
            <a:pPr indent="0" lvl="0" marL="0" rtl="0" algn="l">
              <a:lnSpc>
                <a:spcPct val="100000"/>
              </a:lnSpc>
              <a:spcBef>
                <a:spcPts val="0"/>
              </a:spcBef>
              <a:spcAft>
                <a:spcPts val="0"/>
              </a:spcAft>
              <a:buClr>
                <a:schemeClr val="dk1"/>
              </a:buClr>
              <a:buSzPts val="1400"/>
              <a:buFont typeface="Arial"/>
              <a:buNone/>
            </a:pPr>
            <a:r>
              <a:rPr lang="en-US"/>
              <a:t>Working design: </a:t>
            </a:r>
            <a:r>
              <a:rPr lang="en-US" u="sng">
                <a:solidFill>
                  <a:schemeClr val="hlink"/>
                </a:solidFill>
                <a:hlinkClick r:id="rId2"/>
              </a:rPr>
              <a:t>https://docs.google.com/document/d/1BUV9ONW8b8YhL4suNZ7vS_2gDNbtJXnk/edit?usp=sharing&amp;ouid=100314050296542183112&amp;rtpof=true&amp;sd=true</a:t>
            </a:r>
            <a:r>
              <a:rPr lang="en-US"/>
              <a:t> </a:t>
            </a:r>
            <a:endParaRPr/>
          </a:p>
          <a:p>
            <a:pPr indent="0" lvl="0" marL="0" rtl="0" algn="l">
              <a:lnSpc>
                <a:spcPct val="100000"/>
              </a:lnSpc>
              <a:spcBef>
                <a:spcPts val="0"/>
              </a:spcBef>
              <a:spcAft>
                <a:spcPts val="0"/>
              </a:spcAft>
              <a:buSzPts val="1400"/>
              <a:buNone/>
            </a:pPr>
            <a:r>
              <a:t/>
            </a:r>
            <a:endParaRPr/>
          </a:p>
        </p:txBody>
      </p:sp>
      <p:sp>
        <p:nvSpPr>
          <p:cNvPr id="431" name="Google Shape;431;g1368b89dc96_1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u="sng">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000"/>
              <a:buFont typeface="Arial"/>
              <a:buNone/>
            </a:pPr>
            <a:r>
              <a:rPr lang="en-US" sz="1100" u="sng">
                <a:latin typeface="Gill Sans"/>
                <a:ea typeface="Gill Sans"/>
                <a:cs typeface="Gill Sans"/>
                <a:sym typeface="Gill Sans"/>
              </a:rPr>
              <a:t>Context</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Rapid urbanization has put significant pressure on infrastructure in CDI cities resulting in serious gaps in urban services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Climate change trends require urban infrastructure and services that are less vulnerable to disruption during climate-related disasters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Inadequate capacity in climate-resilient infrastructure planning, financing and implementation at the local level  </a:t>
            </a:r>
            <a:endParaRPr sz="1100"/>
          </a:p>
        </p:txBody>
      </p:sp>
      <p:sp>
        <p:nvSpPr>
          <p:cNvPr id="543" name="Google Shape;5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u="sng">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000"/>
              <a:buFont typeface="Arial"/>
              <a:buNone/>
            </a:pPr>
            <a:r>
              <a:rPr lang="en-US" sz="1100" u="sng">
                <a:latin typeface="Gill Sans"/>
                <a:ea typeface="Gill Sans"/>
                <a:cs typeface="Gill Sans"/>
                <a:sym typeface="Gill Sans"/>
              </a:rPr>
              <a:t>Key Interventions</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Building local capacity in Greenhouse Gas (GHG) inventory and management planning</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Technical guidance in mainstreaming CCA and DRR in water safety planning</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Strengthened partnership between CDI cities and Climate Change Commission</a:t>
            </a:r>
            <a:endParaRPr sz="1100"/>
          </a:p>
        </p:txBody>
      </p:sp>
      <p:sp>
        <p:nvSpPr>
          <p:cNvPr id="553" name="Google Shape;55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a6a6e2699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u="sng">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000"/>
              <a:buFont typeface="Arial"/>
              <a:buNone/>
            </a:pPr>
            <a:r>
              <a:rPr lang="en-US" sz="1100" u="sng">
                <a:latin typeface="Gill Sans"/>
                <a:ea typeface="Gill Sans"/>
                <a:cs typeface="Gill Sans"/>
                <a:sym typeface="Gill Sans"/>
              </a:rPr>
              <a:t>Context</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Rapid urbanization has put significant pressure on infrastructure in CDI cities resulting in serious gaps in urban services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Climate change trends require urban infrastructure and services that are less vulnerable to disruption during climate-related disasters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Inadequate capacity in climate-resilient infrastructure planning, financing and implementation at the local level  </a:t>
            </a:r>
            <a:endParaRPr sz="1100"/>
          </a:p>
        </p:txBody>
      </p:sp>
      <p:sp>
        <p:nvSpPr>
          <p:cNvPr id="565" name="Google Shape;565;g13a6a6e2699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3a691da3d8_0_1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u="sng">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000"/>
              <a:buFont typeface="Arial"/>
              <a:buNone/>
            </a:pPr>
            <a:r>
              <a:rPr lang="en-US" sz="1100" u="sng">
                <a:latin typeface="Gill Sans"/>
                <a:ea typeface="Gill Sans"/>
                <a:cs typeface="Gill Sans"/>
                <a:sym typeface="Gill Sans"/>
              </a:rPr>
              <a:t>Key Interventions</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Reducing policy and regulatory barriers to productive urban and rural linkages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Reducing connectivity and information costs that inhibit the flow of goods and services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Strengthening supply chain linkages between urban and rural areas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Developing metropolitan arrangements to improve coordination and exchanges between cities and adjacent rural areas</a:t>
            </a:r>
            <a:endParaRPr sz="1100"/>
          </a:p>
        </p:txBody>
      </p:sp>
      <p:sp>
        <p:nvSpPr>
          <p:cNvPr id="575" name="Google Shape;575;g13a691da3d8_0_1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3a691da3d8_0_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13a691da3d8_0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SzPts val="1400"/>
              <a:buNone/>
            </a:pPr>
            <a:r>
              <a:rPr b="1" lang="en-US" sz="1100">
                <a:latin typeface="Gill Sans"/>
                <a:ea typeface="Gill Sans"/>
                <a:cs typeface="Gill Sans"/>
                <a:sym typeface="Gill Sans"/>
              </a:rPr>
              <a:t>Technical Assistance and guidance by SURGE</a:t>
            </a:r>
            <a:endParaRPr b="1" sz="1100">
              <a:latin typeface="Gill Sans"/>
              <a:ea typeface="Gill Sans"/>
              <a:cs typeface="Gill Sans"/>
              <a:sym typeface="Gill Sans"/>
            </a:endParaRPr>
          </a:p>
          <a:p>
            <a:pPr indent="-298450" lvl="0" marL="457200" rtl="0" algn="l">
              <a:lnSpc>
                <a:spcPct val="100000"/>
              </a:lnSpc>
              <a:spcBef>
                <a:spcPts val="800"/>
              </a:spcBef>
              <a:spcAft>
                <a:spcPts val="0"/>
              </a:spcAft>
              <a:buClr>
                <a:schemeClr val="dk1"/>
              </a:buClr>
              <a:buSzPts val="1100"/>
              <a:buFont typeface="Gill Sans"/>
              <a:buChar char="●"/>
            </a:pPr>
            <a:r>
              <a:rPr lang="en-US" sz="1100">
                <a:latin typeface="Gill Sans"/>
                <a:ea typeface="Gill Sans"/>
                <a:cs typeface="Gill Sans"/>
                <a:sym typeface="Gill Sans"/>
              </a:rPr>
              <a:t>Preparing climate-resilient and risk-sensitive CLUPs, CDPs, LCCAPs and LDRRMs  </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Enhancing CDRA training modules of DHSUD</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Technical guidance in mainstreaming CCA and DRR in water safety planning</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Reducing policy and regulatory barriers to productive urban and rural linkages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Reducing connectivity and information costs that inhibit the flow of goods and services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Strengthening supply chain linkages between urban and rural areas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Gill Sans"/>
              <a:ea typeface="Gill Sans"/>
              <a:cs typeface="Gill Sans"/>
              <a:sym typeface="Gill Sans"/>
            </a:endParaRPr>
          </a:p>
          <a:p>
            <a:pPr indent="0" lvl="0" marL="0" rtl="0" algn="l">
              <a:lnSpc>
                <a:spcPct val="100000"/>
              </a:lnSpc>
              <a:spcBef>
                <a:spcPts val="0"/>
              </a:spcBef>
              <a:spcAft>
                <a:spcPts val="0"/>
              </a:spcAft>
              <a:buSzPts val="1400"/>
              <a:buNone/>
            </a:pPr>
            <a:r>
              <a:rPr b="1" lang="en-US">
                <a:latin typeface="Gill Sans"/>
                <a:ea typeface="Gill Sans"/>
                <a:cs typeface="Gill Sans"/>
                <a:sym typeface="Gill Sans"/>
              </a:rPr>
              <a:t>Partnership Development</a:t>
            </a:r>
            <a:endParaRPr b="1" sz="500">
              <a:latin typeface="Gill Sans"/>
              <a:ea typeface="Gill Sans"/>
              <a:cs typeface="Gill Sans"/>
              <a:sym typeface="Gill Sans"/>
            </a:endParaRPr>
          </a:p>
          <a:p>
            <a:pPr indent="-298450" lvl="0" marL="457200" rtl="0" algn="l">
              <a:lnSpc>
                <a:spcPct val="100000"/>
              </a:lnSpc>
              <a:spcBef>
                <a:spcPts val="800"/>
              </a:spcBef>
              <a:spcAft>
                <a:spcPts val="0"/>
              </a:spcAft>
              <a:buClr>
                <a:schemeClr val="dk1"/>
              </a:buClr>
              <a:buSzPts val="1100"/>
              <a:buFont typeface="Gill Sans"/>
              <a:buChar char="●"/>
            </a:pPr>
            <a:r>
              <a:rPr lang="en-US" sz="1100">
                <a:latin typeface="Gill Sans"/>
                <a:ea typeface="Gill Sans"/>
                <a:cs typeface="Gill Sans"/>
                <a:sym typeface="Gill Sans"/>
              </a:rPr>
              <a:t>Strengthening linkage between LGUs and NGAs (CCC, DOST)</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Strengthening partnership between CDI cities and Climate Change Commission</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Developing metropolitan arrangements to improve coordination and exchanges between cities and adjacent rural areas</a:t>
            </a:r>
            <a:endParaRPr sz="1100">
              <a:latin typeface="Gill Sans"/>
              <a:ea typeface="Gill Sans"/>
              <a:cs typeface="Gill Sans"/>
              <a:sym typeface="Gill Sans"/>
            </a:endParaRPr>
          </a:p>
          <a:p>
            <a:pPr indent="0" lvl="0" marL="0" rtl="0" algn="l">
              <a:lnSpc>
                <a:spcPct val="100000"/>
              </a:lnSpc>
              <a:spcBef>
                <a:spcPts val="800"/>
              </a:spcBef>
              <a:spcAft>
                <a:spcPts val="0"/>
              </a:spcAft>
              <a:buSzPts val="1400"/>
              <a:buNone/>
            </a:pPr>
            <a:r>
              <a:t/>
            </a:r>
            <a:endParaRPr sz="1100">
              <a:latin typeface="Gill Sans"/>
              <a:ea typeface="Gill Sans"/>
              <a:cs typeface="Gill Sans"/>
              <a:sym typeface="Gill Sans"/>
            </a:endParaRPr>
          </a:p>
        </p:txBody>
      </p:sp>
      <p:sp>
        <p:nvSpPr>
          <p:cNvPr id="589" name="Google Shape;589;g13a691da3d8_0_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3c1e6d4153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51D32"/>
              </a:buClr>
              <a:buSzPts val="2800"/>
              <a:buFont typeface="Gill Sans"/>
              <a:buNone/>
            </a:pPr>
            <a:r>
              <a:rPr lang="en-US" sz="1100">
                <a:solidFill>
                  <a:srgbClr val="BA0C2F"/>
                </a:solidFill>
                <a:latin typeface="Gill Sans"/>
                <a:ea typeface="Gill Sans"/>
                <a:cs typeface="Gill Sans"/>
                <a:sym typeface="Gill Sans"/>
              </a:rPr>
              <a:t>What enabled these accomplishments? How can they be continued and maintained? </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Policies are in place to ensure mainstreaming of CCA and DRR in local development plans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Enhanced knowledge and skills of key LGU planning staff on climate-resilient and risk-sensitive urban development planning</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UDLPs have been established to address training needs of local stakeholders</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Partnerships forged with DHSUD to ensure adoption of enhanced CDRA methodology</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Adequate financial capacity of LGUs to fund the PPAs identified in their local development plans</a:t>
            </a:r>
            <a:endParaRPr sz="1100"/>
          </a:p>
        </p:txBody>
      </p:sp>
      <p:sp>
        <p:nvSpPr>
          <p:cNvPr id="598" name="Google Shape;598;g13c1e6d4153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3a691da3d8_0_3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National and local policies support planning, financing and implementation of climate-resilient PPAs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Enhanced skills of key climate and disaster planners at the local level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Partnerships forged between CDI cities and NGAs (CCC and DOST) to ensure continuity of capacity building and data sharing</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Willingness of LGUs to invest in PPAs contributing to climate change adaptation and mitigation</a:t>
            </a:r>
            <a:endParaRPr sz="1100"/>
          </a:p>
        </p:txBody>
      </p:sp>
      <p:sp>
        <p:nvSpPr>
          <p:cNvPr id="614" name="Google Shape;614;g13a691da3d8_0_3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3a691da3d8_0_3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National and local policies support planning, financing and implementation of climate-resilient PPAs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Enhanced skills of key climate and disaster planners at the local level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Partnerships forged between CDI cities and NGAs (CCC and DOST) to ensure continuity of capacity building and data sharing</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Willingness of LGUs to invest in PPAs contributing to climate change adaptation and mitigation</a:t>
            </a:r>
            <a:endParaRPr sz="1100"/>
          </a:p>
        </p:txBody>
      </p:sp>
      <p:sp>
        <p:nvSpPr>
          <p:cNvPr id="629" name="Google Shape;629;g13a691da3d8_0_3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3b9fc06b41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13b9fc06b41_1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100">
                <a:latin typeface="Gill Sans"/>
                <a:ea typeface="Gill Sans"/>
                <a:cs typeface="Gill Sans"/>
                <a:sym typeface="Gill Sans"/>
              </a:rPr>
              <a:t>Policy Environment</a:t>
            </a:r>
            <a:endParaRPr b="1"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Policies are in place to ensure mainstreaming of CCA and DRR in local development plans</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National and local policies support planning, financing and implementation of climate-resilient PPAs </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Policy issuances adopting project initiatives (e.g., tourism code, mariculture zone expansion, etc.)  </a:t>
            </a:r>
            <a:endParaRPr sz="1100">
              <a:latin typeface="Gill Sans"/>
              <a:ea typeface="Gill Sans"/>
              <a:cs typeface="Gill Sans"/>
              <a:sym typeface="Gill Sans"/>
            </a:endParaRPr>
          </a:p>
          <a:p>
            <a:pPr indent="0" lvl="0" marL="457200" rtl="0" algn="l">
              <a:lnSpc>
                <a:spcPct val="100000"/>
              </a:lnSpc>
              <a:spcBef>
                <a:spcPts val="800"/>
              </a:spcBef>
              <a:spcAft>
                <a:spcPts val="0"/>
              </a:spcAft>
              <a:buSzPts val="1400"/>
              <a:buNone/>
            </a:pPr>
            <a:r>
              <a:t/>
            </a:r>
            <a:endParaRPr sz="1100">
              <a:latin typeface="Gill Sans"/>
              <a:ea typeface="Gill Sans"/>
              <a:cs typeface="Gill Sans"/>
              <a:sym typeface="Gill Sans"/>
            </a:endParaRPr>
          </a:p>
          <a:p>
            <a:pPr indent="0" lvl="0" marL="0" rtl="0" algn="l">
              <a:lnSpc>
                <a:spcPct val="100000"/>
              </a:lnSpc>
              <a:spcBef>
                <a:spcPts val="0"/>
              </a:spcBef>
              <a:spcAft>
                <a:spcPts val="0"/>
              </a:spcAft>
              <a:buSzPts val="1400"/>
              <a:buNone/>
            </a:pPr>
            <a:r>
              <a:rPr b="1" lang="en-US" sz="1100">
                <a:latin typeface="Gill Sans"/>
                <a:ea typeface="Gill Sans"/>
                <a:cs typeface="Gill Sans"/>
                <a:sym typeface="Gill Sans"/>
              </a:rPr>
              <a:t>Capable implementers</a:t>
            </a:r>
            <a:endParaRPr b="1" sz="1100"/>
          </a:p>
          <a:p>
            <a:pPr indent="-298450" lvl="0" marL="457200" rtl="0" algn="l">
              <a:lnSpc>
                <a:spcPct val="100000"/>
              </a:lnSpc>
              <a:spcBef>
                <a:spcPts val="800"/>
              </a:spcBef>
              <a:spcAft>
                <a:spcPts val="0"/>
              </a:spcAft>
              <a:buClr>
                <a:schemeClr val="dk1"/>
              </a:buClr>
              <a:buSzPts val="1100"/>
              <a:buFont typeface="Gill Sans"/>
              <a:buChar char="•"/>
            </a:pPr>
            <a:r>
              <a:rPr lang="en-US" sz="1100">
                <a:latin typeface="Gill Sans"/>
                <a:ea typeface="Gill Sans"/>
                <a:cs typeface="Gill Sans"/>
                <a:sym typeface="Gill Sans"/>
              </a:rPr>
              <a:t>Enhanced knowledge and skills of key LGU planning staff on climate-resilient and risk-sensitive urban development planning</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UDLPs have been established to address training needs of local stakeholders</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Enhanced skills of key climate and disaster planners at the local level </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Market-led, market-driven nature of SURGE intervention (e.g., seaweed, cassava, etc.) </a:t>
            </a:r>
            <a:endParaRPr sz="1100">
              <a:latin typeface="Gill Sans"/>
              <a:ea typeface="Gill Sans"/>
              <a:cs typeface="Gill Sans"/>
              <a:sym typeface="Gill Sans"/>
            </a:endParaRPr>
          </a:p>
          <a:p>
            <a:pPr indent="0" lvl="0" marL="0" rtl="0" algn="l">
              <a:lnSpc>
                <a:spcPct val="100000"/>
              </a:lnSpc>
              <a:spcBef>
                <a:spcPts val="0"/>
              </a:spcBef>
              <a:spcAft>
                <a:spcPts val="0"/>
              </a:spcAft>
              <a:buSzPts val="1400"/>
              <a:buNone/>
            </a:pPr>
            <a:r>
              <a:t/>
            </a:r>
            <a:endParaRPr sz="1100">
              <a:latin typeface="Gill Sans"/>
              <a:ea typeface="Gill Sans"/>
              <a:cs typeface="Gill Sans"/>
              <a:sym typeface="Gill Sans"/>
            </a:endParaRPr>
          </a:p>
          <a:p>
            <a:pPr indent="0" lvl="0" marL="0" rtl="0" algn="l">
              <a:lnSpc>
                <a:spcPct val="100000"/>
              </a:lnSpc>
              <a:spcBef>
                <a:spcPts val="0"/>
              </a:spcBef>
              <a:spcAft>
                <a:spcPts val="0"/>
              </a:spcAft>
              <a:buSzPts val="1400"/>
              <a:buNone/>
            </a:pPr>
            <a:r>
              <a:rPr b="1" lang="en-US" sz="1100">
                <a:latin typeface="Gill Sans"/>
                <a:ea typeface="Gill Sans"/>
                <a:cs typeface="Gill Sans"/>
                <a:sym typeface="Gill Sans"/>
              </a:rPr>
              <a:t>Stronger Partnerships forged</a:t>
            </a:r>
            <a:endParaRPr b="1" sz="1100">
              <a:latin typeface="Gill Sans"/>
              <a:ea typeface="Gill Sans"/>
              <a:cs typeface="Gill Sans"/>
              <a:sym typeface="Gill Sans"/>
            </a:endParaRPr>
          </a:p>
          <a:p>
            <a:pPr indent="-298450" lvl="0" marL="457200" rtl="0" algn="l">
              <a:lnSpc>
                <a:spcPct val="100000"/>
              </a:lnSpc>
              <a:spcBef>
                <a:spcPts val="800"/>
              </a:spcBef>
              <a:spcAft>
                <a:spcPts val="0"/>
              </a:spcAft>
              <a:buClr>
                <a:schemeClr val="dk1"/>
              </a:buClr>
              <a:buSzPts val="1100"/>
              <a:buFont typeface="Gill Sans"/>
              <a:buChar char="•"/>
            </a:pPr>
            <a:r>
              <a:rPr lang="en-US" sz="1100">
                <a:latin typeface="Gill Sans"/>
                <a:ea typeface="Gill Sans"/>
                <a:cs typeface="Gill Sans"/>
                <a:sym typeface="Gill Sans"/>
              </a:rPr>
              <a:t>Partnerships forged with DHSUD to ensure adoption of enhanced CDRA methodology</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Partnerships forged with DHSUD to ensure adoption of enhanced CDRA methodology</a:t>
            </a:r>
            <a:endParaRPr sz="1100">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Strong private sector participation (e.g., seaweed, tourism planning,  air services expansion, etc.)</a:t>
            </a:r>
            <a:endParaRPr sz="1100">
              <a:latin typeface="Gill Sans"/>
              <a:ea typeface="Gill Sans"/>
              <a:cs typeface="Gill Sans"/>
              <a:sym typeface="Gill Sans"/>
            </a:endParaRPr>
          </a:p>
          <a:p>
            <a:pPr indent="0" lvl="0" marL="0" rtl="0" algn="l">
              <a:lnSpc>
                <a:spcPct val="100000"/>
              </a:lnSpc>
              <a:spcBef>
                <a:spcPts val="0"/>
              </a:spcBef>
              <a:spcAft>
                <a:spcPts val="0"/>
              </a:spcAft>
              <a:buSzPts val="1400"/>
              <a:buNone/>
            </a:pPr>
            <a:r>
              <a:t/>
            </a:r>
            <a:endParaRPr sz="1600">
              <a:latin typeface="Gill Sans"/>
              <a:ea typeface="Gill Sans"/>
              <a:cs typeface="Gill Sans"/>
              <a:sym typeface="Gill Sans"/>
            </a:endParaRPr>
          </a:p>
          <a:p>
            <a:pPr indent="0" lvl="0" marL="0" rtl="0" algn="l">
              <a:lnSpc>
                <a:spcPct val="100000"/>
              </a:lnSpc>
              <a:spcBef>
                <a:spcPts val="0"/>
              </a:spcBef>
              <a:spcAft>
                <a:spcPts val="0"/>
              </a:spcAft>
              <a:buSzPts val="1400"/>
              <a:buNone/>
            </a:pPr>
            <a:r>
              <a:rPr b="1" lang="en-US" sz="1100">
                <a:latin typeface="Gill Sans"/>
                <a:ea typeface="Gill Sans"/>
                <a:cs typeface="Gill Sans"/>
                <a:sym typeface="Gill Sans"/>
              </a:rPr>
              <a:t>LGU Fiscal Priority</a:t>
            </a:r>
            <a:endParaRPr b="1" sz="1100">
              <a:latin typeface="Gill Sans"/>
              <a:ea typeface="Gill Sans"/>
              <a:cs typeface="Gill Sans"/>
              <a:sym typeface="Gill Sans"/>
            </a:endParaRPr>
          </a:p>
          <a:p>
            <a:pPr indent="-298450" lvl="0" marL="457200" rtl="0" algn="l">
              <a:lnSpc>
                <a:spcPct val="100000"/>
              </a:lnSpc>
              <a:spcBef>
                <a:spcPts val="800"/>
              </a:spcBef>
              <a:spcAft>
                <a:spcPts val="0"/>
              </a:spcAft>
              <a:buClr>
                <a:schemeClr val="dk1"/>
              </a:buClr>
              <a:buSzPts val="1100"/>
              <a:buFont typeface="Gill Sans"/>
              <a:buChar char="•"/>
            </a:pPr>
            <a:r>
              <a:rPr lang="en-US" sz="1100">
                <a:latin typeface="Gill Sans"/>
                <a:ea typeface="Gill Sans"/>
                <a:cs typeface="Gill Sans"/>
                <a:sym typeface="Gill Sans"/>
              </a:rPr>
              <a:t>Adequate financial capacity of LGUs to fund the PPAs identified in their local development plans</a:t>
            </a:r>
            <a:endParaRPr sz="1100">
              <a:latin typeface="Gill Sans"/>
              <a:ea typeface="Gill Sans"/>
              <a:cs typeface="Gill Sans"/>
              <a:sym typeface="Gill Sans"/>
            </a:endParaRPr>
          </a:p>
          <a:p>
            <a:pPr indent="-298450" lvl="0" marL="457200" rtl="0" algn="l">
              <a:lnSpc>
                <a:spcPct val="100000"/>
              </a:lnSpc>
              <a:spcBef>
                <a:spcPts val="0"/>
              </a:spcBef>
              <a:spcAft>
                <a:spcPts val="0"/>
              </a:spcAft>
              <a:buClr>
                <a:schemeClr val="dk1"/>
              </a:buClr>
              <a:buSzPts val="1100"/>
              <a:buFont typeface="Gill Sans"/>
              <a:buChar char="•"/>
            </a:pPr>
            <a:r>
              <a:rPr lang="en-US" sz="1100">
                <a:latin typeface="Gill Sans"/>
                <a:ea typeface="Gill Sans"/>
                <a:cs typeface="Gill Sans"/>
                <a:sym typeface="Gill Sans"/>
              </a:rPr>
              <a:t>Willingness of LGUs to invest in PPAs contributing to climate change adaptation and mitigation</a:t>
            </a:r>
            <a:endParaRPr sz="11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b="1" sz="1100">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1100"/>
              <a:buFont typeface="Arial"/>
              <a:buNone/>
            </a:pPr>
            <a:r>
              <a:t/>
            </a:r>
            <a:endParaRPr b="1" sz="1600">
              <a:latin typeface="Gill Sans"/>
              <a:ea typeface="Gill Sans"/>
              <a:cs typeface="Gill Sans"/>
              <a:sym typeface="Gill Sans"/>
            </a:endParaRPr>
          </a:p>
        </p:txBody>
      </p:sp>
      <p:sp>
        <p:nvSpPr>
          <p:cNvPr id="644" name="Google Shape;644;g13b9fc06b41_1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3c1e6d415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13c1e6d415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Font typeface="Gill Sans"/>
              <a:buChar char="●"/>
            </a:pPr>
            <a:r>
              <a:rPr lang="en-US">
                <a:latin typeface="Gill Sans"/>
                <a:ea typeface="Gill Sans"/>
                <a:cs typeface="Gill Sans"/>
                <a:sym typeface="Gill Sans"/>
              </a:rPr>
              <a:t>Changes in political leadership in 2022, which may result in a shift of LGU priorities and derail the implementation of some PPAs identified in local plans</a:t>
            </a:r>
            <a:endParaRPr>
              <a:latin typeface="Gill Sans"/>
              <a:ea typeface="Gill Sans"/>
              <a:cs typeface="Gill Sans"/>
              <a:sym typeface="Gill Sans"/>
            </a:endParaRPr>
          </a:p>
          <a:p>
            <a:pPr indent="-317500" lvl="0" marL="457200" rtl="0" algn="l">
              <a:lnSpc>
                <a:spcPct val="100000"/>
              </a:lnSpc>
              <a:spcBef>
                <a:spcPts val="0"/>
              </a:spcBef>
              <a:spcAft>
                <a:spcPts val="0"/>
              </a:spcAft>
              <a:buSzPts val="1400"/>
              <a:buFont typeface="Gill Sans"/>
              <a:buChar char="●"/>
            </a:pPr>
            <a:r>
              <a:rPr lang="en-US">
                <a:latin typeface="Gill Sans"/>
                <a:ea typeface="Gill Sans"/>
                <a:cs typeface="Gill Sans"/>
                <a:sym typeface="Gill Sans"/>
              </a:rPr>
              <a:t>Re-assignment of SURGE-trained personnel to other departments</a:t>
            </a:r>
            <a:endParaRPr>
              <a:latin typeface="Gill Sans"/>
              <a:ea typeface="Gill Sans"/>
              <a:cs typeface="Gill Sans"/>
              <a:sym typeface="Gill Sans"/>
            </a:endParaRPr>
          </a:p>
          <a:p>
            <a:pPr indent="-317500" lvl="0" marL="457200" rtl="0" algn="l">
              <a:lnSpc>
                <a:spcPct val="100000"/>
              </a:lnSpc>
              <a:spcBef>
                <a:spcPts val="0"/>
              </a:spcBef>
              <a:spcAft>
                <a:spcPts val="0"/>
              </a:spcAft>
              <a:buSzPts val="1400"/>
              <a:buFont typeface="Gill Sans"/>
              <a:buChar char="●"/>
            </a:pPr>
            <a:r>
              <a:rPr lang="en-US">
                <a:latin typeface="Gill Sans"/>
                <a:ea typeface="Gill Sans"/>
                <a:cs typeface="Gill Sans"/>
                <a:sym typeface="Gill Sans"/>
              </a:rPr>
              <a:t>Lack of follow-up capacity building activities</a:t>
            </a:r>
            <a:endParaRPr>
              <a:latin typeface="Gill Sans"/>
              <a:ea typeface="Gill Sans"/>
              <a:cs typeface="Gill Sans"/>
              <a:sym typeface="Gill Sans"/>
            </a:endParaRPr>
          </a:p>
          <a:p>
            <a:pPr indent="-317500" lvl="0" marL="457200" rtl="0" algn="l">
              <a:lnSpc>
                <a:spcPct val="100000"/>
              </a:lnSpc>
              <a:spcBef>
                <a:spcPts val="0"/>
              </a:spcBef>
              <a:spcAft>
                <a:spcPts val="0"/>
              </a:spcAft>
              <a:buSzPts val="1400"/>
              <a:buFont typeface="Gill Sans"/>
              <a:buChar char="●"/>
            </a:pPr>
            <a:r>
              <a:rPr lang="en-US">
                <a:latin typeface="Gill Sans"/>
                <a:ea typeface="Gill Sans"/>
                <a:cs typeface="Gill Sans"/>
                <a:sym typeface="Gill Sans"/>
              </a:rPr>
              <a:t>Inadequate stakeholder engagement and follow-through activities (e.g., Bohol seaweed network and PADTEC)</a:t>
            </a:r>
            <a:endParaRPr>
              <a:latin typeface="Gill Sans"/>
              <a:ea typeface="Gill Sans"/>
              <a:cs typeface="Gill Sans"/>
              <a:sym typeface="Gill Sans"/>
            </a:endParaRPr>
          </a:p>
        </p:txBody>
      </p:sp>
      <p:sp>
        <p:nvSpPr>
          <p:cNvPr id="653" name="Google Shape;653;g13c1e6d415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04416603e9_7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104416603e9_7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3a691da3d8_0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400"/>
              <a:buNone/>
            </a:pPr>
            <a:r>
              <a:rPr b="1" lang="en-US" sz="1100"/>
              <a:t>What were the challenges encountered? How can they be addressed? </a:t>
            </a:r>
            <a:endParaRPr b="1" sz="1100"/>
          </a:p>
          <a:p>
            <a:pPr indent="0" lvl="0" marL="0" rtl="0" algn="l">
              <a:lnSpc>
                <a:spcPct val="107916"/>
              </a:lnSpc>
              <a:spcBef>
                <a:spcPts val="0"/>
              </a:spcBef>
              <a:spcAft>
                <a:spcPts val="0"/>
              </a:spcAft>
              <a:buSzPts val="1400"/>
              <a:buNone/>
            </a:pPr>
            <a:r>
              <a:t/>
            </a:r>
            <a:endParaRPr b="1" sz="1100"/>
          </a:p>
          <a:p>
            <a:pPr indent="-211455" lvl="0" marL="230186" rtl="0" algn="l">
              <a:lnSpc>
                <a:spcPct val="100000"/>
              </a:lnSpc>
              <a:spcBef>
                <a:spcPts val="0"/>
              </a:spcBef>
              <a:spcAft>
                <a:spcPts val="0"/>
              </a:spcAft>
              <a:buClr>
                <a:schemeClr val="dk1"/>
              </a:buClr>
              <a:buSzPts val="1100"/>
              <a:buChar char="•"/>
            </a:pPr>
            <a:r>
              <a:rPr lang="en-US" sz="1100">
                <a:latin typeface="Gill Sans"/>
                <a:ea typeface="Gill Sans"/>
                <a:cs typeface="Gill Sans"/>
                <a:sym typeface="Gill Sans"/>
              </a:rPr>
              <a:t>Need to build local capacity to develop project proposals for bankable projects identified in LCCAP for local and international funding. This entails building climate focused project preparation skills at the local level including technical, financial and due diligence studies </a:t>
            </a:r>
            <a:endParaRPr sz="1100">
              <a:latin typeface="Arial"/>
              <a:ea typeface="Arial"/>
              <a:cs typeface="Arial"/>
              <a:sym typeface="Arial"/>
            </a:endParaRPr>
          </a:p>
          <a:p>
            <a:pPr indent="-211455" lvl="0" marL="230186" rtl="0" algn="l">
              <a:lnSpc>
                <a:spcPct val="100000"/>
              </a:lnSpc>
              <a:spcBef>
                <a:spcPts val="800"/>
              </a:spcBef>
              <a:spcAft>
                <a:spcPts val="0"/>
              </a:spcAft>
              <a:buClr>
                <a:schemeClr val="dk1"/>
              </a:buClr>
              <a:buSzPts val="1100"/>
              <a:buChar char="•"/>
            </a:pPr>
            <a:r>
              <a:rPr lang="en-US" sz="1100">
                <a:latin typeface="Gill Sans"/>
                <a:ea typeface="Gill Sans"/>
                <a:cs typeface="Gill Sans"/>
                <a:sym typeface="Gill Sans"/>
              </a:rPr>
              <a:t>Need to strengthen capacity of CDI cities to mobilize both internal and external resources for climate change adaptation and mitigation </a:t>
            </a:r>
            <a:endParaRPr sz="1100">
              <a:latin typeface="Arial"/>
              <a:ea typeface="Arial"/>
              <a:cs typeface="Arial"/>
              <a:sym typeface="Arial"/>
            </a:endParaRPr>
          </a:p>
          <a:p>
            <a:pPr indent="-211455" lvl="0" marL="230186" rtl="0" algn="l">
              <a:lnSpc>
                <a:spcPct val="100000"/>
              </a:lnSpc>
              <a:spcBef>
                <a:spcPts val="800"/>
              </a:spcBef>
              <a:spcAft>
                <a:spcPts val="0"/>
              </a:spcAft>
              <a:buClr>
                <a:schemeClr val="dk1"/>
              </a:buClr>
              <a:buSzPts val="1100"/>
              <a:buChar char="•"/>
            </a:pPr>
            <a:r>
              <a:rPr lang="en-US" sz="1100">
                <a:latin typeface="Gill Sans"/>
                <a:ea typeface="Gill Sans"/>
                <a:cs typeface="Gill Sans"/>
                <a:sym typeface="Gill Sans"/>
              </a:rPr>
              <a:t>Need to further capacitate CDI cities in responding to climate-related disasters and risks including strengthening of  local DRRMCs not only in disaster response but also in disaster preparedness</a:t>
            </a:r>
            <a:endParaRPr sz="1100">
              <a:latin typeface="Arial"/>
              <a:ea typeface="Arial"/>
              <a:cs typeface="Arial"/>
              <a:sym typeface="Arial"/>
            </a:endParaRPr>
          </a:p>
          <a:p>
            <a:pPr indent="-211455" lvl="0" marL="230186" rtl="0" algn="l">
              <a:lnSpc>
                <a:spcPct val="100000"/>
              </a:lnSpc>
              <a:spcBef>
                <a:spcPts val="800"/>
              </a:spcBef>
              <a:spcAft>
                <a:spcPts val="0"/>
              </a:spcAft>
              <a:buClr>
                <a:schemeClr val="dk1"/>
              </a:buClr>
              <a:buSzPts val="1100"/>
              <a:buChar char="•"/>
            </a:pPr>
            <a:r>
              <a:rPr lang="en-US" sz="1100">
                <a:latin typeface="Gill Sans"/>
                <a:ea typeface="Gill Sans"/>
                <a:cs typeface="Gill Sans"/>
                <a:sym typeface="Gill Sans"/>
              </a:rPr>
              <a:t>Need to establish mechanisms for sustaining stakeholder engagement especially for project activities that could not be completed due to the pandemic.  This entails identifying partner agencies willing to continue the SURGE initiatives</a:t>
            </a:r>
            <a:endParaRPr sz="1100">
              <a:latin typeface="Arial"/>
              <a:ea typeface="Arial"/>
              <a:cs typeface="Arial"/>
              <a:sym typeface="Arial"/>
            </a:endParaRPr>
          </a:p>
          <a:p>
            <a:pPr indent="-211455" lvl="0" marL="230186" rtl="0" algn="l">
              <a:lnSpc>
                <a:spcPct val="100000"/>
              </a:lnSpc>
              <a:spcBef>
                <a:spcPts val="800"/>
              </a:spcBef>
              <a:spcAft>
                <a:spcPts val="0"/>
              </a:spcAft>
              <a:buClr>
                <a:schemeClr val="dk1"/>
              </a:buClr>
              <a:buSzPts val="1100"/>
              <a:buChar char="•"/>
            </a:pPr>
            <a:r>
              <a:rPr lang="en-US" sz="1100">
                <a:latin typeface="Gill Sans"/>
                <a:ea typeface="Gill Sans"/>
                <a:cs typeface="Gill Sans"/>
                <a:sym typeface="Gill Sans"/>
              </a:rPr>
              <a:t> Need to formulate and adopt post-project capacity development roadmap to enhance LGU skills in accessing and using climate change data for use in developing climate-resilient and risk-sensitive development plans and communicating climate change impacts to local stakeholders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p>
        </p:txBody>
      </p:sp>
      <p:sp>
        <p:nvSpPr>
          <p:cNvPr id="660" name="Google Shape;660;g13a691da3d8_0_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3c84805f8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13c84805f8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g13c84805f8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a691da3d8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13a691da3d8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13a691da3d8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3a53421b39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13a53421b39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13a53421b39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3a691da3d8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3036" lvl="0" marL="230186" rtl="0" algn="l">
              <a:lnSpc>
                <a:spcPct val="100000"/>
              </a:lnSpc>
              <a:spcBef>
                <a:spcPts val="0"/>
              </a:spcBef>
              <a:spcAft>
                <a:spcPts val="0"/>
              </a:spcAft>
              <a:buClr>
                <a:schemeClr val="dk1"/>
              </a:buClr>
              <a:buSzPts val="1100"/>
              <a:buChar char="•"/>
            </a:pPr>
            <a:r>
              <a:rPr lang="en-US" sz="1100">
                <a:latin typeface="Gill Sans"/>
                <a:ea typeface="Gill Sans"/>
                <a:cs typeface="Gill Sans"/>
                <a:sym typeface="Gill Sans"/>
              </a:rPr>
              <a:t>Enhancing urban resilience of target CDI cities contributed to the key outcomes of PDP, 2017-2022 (“individuals and communities are more resilient”), and </a:t>
            </a:r>
            <a:endParaRPr sz="1100">
              <a:latin typeface="Gill Sans"/>
              <a:ea typeface="Gill Sans"/>
              <a:cs typeface="Gill Sans"/>
              <a:sym typeface="Gill Sans"/>
            </a:endParaRPr>
          </a:p>
          <a:p>
            <a:pPr indent="-298450" lvl="1" marL="914400" rtl="0" algn="l">
              <a:lnSpc>
                <a:spcPct val="100000"/>
              </a:lnSpc>
              <a:spcBef>
                <a:spcPts val="0"/>
              </a:spcBef>
              <a:spcAft>
                <a:spcPts val="0"/>
              </a:spcAft>
              <a:buClr>
                <a:schemeClr val="dk1"/>
              </a:buClr>
              <a:buSzPts val="1100"/>
              <a:buFont typeface="Calibri"/>
              <a:buChar char="○"/>
            </a:pPr>
            <a:r>
              <a:rPr lang="en-US" sz="1100"/>
              <a:t>PDP 2017-2022 Chapter 11: Reducing vulnerability of individuals and families</a:t>
            </a:r>
            <a:endParaRPr sz="1100"/>
          </a:p>
          <a:p>
            <a:pPr indent="-298450" lvl="1" marL="914400" rtl="0" algn="l">
              <a:lnSpc>
                <a:spcPct val="100000"/>
              </a:lnSpc>
              <a:spcBef>
                <a:spcPts val="0"/>
              </a:spcBef>
              <a:spcAft>
                <a:spcPts val="0"/>
              </a:spcAft>
              <a:buClr>
                <a:schemeClr val="dk1"/>
              </a:buClr>
              <a:buSzPts val="1100"/>
              <a:buFont typeface="Calibri"/>
              <a:buChar char="○"/>
            </a:pPr>
            <a:r>
              <a:rPr lang="en-US" sz="1100"/>
              <a:t>PDP 2017-2022 Chapter 12: Building safe, resilient, and sustainable communities</a:t>
            </a:r>
            <a:endParaRPr sz="1100"/>
          </a:p>
          <a:p>
            <a:pPr indent="-298450" lvl="1" marL="914400" rtl="0" algn="l">
              <a:lnSpc>
                <a:spcPct val="100000"/>
              </a:lnSpc>
              <a:spcBef>
                <a:spcPts val="0"/>
              </a:spcBef>
              <a:spcAft>
                <a:spcPts val="0"/>
              </a:spcAft>
              <a:buClr>
                <a:schemeClr val="dk1"/>
              </a:buClr>
              <a:buSzPts val="1100"/>
              <a:buChar char="○"/>
            </a:pPr>
            <a:r>
              <a:rPr lang="en-US" sz="1100"/>
              <a:t>PDP 2017-2022 Chapter 5: Ensuring People-Centered, Clean, and Efficient Governance</a:t>
            </a:r>
            <a:endParaRPr sz="1100"/>
          </a:p>
          <a:p>
            <a:pPr indent="-298450" lvl="1" marL="914400" rtl="0" algn="l">
              <a:lnSpc>
                <a:spcPct val="100000"/>
              </a:lnSpc>
              <a:spcBef>
                <a:spcPts val="0"/>
              </a:spcBef>
              <a:spcAft>
                <a:spcPts val="0"/>
              </a:spcAft>
              <a:buClr>
                <a:schemeClr val="dk1"/>
              </a:buClr>
              <a:buSzPts val="1100"/>
              <a:buFont typeface="Calibri"/>
              <a:buChar char="○"/>
            </a:pPr>
            <a:r>
              <a:rPr lang="en-US" sz="1100"/>
              <a:t>PDP 2017-2022 Chapter 10: Accelerating Human Capital Development (specially in the areas of urban development and management)</a:t>
            </a:r>
            <a:endParaRPr sz="1100">
              <a:latin typeface="Gill Sans"/>
              <a:ea typeface="Gill Sans"/>
              <a:cs typeface="Gill Sans"/>
              <a:sym typeface="Gill Sans"/>
            </a:endParaRPr>
          </a:p>
          <a:p>
            <a:pPr indent="-173036" lvl="0" marL="230186" rtl="0" algn="l">
              <a:lnSpc>
                <a:spcPct val="100000"/>
              </a:lnSpc>
              <a:spcBef>
                <a:spcPts val="800"/>
              </a:spcBef>
              <a:spcAft>
                <a:spcPts val="0"/>
              </a:spcAft>
              <a:buClr>
                <a:schemeClr val="dk1"/>
              </a:buClr>
              <a:buSzPts val="1100"/>
              <a:buChar char="•"/>
            </a:pPr>
            <a:r>
              <a:rPr lang="en-US" sz="1100">
                <a:latin typeface="Gill Sans"/>
                <a:ea typeface="Gill Sans"/>
                <a:cs typeface="Gill Sans"/>
                <a:sym typeface="Gill Sans"/>
              </a:rPr>
              <a:t>Improving institutional capacity of CDI cities in inclusive and resilient urban development contributed to USAID’s priorities under CDI-PFG, CDCS and USAID’s policy on Sustainable Urban Services Delivery</a:t>
            </a:r>
            <a:endParaRPr sz="500">
              <a:latin typeface="Arial"/>
              <a:ea typeface="Arial"/>
              <a:cs typeface="Arial"/>
              <a:sym typeface="Arial"/>
            </a:endParaRPr>
          </a:p>
          <a:p>
            <a:pPr indent="-173036" lvl="0" marL="230186" rtl="0" algn="l">
              <a:lnSpc>
                <a:spcPct val="100000"/>
              </a:lnSpc>
              <a:spcBef>
                <a:spcPts val="800"/>
              </a:spcBef>
              <a:spcAft>
                <a:spcPts val="0"/>
              </a:spcAft>
              <a:buClr>
                <a:schemeClr val="dk1"/>
              </a:buClr>
              <a:buSzPts val="1100"/>
              <a:buChar char="•"/>
            </a:pPr>
            <a:r>
              <a:rPr lang="en-US" sz="1100">
                <a:latin typeface="Gill Sans"/>
                <a:ea typeface="Gill Sans"/>
                <a:cs typeface="Gill Sans"/>
                <a:sym typeface="Gill Sans"/>
              </a:rPr>
              <a:t>Improving rural-urban access and connectivity is aligned with the National Spatial Strategy particularly the strengthening of urban-rural linkages and promotion of regional agglomeration. </a:t>
            </a:r>
            <a:endParaRPr sz="300"/>
          </a:p>
        </p:txBody>
      </p:sp>
      <p:sp>
        <p:nvSpPr>
          <p:cNvPr id="497" name="Google Shape;497;g13a691da3d8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51D32"/>
              </a:buClr>
              <a:buSzPts val="2800"/>
              <a:buFont typeface="Gill Sans"/>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600"/>
              <a:buFont typeface="Arial"/>
              <a:buNone/>
            </a:pPr>
            <a:r>
              <a:rPr lang="en-US" sz="1100">
                <a:latin typeface="Gill Sans"/>
                <a:ea typeface="Gill Sans"/>
                <a:cs typeface="Gill Sans"/>
                <a:sym typeface="Gill Sans"/>
              </a:rPr>
              <a:t>Strengthening Local Capacity in Urban Development</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000"/>
              <a:buFont typeface="Arial"/>
              <a:buNone/>
            </a:pPr>
            <a:r>
              <a:rPr lang="en-US" sz="1100" u="sng">
                <a:latin typeface="Gill Sans"/>
                <a:ea typeface="Gill Sans"/>
                <a:cs typeface="Gill Sans"/>
                <a:sym typeface="Gill Sans"/>
              </a:rPr>
              <a:t>Context</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National policies mandate LGUs to prepare various plans (CLUP, CDP, LCCAP and LDRRMP) and mainstream CCA and DRR into these plans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Weak technical and institutional capacities in climate-resilient and risk-sensitive urban planning and infrastructure development at the local level</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Inadequate stakeholder engagement in local development planning</a:t>
            </a:r>
            <a:endParaRPr sz="1100">
              <a:solidFill>
                <a:srgbClr val="BA0C2F"/>
              </a:solidFill>
              <a:latin typeface="Gill Sans"/>
              <a:ea typeface="Gill Sans"/>
              <a:cs typeface="Gill Sans"/>
              <a:sym typeface="Gill Sans"/>
            </a:endParaRPr>
          </a:p>
          <a:p>
            <a:pPr indent="0" lvl="0" marL="0" rtl="0" algn="l">
              <a:lnSpc>
                <a:spcPct val="90000"/>
              </a:lnSpc>
              <a:spcBef>
                <a:spcPts val="0"/>
              </a:spcBef>
              <a:spcAft>
                <a:spcPts val="0"/>
              </a:spcAft>
              <a:buClr>
                <a:srgbClr val="651D32"/>
              </a:buClr>
              <a:buSzPts val="2800"/>
              <a:buFont typeface="Gill Sans"/>
              <a:buNone/>
            </a:pPr>
            <a:r>
              <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SzPts val="1400"/>
              <a:buNone/>
            </a:pPr>
            <a:r>
              <a:t/>
            </a:r>
            <a:endParaRPr sz="1100"/>
          </a:p>
        </p:txBody>
      </p:sp>
      <p:sp>
        <p:nvSpPr>
          <p:cNvPr id="510" name="Google Shape;51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a691da3d8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51D32"/>
              </a:buClr>
              <a:buSzPts val="2800"/>
              <a:buFont typeface="Gill Sans"/>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600"/>
              <a:buFont typeface="Arial"/>
              <a:buNone/>
            </a:pPr>
            <a:r>
              <a:rPr lang="en-US" sz="1100">
                <a:latin typeface="Gill Sans"/>
                <a:ea typeface="Gill Sans"/>
                <a:cs typeface="Gill Sans"/>
                <a:sym typeface="Gill Sans"/>
              </a:rPr>
              <a:t>Strengthening Local Capacity in Urban Development</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ts val="2000"/>
              <a:buFont typeface="Arial"/>
              <a:buNone/>
            </a:pPr>
            <a:r>
              <a:rPr lang="en-US" sz="1100" u="sng">
                <a:latin typeface="Gill Sans"/>
                <a:ea typeface="Gill Sans"/>
                <a:cs typeface="Gill Sans"/>
                <a:sym typeface="Gill Sans"/>
              </a:rPr>
              <a:t>Context</a:t>
            </a:r>
            <a:endParaRPr sz="1100">
              <a:latin typeface="Arial"/>
              <a:ea typeface="Arial"/>
              <a:cs typeface="Arial"/>
              <a:sym typeface="Arial"/>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National policies mandate LGUs to prepare various plans (CLUP, CDP, LCCAP and LDRRMP) and mainstream CCA and DRR into these plans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Weak technical and institutional capacities in climate-resilient and risk-sensitive urban planning and infrastructure development at the local level</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Inadequate stakeholder engagement in local development planning</a:t>
            </a:r>
            <a:endParaRPr sz="1100">
              <a:solidFill>
                <a:srgbClr val="BA0C2F"/>
              </a:solidFill>
              <a:latin typeface="Gill Sans"/>
              <a:ea typeface="Gill Sans"/>
              <a:cs typeface="Gill Sans"/>
              <a:sym typeface="Gill Sans"/>
            </a:endParaRPr>
          </a:p>
          <a:p>
            <a:pPr indent="0" lvl="0" marL="0" rtl="0" algn="l">
              <a:lnSpc>
                <a:spcPct val="90000"/>
              </a:lnSpc>
              <a:spcBef>
                <a:spcPts val="0"/>
              </a:spcBef>
              <a:spcAft>
                <a:spcPts val="0"/>
              </a:spcAft>
              <a:buClr>
                <a:srgbClr val="651D32"/>
              </a:buClr>
              <a:buSzPts val="2800"/>
              <a:buFont typeface="Gill Sans"/>
              <a:buNone/>
            </a:pPr>
            <a:r>
              <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SzPts val="1400"/>
              <a:buNone/>
            </a:pPr>
            <a:r>
              <a:t/>
            </a:r>
            <a:endParaRPr sz="1100"/>
          </a:p>
        </p:txBody>
      </p:sp>
      <p:sp>
        <p:nvSpPr>
          <p:cNvPr id="520" name="Google Shape;520;g13a691da3d8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sz="1100">
                <a:solidFill>
                  <a:srgbClr val="BA0C2F"/>
                </a:solidFill>
                <a:latin typeface="Gill Sans"/>
                <a:ea typeface="Gill Sans"/>
                <a:cs typeface="Gill Sans"/>
                <a:sym typeface="Gill Sans"/>
              </a:rPr>
              <a:t>What were SURGE’s (notable) interventions that empowered the CDI Cities to be more resilient and inclusive?</a:t>
            </a:r>
            <a:endParaRPr sz="1100">
              <a:solidFill>
                <a:srgbClr val="BA0C2F"/>
              </a:solidFill>
              <a:latin typeface="Gill Sans"/>
              <a:ea typeface="Gill Sans"/>
              <a:cs typeface="Gill Sans"/>
              <a:sym typeface="Gill Sans"/>
            </a:endParaRPr>
          </a:p>
          <a:p>
            <a:pPr indent="0" lvl="0" marL="0" rtl="0" algn="l">
              <a:lnSpc>
                <a:spcPct val="100000"/>
              </a:lnSpc>
              <a:spcBef>
                <a:spcPts val="0"/>
              </a:spcBef>
              <a:spcAft>
                <a:spcPts val="0"/>
              </a:spcAft>
              <a:buSzPts val="1400"/>
              <a:buNone/>
            </a:pPr>
            <a:r>
              <a:rPr lang="en-US" sz="1100">
                <a:latin typeface="Gill Sans"/>
                <a:ea typeface="Gill Sans"/>
                <a:cs typeface="Gill Sans"/>
                <a:sym typeface="Gill Sans"/>
              </a:rPr>
              <a:t>Strengthening Local Capacity in Urban Development</a:t>
            </a:r>
            <a:endParaRPr sz="1100">
              <a:latin typeface="Gill Sans"/>
              <a:ea typeface="Gill Sans"/>
              <a:cs typeface="Gill Sans"/>
              <a:sym typeface="Gill Sans"/>
            </a:endParaRPr>
          </a:p>
          <a:p>
            <a:pPr indent="-298450" lvl="0" marL="457200" rtl="0" algn="l">
              <a:lnSpc>
                <a:spcPct val="100000"/>
              </a:lnSpc>
              <a:spcBef>
                <a:spcPts val="800"/>
              </a:spcBef>
              <a:spcAft>
                <a:spcPts val="0"/>
              </a:spcAft>
              <a:buSzPts val="1100"/>
              <a:buFont typeface="Gill Sans"/>
              <a:buChar char="●"/>
            </a:pPr>
            <a:r>
              <a:rPr lang="en-US" sz="1100">
                <a:latin typeface="Gill Sans"/>
                <a:ea typeface="Gill Sans"/>
                <a:cs typeface="Gill Sans"/>
                <a:sym typeface="Gill Sans"/>
              </a:rPr>
              <a:t>Enhancing technical capacity of local planners in mainstreaming CCA and DRR in local plans</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Preparing climate-resilient and risk-sensitive CLUPs, CDPs, LCCAPs and LDRRMs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Enhancing CDRA training modules of DHSUD</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Strengthening linkage between LGUs and NGAs (CCC, DOST)</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Gill Sans"/>
              <a:buChar char="●"/>
            </a:pPr>
            <a:r>
              <a:rPr lang="en-US" sz="1100">
                <a:latin typeface="Gill Sans"/>
                <a:ea typeface="Gill Sans"/>
                <a:cs typeface="Gill Sans"/>
                <a:sym typeface="Gill Sans"/>
              </a:rPr>
              <a:t>Establishing local knowledge sources through the Urban Development Learning Programs (UDLPs)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530" name="Google Shape;53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chemeClr val="lt2"/>
        </a:solidFill>
      </p:bgPr>
    </p:bg>
    <p:spTree>
      <p:nvGrpSpPr>
        <p:cNvPr id="13" name="Shape 13"/>
        <p:cNvGrpSpPr/>
        <p:nvPr/>
      </p:nvGrpSpPr>
      <p:grpSpPr>
        <a:xfrm>
          <a:off x="0" y="0"/>
          <a:ext cx="0" cy="0"/>
          <a:chOff x="0" y="0"/>
          <a:chExt cx="0" cy="0"/>
        </a:xfrm>
      </p:grpSpPr>
      <p:sp>
        <p:nvSpPr>
          <p:cNvPr id="14" name="Google Shape;14;p53"/>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3"/>
          <p:cNvSpPr txBox="1"/>
          <p:nvPr>
            <p:ph idx="1" type="subTitle"/>
          </p:nvPr>
        </p:nvSpPr>
        <p:spPr>
          <a:xfrm>
            <a:off x="685800" y="4114800"/>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6" name="Google Shape;16;p53"/>
          <p:cNvPicPr preferRelativeResize="0"/>
          <p:nvPr/>
        </p:nvPicPr>
        <p:blipFill rotWithShape="1">
          <a:blip r:embed="rId2">
            <a:alphaModFix/>
          </a:blip>
          <a:srcRect b="0" l="0" r="0" t="0"/>
          <a:stretch/>
        </p:blipFill>
        <p:spPr>
          <a:xfrm>
            <a:off x="469501" y="643004"/>
            <a:ext cx="2614359" cy="9999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spTree>
      <p:nvGrpSpPr>
        <p:cNvPr id="60" name="Shape 60"/>
        <p:cNvGrpSpPr/>
        <p:nvPr/>
      </p:nvGrpSpPr>
      <p:grpSpPr>
        <a:xfrm>
          <a:off x="0" y="0"/>
          <a:ext cx="0" cy="0"/>
          <a:chOff x="0" y="0"/>
          <a:chExt cx="0" cy="0"/>
        </a:xfrm>
      </p:grpSpPr>
      <p:sp>
        <p:nvSpPr>
          <p:cNvPr id="61" name="Google Shape;61;p62"/>
          <p:cNvSpPr/>
          <p:nvPr>
            <p:ph idx="2" type="pic"/>
          </p:nvPr>
        </p:nvSpPr>
        <p:spPr>
          <a:xfrm>
            <a:off x="152400" y="152400"/>
            <a:ext cx="4419600" cy="6553200"/>
          </a:xfrm>
          <a:prstGeom prst="rect">
            <a:avLst/>
          </a:prstGeom>
          <a:solidFill>
            <a:srgbClr val="FFFFFF"/>
          </a:solidFill>
          <a:ln>
            <a:noFill/>
          </a:ln>
        </p:spPr>
      </p:sp>
      <p:sp>
        <p:nvSpPr>
          <p:cNvPr id="62" name="Google Shape;62;p62"/>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63" name="Google Shape;63;p62"/>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4" name="Google Shape;64;p62"/>
          <p:cNvSpPr txBox="1"/>
          <p:nvPr>
            <p:ph type="title"/>
          </p:nvPr>
        </p:nvSpPr>
        <p:spPr>
          <a:xfrm>
            <a:off x="4877104" y="2971800"/>
            <a:ext cx="3885896" cy="954107"/>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spTree>
      <p:nvGrpSpPr>
        <p:cNvPr id="65" name="Shape 65"/>
        <p:cNvGrpSpPr/>
        <p:nvPr/>
      </p:nvGrpSpPr>
      <p:grpSpPr>
        <a:xfrm>
          <a:off x="0" y="0"/>
          <a:ext cx="0" cy="0"/>
          <a:chOff x="0" y="0"/>
          <a:chExt cx="0" cy="0"/>
        </a:xfrm>
      </p:grpSpPr>
      <p:sp>
        <p:nvSpPr>
          <p:cNvPr id="66" name="Google Shape;66;p63"/>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indent="-355600" lvl="1" marL="9144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 name="Google Shape;67;p63"/>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spTree>
      <p:nvGrpSpPr>
        <p:cNvPr id="68" name="Shape 68"/>
        <p:cNvGrpSpPr/>
        <p:nvPr/>
      </p:nvGrpSpPr>
      <p:grpSpPr>
        <a:xfrm>
          <a:off x="0" y="0"/>
          <a:ext cx="0" cy="0"/>
          <a:chOff x="0" y="0"/>
          <a:chExt cx="0" cy="0"/>
        </a:xfrm>
      </p:grpSpPr>
      <p:sp>
        <p:nvSpPr>
          <p:cNvPr id="69" name="Google Shape;69;p64"/>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0" name="Google Shape;70;p64"/>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1" name="Google Shape;71;p64"/>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spTree>
      <p:nvGrpSpPr>
        <p:cNvPr id="72" name="Shape 72"/>
        <p:cNvGrpSpPr/>
        <p:nvPr/>
      </p:nvGrpSpPr>
      <p:grpSpPr>
        <a:xfrm>
          <a:off x="0" y="0"/>
          <a:ext cx="0" cy="0"/>
          <a:chOff x="0" y="0"/>
          <a:chExt cx="0" cy="0"/>
        </a:xfrm>
      </p:grpSpPr>
      <p:sp>
        <p:nvSpPr>
          <p:cNvPr id="73" name="Google Shape;73;p65"/>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4" name="Google Shape;74;p65"/>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defRPr>
            </a:lvl1pPr>
            <a:lvl2pPr indent="-342900" lvl="1" marL="914400" algn="l">
              <a:lnSpc>
                <a:spcPct val="100000"/>
              </a:lnSpc>
              <a:spcBef>
                <a:spcPts val="1200"/>
              </a:spcBef>
              <a:spcAft>
                <a:spcPts val="0"/>
              </a:spcAft>
              <a:buClr>
                <a:schemeClr val="dk1"/>
              </a:buClr>
              <a:buSzPts val="1800"/>
              <a:buChar char="–"/>
              <a:defRPr sz="1800">
                <a:solidFill>
                  <a:schemeClr val="dk1"/>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5" name="Google Shape;75;p65"/>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5"/>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defRPr>
            </a:lvl1pPr>
            <a:lvl2pPr indent="-342900" lvl="1" marL="914400" algn="l">
              <a:lnSpc>
                <a:spcPct val="100000"/>
              </a:lnSpc>
              <a:spcBef>
                <a:spcPts val="1200"/>
              </a:spcBef>
              <a:spcAft>
                <a:spcPts val="0"/>
              </a:spcAft>
              <a:buClr>
                <a:schemeClr val="dk1"/>
              </a:buClr>
              <a:buSzPts val="1800"/>
              <a:buChar char="–"/>
              <a:defRPr sz="1800">
                <a:solidFill>
                  <a:schemeClr val="dk1"/>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spTree>
      <p:nvGrpSpPr>
        <p:cNvPr id="77" name="Shape 77"/>
        <p:cNvGrpSpPr/>
        <p:nvPr/>
      </p:nvGrpSpPr>
      <p:grpSpPr>
        <a:xfrm>
          <a:off x="0" y="0"/>
          <a:ext cx="0" cy="0"/>
          <a:chOff x="0" y="0"/>
          <a:chExt cx="0" cy="0"/>
        </a:xfrm>
      </p:grpSpPr>
      <p:sp>
        <p:nvSpPr>
          <p:cNvPr id="78" name="Google Shape;78;p66"/>
          <p:cNvSpPr/>
          <p:nvPr>
            <p:ph idx="2" type="pic"/>
          </p:nvPr>
        </p:nvSpPr>
        <p:spPr>
          <a:xfrm>
            <a:off x="152400" y="3429000"/>
            <a:ext cx="8839200" cy="3276600"/>
          </a:xfrm>
          <a:prstGeom prst="rect">
            <a:avLst/>
          </a:prstGeom>
          <a:solidFill>
            <a:srgbClr val="E7E7E5"/>
          </a:solidFill>
          <a:ln>
            <a:noFill/>
          </a:ln>
        </p:spPr>
      </p:sp>
      <p:sp>
        <p:nvSpPr>
          <p:cNvPr id="79" name="Google Shape;79;p66"/>
          <p:cNvSpPr txBox="1"/>
          <p:nvPr>
            <p:ph idx="1"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defRPr>
            </a:lvl1pPr>
            <a:lvl2pPr indent="-355600" lvl="1" marL="914400" algn="l">
              <a:lnSpc>
                <a:spcPct val="100000"/>
              </a:lnSpc>
              <a:spcBef>
                <a:spcPts val="1200"/>
              </a:spcBef>
              <a:spcAft>
                <a:spcPts val="0"/>
              </a:spcAft>
              <a:buClr>
                <a:schemeClr val="dk1"/>
              </a:buClr>
              <a:buSzPts val="2000"/>
              <a:buChar char="–"/>
              <a:defRPr>
                <a:solidFill>
                  <a:schemeClr val="dk1"/>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0" name="Google Shape;80;p66"/>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6"/>
          <p:cNvSpPr txBox="1"/>
          <p:nvPr>
            <p:ph idx="3"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spTree>
      <p:nvGrpSpPr>
        <p:cNvPr id="82" name="Shape 82"/>
        <p:cNvGrpSpPr/>
        <p:nvPr/>
      </p:nvGrpSpPr>
      <p:grpSpPr>
        <a:xfrm>
          <a:off x="0" y="0"/>
          <a:ext cx="0" cy="0"/>
          <a:chOff x="0" y="0"/>
          <a:chExt cx="0" cy="0"/>
        </a:xfrm>
      </p:grpSpPr>
      <p:sp>
        <p:nvSpPr>
          <p:cNvPr id="83" name="Google Shape;83;p67"/>
          <p:cNvSpPr/>
          <p:nvPr>
            <p:ph idx="2" type="pic"/>
          </p:nvPr>
        </p:nvSpPr>
        <p:spPr>
          <a:xfrm>
            <a:off x="4572000" y="152400"/>
            <a:ext cx="4419600" cy="6553200"/>
          </a:xfrm>
          <a:prstGeom prst="rect">
            <a:avLst/>
          </a:prstGeom>
          <a:solidFill>
            <a:srgbClr val="E7E7E5"/>
          </a:solidFill>
          <a:ln>
            <a:noFill/>
          </a:ln>
        </p:spPr>
      </p:sp>
      <p:sp>
        <p:nvSpPr>
          <p:cNvPr id="84" name="Google Shape;84;p67"/>
          <p:cNvSpPr txBox="1"/>
          <p:nvPr>
            <p:ph idx="1" type="body"/>
          </p:nvPr>
        </p:nvSpPr>
        <p:spPr>
          <a:xfrm>
            <a:off x="685800" y="2057401"/>
            <a:ext cx="3657600" cy="4114799"/>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defRPr>
            </a:lvl1pPr>
            <a:lvl2pPr indent="-342900" lvl="1" marL="914400" algn="l">
              <a:lnSpc>
                <a:spcPct val="100000"/>
              </a:lnSpc>
              <a:spcBef>
                <a:spcPts val="1200"/>
              </a:spcBef>
              <a:spcAft>
                <a:spcPts val="0"/>
              </a:spcAft>
              <a:buClr>
                <a:schemeClr val="dk1"/>
              </a:buClr>
              <a:buSzPts val="1800"/>
              <a:buChar char="–"/>
              <a:defRPr sz="1800">
                <a:solidFill>
                  <a:schemeClr val="dk1"/>
                </a:solidFill>
              </a:defRPr>
            </a:lvl2pPr>
            <a:lvl3pPr indent="-330200" lvl="2" marL="1371600" algn="l">
              <a:lnSpc>
                <a:spcPct val="100000"/>
              </a:lnSpc>
              <a:spcBef>
                <a:spcPts val="1200"/>
              </a:spcBef>
              <a:spcAft>
                <a:spcPts val="0"/>
              </a:spcAft>
              <a:buClr>
                <a:schemeClr val="dk1"/>
              </a:buClr>
              <a:buSzPts val="1600"/>
              <a:buChar char="•"/>
              <a:defRPr sz="1600">
                <a:solidFill>
                  <a:schemeClr val="dk1"/>
                </a:solidFill>
              </a:defRPr>
            </a:lvl3pPr>
            <a:lvl4pPr indent="-317500" lvl="3" marL="1828800" algn="l">
              <a:lnSpc>
                <a:spcPct val="100000"/>
              </a:lnSpc>
              <a:spcBef>
                <a:spcPts val="280"/>
              </a:spcBef>
              <a:spcAft>
                <a:spcPts val="0"/>
              </a:spcAft>
              <a:buClr>
                <a:schemeClr val="dk1"/>
              </a:buClr>
              <a:buSzPts val="1400"/>
              <a:buChar char="–"/>
              <a:defRPr sz="1400">
                <a:solidFill>
                  <a:schemeClr val="dk1"/>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67"/>
          <p:cNvSpPr txBox="1"/>
          <p:nvPr>
            <p:ph type="title"/>
          </p:nvPr>
        </p:nvSpPr>
        <p:spPr>
          <a:xfrm>
            <a:off x="685800" y="843985"/>
            <a:ext cx="3657296" cy="954107"/>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7"/>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spTree>
      <p:nvGrpSpPr>
        <p:cNvPr id="87" name="Shape 87"/>
        <p:cNvGrpSpPr/>
        <p:nvPr/>
      </p:nvGrpSpPr>
      <p:grpSpPr>
        <a:xfrm>
          <a:off x="0" y="0"/>
          <a:ext cx="0" cy="0"/>
          <a:chOff x="0" y="0"/>
          <a:chExt cx="0" cy="0"/>
        </a:xfrm>
      </p:grpSpPr>
      <p:sp>
        <p:nvSpPr>
          <p:cNvPr id="88" name="Google Shape;88;p68"/>
          <p:cNvSpPr/>
          <p:nvPr>
            <p:ph idx="2" type="pic"/>
          </p:nvPr>
        </p:nvSpPr>
        <p:spPr>
          <a:xfrm>
            <a:off x="152400" y="152400"/>
            <a:ext cx="4419600" cy="6553200"/>
          </a:xfrm>
          <a:prstGeom prst="rect">
            <a:avLst/>
          </a:prstGeom>
          <a:solidFill>
            <a:srgbClr val="E7E7E5"/>
          </a:solidFill>
          <a:ln>
            <a:noFill/>
          </a:ln>
        </p:spPr>
      </p:sp>
      <p:sp>
        <p:nvSpPr>
          <p:cNvPr id="89" name="Google Shape;89;p68"/>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0" name="Google Shape;90;p68"/>
          <p:cNvSpPr txBox="1"/>
          <p:nvPr>
            <p:ph type="title"/>
          </p:nvPr>
        </p:nvSpPr>
        <p:spPr>
          <a:xfrm>
            <a:off x="4877104" y="2971800"/>
            <a:ext cx="3885896" cy="954107"/>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91" name="Shape 91"/>
        <p:cNvGrpSpPr/>
        <p:nvPr/>
      </p:nvGrpSpPr>
      <p:grpSpPr>
        <a:xfrm>
          <a:off x="0" y="0"/>
          <a:ext cx="0" cy="0"/>
          <a:chOff x="0" y="0"/>
          <a:chExt cx="0" cy="0"/>
        </a:xfrm>
      </p:grpSpPr>
      <p:pic>
        <p:nvPicPr>
          <p:cNvPr id="92" name="Google Shape;92;p69"/>
          <p:cNvPicPr preferRelativeResize="0"/>
          <p:nvPr/>
        </p:nvPicPr>
        <p:blipFill rotWithShape="1">
          <a:blip r:embed="rId2">
            <a:alphaModFix/>
          </a:blip>
          <a:srcRect b="0" l="0" r="0" t="0"/>
          <a:stretch/>
        </p:blipFill>
        <p:spPr>
          <a:xfrm>
            <a:off x="152400" y="126997"/>
            <a:ext cx="8839200" cy="6578603"/>
          </a:xfrm>
          <a:prstGeom prst="rect">
            <a:avLst/>
          </a:prstGeom>
          <a:noFill/>
          <a:ln>
            <a:noFill/>
          </a:ln>
        </p:spPr>
      </p:pic>
      <p:sp>
        <p:nvSpPr>
          <p:cNvPr id="93" name="Google Shape;93;p69"/>
          <p:cNvSpPr txBox="1"/>
          <p:nvPr>
            <p:ph idx="1"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4" name="Google Shape;94;p69"/>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5" name="Google Shape;95;p69"/>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69"/>
          <p:cNvPicPr preferRelativeResize="0"/>
          <p:nvPr/>
        </p:nvPicPr>
        <p:blipFill rotWithShape="1">
          <a:blip r:embed="rId3">
            <a:alphaModFix/>
          </a:blip>
          <a:srcRect b="0" l="0" r="0" t="0"/>
          <a:stretch/>
        </p:blipFill>
        <p:spPr>
          <a:xfrm>
            <a:off x="692285" y="5943600"/>
            <a:ext cx="1524000" cy="457200"/>
          </a:xfrm>
          <a:prstGeom prst="rect">
            <a:avLst/>
          </a:prstGeom>
          <a:noFill/>
          <a:ln>
            <a:noFill/>
          </a:ln>
        </p:spPr>
      </p:pic>
      <p:sp>
        <p:nvSpPr>
          <p:cNvPr id="97" name="Google Shape;97;p69"/>
          <p:cNvSpPr txBox="1"/>
          <p:nvPr>
            <p:ph idx="2" type="subTitle"/>
          </p:nvPr>
        </p:nvSpPr>
        <p:spPr>
          <a:xfrm>
            <a:off x="685800" y="4114800"/>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98" name="Google Shape;98;p69"/>
          <p:cNvCxnSpPr/>
          <p:nvPr/>
        </p:nvCxnSpPr>
        <p:spPr>
          <a:xfrm>
            <a:off x="762000" y="388620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spTree>
      <p:nvGrpSpPr>
        <p:cNvPr id="99" name="Shape 99"/>
        <p:cNvGrpSpPr/>
        <p:nvPr/>
      </p:nvGrpSpPr>
      <p:grpSpPr>
        <a:xfrm>
          <a:off x="0" y="0"/>
          <a:ext cx="0" cy="0"/>
          <a:chOff x="0" y="0"/>
          <a:chExt cx="0" cy="0"/>
        </a:xfrm>
      </p:grpSpPr>
      <p:pic>
        <p:nvPicPr>
          <p:cNvPr id="100" name="Google Shape;100;p70"/>
          <p:cNvPicPr preferRelativeResize="0"/>
          <p:nvPr/>
        </p:nvPicPr>
        <p:blipFill rotWithShape="1">
          <a:blip r:embed="rId2">
            <a:alphaModFix/>
          </a:blip>
          <a:srcRect b="0" l="0" r="0" t="0"/>
          <a:stretch/>
        </p:blipFill>
        <p:spPr>
          <a:xfrm>
            <a:off x="691522" y="685800"/>
            <a:ext cx="1813366" cy="544010"/>
          </a:xfrm>
          <a:prstGeom prst="rect">
            <a:avLst/>
          </a:prstGeom>
          <a:noFill/>
          <a:ln>
            <a:noFill/>
          </a:ln>
        </p:spPr>
      </p:pic>
      <p:sp>
        <p:nvSpPr>
          <p:cNvPr id="101" name="Google Shape;101;p70"/>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2" name="Google Shape;102;p70"/>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3" name="Google Shape;103;p70"/>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70"/>
          <p:cNvSpPr txBox="1"/>
          <p:nvPr>
            <p:ph type="ctrTitle"/>
          </p:nvPr>
        </p:nvSpPr>
        <p:spPr>
          <a:xfrm>
            <a:off x="685800" y="2133600"/>
            <a:ext cx="54864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70"/>
          <p:cNvSpPr txBox="1"/>
          <p:nvPr>
            <p:ph idx="1" type="subTitle"/>
          </p:nvPr>
        </p:nvSpPr>
        <p:spPr>
          <a:xfrm>
            <a:off x="685800" y="4114800"/>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106" name="Google Shape;106;p70"/>
          <p:cNvCxnSpPr/>
          <p:nvPr/>
        </p:nvCxnSpPr>
        <p:spPr>
          <a:xfrm>
            <a:off x="762000" y="3886200"/>
            <a:ext cx="32004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spTree>
      <p:nvGrpSpPr>
        <p:cNvPr id="107" name="Shape 107"/>
        <p:cNvGrpSpPr/>
        <p:nvPr/>
      </p:nvGrpSpPr>
      <p:grpSpPr>
        <a:xfrm>
          <a:off x="0" y="0"/>
          <a:ext cx="0" cy="0"/>
          <a:chOff x="0" y="0"/>
          <a:chExt cx="0" cy="0"/>
        </a:xfrm>
      </p:grpSpPr>
      <p:sp>
        <p:nvSpPr>
          <p:cNvPr id="108" name="Google Shape;108;p71"/>
          <p:cNvSpPr txBox="1"/>
          <p:nvPr>
            <p:ph type="title"/>
          </p:nvPr>
        </p:nvSpPr>
        <p:spPr>
          <a:xfrm>
            <a:off x="1143000" y="827782"/>
            <a:ext cx="5486400" cy="107721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9" name="Google Shape;109;p71"/>
          <p:cNvPicPr preferRelativeResize="0"/>
          <p:nvPr/>
        </p:nvPicPr>
        <p:blipFill rotWithShape="1">
          <a:blip r:embed="rId2">
            <a:alphaModFix/>
          </a:blip>
          <a:srcRect b="0" l="0" r="0" t="0"/>
          <a:stretch/>
        </p:blipFill>
        <p:spPr>
          <a:xfrm>
            <a:off x="692285" y="5943600"/>
            <a:ext cx="1524000" cy="457200"/>
          </a:xfrm>
          <a:prstGeom prst="rect">
            <a:avLst/>
          </a:prstGeom>
          <a:noFill/>
          <a:ln>
            <a:noFill/>
          </a:ln>
        </p:spPr>
      </p:pic>
      <p:cxnSp>
        <p:nvCxnSpPr>
          <p:cNvPr id="110" name="Google Shape;110;p71"/>
          <p:cNvCxnSpPr/>
          <p:nvPr/>
        </p:nvCxnSpPr>
        <p:spPr>
          <a:xfrm>
            <a:off x="746760" y="990600"/>
            <a:ext cx="32004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type="titleOnly">
  <p:cSld name="TITLE_ONLY">
    <p:bg>
      <p:bgPr>
        <a:solidFill>
          <a:schemeClr val="lt2"/>
        </a:solidFill>
      </p:bgPr>
    </p:bg>
    <p:spTree>
      <p:nvGrpSpPr>
        <p:cNvPr id="17" name="Shape 17"/>
        <p:cNvGrpSpPr/>
        <p:nvPr/>
      </p:nvGrpSpPr>
      <p:grpSpPr>
        <a:xfrm>
          <a:off x="0" y="0"/>
          <a:ext cx="0" cy="0"/>
          <a:chOff x="0" y="0"/>
          <a:chExt cx="0" cy="0"/>
        </a:xfrm>
      </p:grpSpPr>
      <p:sp>
        <p:nvSpPr>
          <p:cNvPr id="18" name="Google Shape;18;p57"/>
          <p:cNvSpPr txBox="1"/>
          <p:nvPr>
            <p:ph type="title"/>
          </p:nvPr>
        </p:nvSpPr>
        <p:spPr>
          <a:xfrm>
            <a:off x="1143000" y="827782"/>
            <a:ext cx="5486400" cy="1077218"/>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 name="Google Shape;19;p57"/>
          <p:cNvCxnSpPr/>
          <p:nvPr/>
        </p:nvCxnSpPr>
        <p:spPr>
          <a:xfrm>
            <a:off x="746760" y="990600"/>
            <a:ext cx="320040" cy="0"/>
          </a:xfrm>
          <a:prstGeom prst="straightConnector1">
            <a:avLst/>
          </a:prstGeom>
          <a:noFill/>
          <a:ln cap="flat" cmpd="sng" w="19050">
            <a:solidFill>
              <a:srgbClr val="FFFFFF"/>
            </a:solidFill>
            <a:prstDash val="solid"/>
            <a:round/>
            <a:headEnd len="sm" w="sm" type="none"/>
            <a:tailEnd len="sm" w="sm" type="none"/>
          </a:ln>
        </p:spPr>
      </p:cxnSp>
      <p:pic>
        <p:nvPicPr>
          <p:cNvPr id="20" name="Google Shape;20;p57"/>
          <p:cNvPicPr preferRelativeResize="0"/>
          <p:nvPr/>
        </p:nvPicPr>
        <p:blipFill rotWithShape="1">
          <a:blip r:embed="rId2">
            <a:alphaModFix/>
          </a:blip>
          <a:srcRect b="0" l="0" r="0" t="0"/>
          <a:stretch/>
        </p:blipFill>
        <p:spPr>
          <a:xfrm>
            <a:off x="300941" y="5893964"/>
            <a:ext cx="1875100" cy="7172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spTree>
      <p:nvGrpSpPr>
        <p:cNvPr id="111" name="Shape 111"/>
        <p:cNvGrpSpPr/>
        <p:nvPr/>
      </p:nvGrpSpPr>
      <p:grpSpPr>
        <a:xfrm>
          <a:off x="0" y="0"/>
          <a:ext cx="0" cy="0"/>
          <a:chOff x="0" y="0"/>
          <a:chExt cx="0" cy="0"/>
        </a:xfrm>
      </p:grpSpPr>
      <p:sp>
        <p:nvSpPr>
          <p:cNvPr id="112" name="Google Shape;112;p72"/>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3" name="Google Shape;113;p72"/>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4" name="Google Shape;114;p72"/>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15" name="Google Shape;115;p72"/>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72"/>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17" name="Shape 117"/>
        <p:cNvGrpSpPr/>
        <p:nvPr/>
      </p:nvGrpSpPr>
      <p:grpSpPr>
        <a:xfrm>
          <a:off x="0" y="0"/>
          <a:ext cx="0" cy="0"/>
          <a:chOff x="0" y="0"/>
          <a:chExt cx="0" cy="0"/>
        </a:xfrm>
      </p:grpSpPr>
      <p:sp>
        <p:nvSpPr>
          <p:cNvPr id="118" name="Google Shape;118;p73"/>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9" name="Google Shape;119;p73"/>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0" name="Google Shape;120;p73"/>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1" name="Google Shape;121;p73"/>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2" name="Google Shape;122;p73"/>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23" name="Google Shape;123;p73"/>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spTree>
      <p:nvGrpSpPr>
        <p:cNvPr id="124" name="Shape 124"/>
        <p:cNvGrpSpPr/>
        <p:nvPr/>
      </p:nvGrpSpPr>
      <p:grpSpPr>
        <a:xfrm>
          <a:off x="0" y="0"/>
          <a:ext cx="0" cy="0"/>
          <a:chOff x="0" y="0"/>
          <a:chExt cx="0" cy="0"/>
        </a:xfrm>
      </p:grpSpPr>
      <p:sp>
        <p:nvSpPr>
          <p:cNvPr id="125" name="Google Shape;125;p74"/>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6" name="Google Shape;126;p74"/>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7" name="Google Shape;127;p74"/>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8" name="Google Shape;128;p74"/>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29" name="Google Shape;129;p74"/>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30" name="Google Shape;130;p74"/>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74"/>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spTree>
      <p:nvGrpSpPr>
        <p:cNvPr id="132" name="Shape 132"/>
        <p:cNvGrpSpPr/>
        <p:nvPr/>
      </p:nvGrpSpPr>
      <p:grpSpPr>
        <a:xfrm>
          <a:off x="0" y="0"/>
          <a:ext cx="0" cy="0"/>
          <a:chOff x="0" y="0"/>
          <a:chExt cx="0" cy="0"/>
        </a:xfrm>
      </p:grpSpPr>
      <p:sp>
        <p:nvSpPr>
          <p:cNvPr id="133" name="Google Shape;133;p75"/>
          <p:cNvSpPr/>
          <p:nvPr>
            <p:ph idx="2" type="pic"/>
          </p:nvPr>
        </p:nvSpPr>
        <p:spPr>
          <a:xfrm>
            <a:off x="152400" y="3429000"/>
            <a:ext cx="8839200" cy="3276600"/>
          </a:xfrm>
          <a:prstGeom prst="rect">
            <a:avLst/>
          </a:prstGeom>
          <a:solidFill>
            <a:schemeClr val="lt1"/>
          </a:solidFill>
          <a:ln>
            <a:noFill/>
          </a:ln>
        </p:spPr>
      </p:sp>
      <p:sp>
        <p:nvSpPr>
          <p:cNvPr id="134" name="Google Shape;134;p75"/>
          <p:cNvSpPr txBox="1"/>
          <p:nvPr>
            <p:ph idx="1"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5" name="Google Shape;135;p75"/>
          <p:cNvSpPr txBox="1"/>
          <p:nvPr>
            <p:ph idx="3"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6" name="Google Shape;136;p75"/>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7" name="Google Shape;137;p75"/>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8" name="Google Shape;138;p75"/>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75"/>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spTree>
      <p:nvGrpSpPr>
        <p:cNvPr id="140" name="Shape 140"/>
        <p:cNvGrpSpPr/>
        <p:nvPr/>
      </p:nvGrpSpPr>
      <p:grpSpPr>
        <a:xfrm>
          <a:off x="0" y="0"/>
          <a:ext cx="0" cy="0"/>
          <a:chOff x="0" y="0"/>
          <a:chExt cx="0" cy="0"/>
        </a:xfrm>
      </p:grpSpPr>
      <p:sp>
        <p:nvSpPr>
          <p:cNvPr id="141" name="Google Shape;141;p76"/>
          <p:cNvSpPr/>
          <p:nvPr>
            <p:ph idx="2" type="pic"/>
          </p:nvPr>
        </p:nvSpPr>
        <p:spPr>
          <a:xfrm>
            <a:off x="4572000" y="152400"/>
            <a:ext cx="4419600" cy="6553200"/>
          </a:xfrm>
          <a:prstGeom prst="rect">
            <a:avLst/>
          </a:prstGeom>
          <a:solidFill>
            <a:srgbClr val="FFFFFF"/>
          </a:solidFill>
          <a:ln>
            <a:noFill/>
          </a:ln>
        </p:spPr>
      </p:sp>
      <p:sp>
        <p:nvSpPr>
          <p:cNvPr id="142" name="Google Shape;142;p76"/>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3" name="Google Shape;143;p76"/>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76"/>
          <p:cNvSpPr txBox="1"/>
          <p:nvPr>
            <p:ph idx="1" type="body"/>
          </p:nvPr>
        </p:nvSpPr>
        <p:spPr>
          <a:xfrm>
            <a:off x="685800" y="2057400"/>
            <a:ext cx="36576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5" name="Google Shape;145;p76"/>
          <p:cNvSpPr txBox="1"/>
          <p:nvPr>
            <p:ph type="title"/>
          </p:nvPr>
        </p:nvSpPr>
        <p:spPr>
          <a:xfrm>
            <a:off x="685800" y="408204"/>
            <a:ext cx="3657296" cy="1389888"/>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6"/>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spTree>
      <p:nvGrpSpPr>
        <p:cNvPr id="147" name="Shape 147"/>
        <p:cNvGrpSpPr/>
        <p:nvPr/>
      </p:nvGrpSpPr>
      <p:grpSpPr>
        <a:xfrm>
          <a:off x="0" y="0"/>
          <a:ext cx="0" cy="0"/>
          <a:chOff x="0" y="0"/>
          <a:chExt cx="0" cy="0"/>
        </a:xfrm>
      </p:grpSpPr>
      <p:sp>
        <p:nvSpPr>
          <p:cNvPr id="148" name="Google Shape;148;p77"/>
          <p:cNvSpPr/>
          <p:nvPr>
            <p:ph idx="2" type="pic"/>
          </p:nvPr>
        </p:nvSpPr>
        <p:spPr>
          <a:xfrm>
            <a:off x="152400" y="152400"/>
            <a:ext cx="4419600" cy="6553200"/>
          </a:xfrm>
          <a:prstGeom prst="rect">
            <a:avLst/>
          </a:prstGeom>
          <a:solidFill>
            <a:srgbClr val="FFFFFF"/>
          </a:solidFill>
          <a:ln>
            <a:noFill/>
          </a:ln>
        </p:spPr>
      </p:sp>
      <p:sp>
        <p:nvSpPr>
          <p:cNvPr id="149" name="Google Shape;149;p77"/>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0" name="Google Shape;150;p77"/>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77"/>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 name="Google Shape;152;p77"/>
          <p:cNvSpPr txBox="1"/>
          <p:nvPr>
            <p:ph type="title"/>
          </p:nvPr>
        </p:nvSpPr>
        <p:spPr>
          <a:xfrm>
            <a:off x="4877104" y="2971800"/>
            <a:ext cx="3885896" cy="954107"/>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spTree>
      <p:nvGrpSpPr>
        <p:cNvPr id="153" name="Shape 153"/>
        <p:cNvGrpSpPr/>
        <p:nvPr/>
      </p:nvGrpSpPr>
      <p:grpSpPr>
        <a:xfrm>
          <a:off x="0" y="0"/>
          <a:ext cx="0" cy="0"/>
          <a:chOff x="0" y="0"/>
          <a:chExt cx="0" cy="0"/>
        </a:xfrm>
      </p:grpSpPr>
      <p:sp>
        <p:nvSpPr>
          <p:cNvPr id="154" name="Google Shape;154;p78"/>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5" name="Google Shape;155;p78"/>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6" name="Google Shape;156;p78"/>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7" name="Google Shape;157;p78"/>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78"/>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spTree>
      <p:nvGrpSpPr>
        <p:cNvPr id="159" name="Shape 159"/>
        <p:cNvGrpSpPr/>
        <p:nvPr/>
      </p:nvGrpSpPr>
      <p:grpSpPr>
        <a:xfrm>
          <a:off x="0" y="0"/>
          <a:ext cx="0" cy="0"/>
          <a:chOff x="0" y="0"/>
          <a:chExt cx="0" cy="0"/>
        </a:xfrm>
      </p:grpSpPr>
      <p:sp>
        <p:nvSpPr>
          <p:cNvPr id="160" name="Google Shape;160;p79"/>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1" name="Google Shape;161;p79"/>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2" name="Google Shape;162;p79"/>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3" name="Google Shape;163;p79"/>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4" name="Google Shape;164;p79"/>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65" name="Google Shape;165;p79"/>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spTree>
      <p:nvGrpSpPr>
        <p:cNvPr id="166" name="Shape 166"/>
        <p:cNvGrpSpPr/>
        <p:nvPr/>
      </p:nvGrpSpPr>
      <p:grpSpPr>
        <a:xfrm>
          <a:off x="0" y="0"/>
          <a:ext cx="0" cy="0"/>
          <a:chOff x="0" y="0"/>
          <a:chExt cx="0" cy="0"/>
        </a:xfrm>
      </p:grpSpPr>
      <p:sp>
        <p:nvSpPr>
          <p:cNvPr id="167" name="Google Shape;167;p80"/>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8" name="Google Shape;168;p80"/>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69" name="Google Shape;169;p80"/>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0" name="Google Shape;170;p80"/>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1" name="Google Shape;171;p80"/>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6C6463"/>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
        <p:nvSpPr>
          <p:cNvPr id="172" name="Google Shape;172;p80"/>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80"/>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spTree>
      <p:nvGrpSpPr>
        <p:cNvPr id="174" name="Shape 174"/>
        <p:cNvGrpSpPr/>
        <p:nvPr/>
      </p:nvGrpSpPr>
      <p:grpSpPr>
        <a:xfrm>
          <a:off x="0" y="0"/>
          <a:ext cx="0" cy="0"/>
          <a:chOff x="0" y="0"/>
          <a:chExt cx="0" cy="0"/>
        </a:xfrm>
      </p:grpSpPr>
      <p:sp>
        <p:nvSpPr>
          <p:cNvPr id="175" name="Google Shape;175;p81"/>
          <p:cNvSpPr/>
          <p:nvPr>
            <p:ph idx="2" type="pic"/>
          </p:nvPr>
        </p:nvSpPr>
        <p:spPr>
          <a:xfrm>
            <a:off x="152400" y="3429000"/>
            <a:ext cx="8839200" cy="3276600"/>
          </a:xfrm>
          <a:prstGeom prst="rect">
            <a:avLst/>
          </a:prstGeom>
          <a:solidFill>
            <a:srgbClr val="E7E7E5"/>
          </a:solidFill>
          <a:ln>
            <a:noFill/>
          </a:ln>
        </p:spPr>
      </p:sp>
      <p:sp>
        <p:nvSpPr>
          <p:cNvPr id="176" name="Google Shape;176;p81"/>
          <p:cNvSpPr txBox="1"/>
          <p:nvPr>
            <p:ph idx="1"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7" name="Google Shape;177;p81"/>
          <p:cNvSpPr txBox="1"/>
          <p:nvPr>
            <p:ph idx="3"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8" name="Google Shape;178;p81"/>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9" name="Google Shape;179;p81"/>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80" name="Google Shape;180;p81"/>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81"/>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8"/>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651D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8"/>
          <p:cNvSpPr txBox="1"/>
          <p:nvPr>
            <p:ph idx="1" type="body"/>
          </p:nvPr>
        </p:nvSpPr>
        <p:spPr>
          <a:xfrm>
            <a:off x="685800" y="1600200"/>
            <a:ext cx="77724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58"/>
          <p:cNvSpPr txBox="1"/>
          <p:nvPr>
            <p:ph idx="10" type="dt"/>
          </p:nvPr>
        </p:nvSpPr>
        <p:spPr>
          <a:xfrm>
            <a:off x="152400" y="6530079"/>
            <a:ext cx="2133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5" name="Google Shape;25;p58"/>
          <p:cNvSpPr txBox="1"/>
          <p:nvPr>
            <p:ph idx="11" type="ftr"/>
          </p:nvPr>
        </p:nvSpPr>
        <p:spPr>
          <a:xfrm>
            <a:off x="3124200" y="6530079"/>
            <a:ext cx="2895600" cy="184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6" name="Google Shape;26;p58"/>
          <p:cNvSpPr txBox="1"/>
          <p:nvPr>
            <p:ph idx="12" type="sldNum"/>
          </p:nvPr>
        </p:nvSpPr>
        <p:spPr>
          <a:xfrm>
            <a:off x="6858000" y="6530079"/>
            <a:ext cx="2133600" cy="18466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spTree>
      <p:nvGrpSpPr>
        <p:cNvPr id="182" name="Shape 182"/>
        <p:cNvGrpSpPr/>
        <p:nvPr/>
      </p:nvGrpSpPr>
      <p:grpSpPr>
        <a:xfrm>
          <a:off x="0" y="0"/>
          <a:ext cx="0" cy="0"/>
          <a:chOff x="0" y="0"/>
          <a:chExt cx="0" cy="0"/>
        </a:xfrm>
      </p:grpSpPr>
      <p:sp>
        <p:nvSpPr>
          <p:cNvPr id="183" name="Google Shape;183;p82"/>
          <p:cNvSpPr/>
          <p:nvPr>
            <p:ph idx="2" type="pic"/>
          </p:nvPr>
        </p:nvSpPr>
        <p:spPr>
          <a:xfrm>
            <a:off x="4572000" y="152400"/>
            <a:ext cx="4419600" cy="6553200"/>
          </a:xfrm>
          <a:prstGeom prst="rect">
            <a:avLst/>
          </a:prstGeom>
          <a:solidFill>
            <a:srgbClr val="E7E7E5"/>
          </a:solidFill>
          <a:ln>
            <a:noFill/>
          </a:ln>
        </p:spPr>
      </p:sp>
      <p:sp>
        <p:nvSpPr>
          <p:cNvPr id="184" name="Google Shape;184;p82"/>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85" name="Google Shape;185;p82"/>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82"/>
          <p:cNvSpPr txBox="1"/>
          <p:nvPr>
            <p:ph idx="1" type="body"/>
          </p:nvPr>
        </p:nvSpPr>
        <p:spPr>
          <a:xfrm>
            <a:off x="685800" y="2057400"/>
            <a:ext cx="36576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7" name="Google Shape;187;p82"/>
          <p:cNvSpPr txBox="1"/>
          <p:nvPr>
            <p:ph type="title"/>
          </p:nvPr>
        </p:nvSpPr>
        <p:spPr>
          <a:xfrm>
            <a:off x="685800" y="408204"/>
            <a:ext cx="3657296" cy="1389888"/>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82"/>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spTree>
      <p:nvGrpSpPr>
        <p:cNvPr id="189" name="Shape 189"/>
        <p:cNvGrpSpPr/>
        <p:nvPr/>
      </p:nvGrpSpPr>
      <p:grpSpPr>
        <a:xfrm>
          <a:off x="0" y="0"/>
          <a:ext cx="0" cy="0"/>
          <a:chOff x="0" y="0"/>
          <a:chExt cx="0" cy="0"/>
        </a:xfrm>
      </p:grpSpPr>
      <p:sp>
        <p:nvSpPr>
          <p:cNvPr id="190" name="Google Shape;190;p83"/>
          <p:cNvSpPr/>
          <p:nvPr>
            <p:ph idx="2" type="pic"/>
          </p:nvPr>
        </p:nvSpPr>
        <p:spPr>
          <a:xfrm>
            <a:off x="152400" y="152400"/>
            <a:ext cx="4419600" cy="6553200"/>
          </a:xfrm>
          <a:prstGeom prst="rect">
            <a:avLst/>
          </a:prstGeom>
          <a:solidFill>
            <a:srgbClr val="E7E7E5"/>
          </a:solidFill>
          <a:ln>
            <a:noFill/>
          </a:ln>
        </p:spPr>
      </p:sp>
      <p:sp>
        <p:nvSpPr>
          <p:cNvPr id="191" name="Google Shape;191;p83"/>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92" name="Google Shape;192;p83"/>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83"/>
          <p:cNvSpPr txBox="1"/>
          <p:nvPr>
            <p:ph idx="1" type="body"/>
          </p:nvPr>
        </p:nvSpPr>
        <p:spPr>
          <a:xfrm rot="-5400000">
            <a:off x="31080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4" name="Google Shape;194;p83"/>
          <p:cNvSpPr txBox="1"/>
          <p:nvPr>
            <p:ph type="title"/>
          </p:nvPr>
        </p:nvSpPr>
        <p:spPr>
          <a:xfrm>
            <a:off x="4877104" y="2971800"/>
            <a:ext cx="3885896" cy="954107"/>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202" name="Shape 202"/>
        <p:cNvGrpSpPr/>
        <p:nvPr/>
      </p:nvGrpSpPr>
      <p:grpSpPr>
        <a:xfrm>
          <a:off x="0" y="0"/>
          <a:ext cx="0" cy="0"/>
          <a:chOff x="0" y="0"/>
          <a:chExt cx="0" cy="0"/>
        </a:xfrm>
      </p:grpSpPr>
      <p:sp>
        <p:nvSpPr>
          <p:cNvPr id="203" name="Google Shape;203;g104416603e9_2_4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04416603e9_2_47"/>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g104416603e9_2_4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06" name="Google Shape;206;g104416603e9_2_47"/>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04416603e9_2_47"/>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rgbClr val="6C6463"/>
              </a:buClr>
              <a:buSzPts val="1800"/>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p:cSld name="Divider - Full Red">
    <p:bg>
      <p:bgPr>
        <a:solidFill>
          <a:srgbClr val="BA0C2F"/>
        </a:solidFill>
      </p:bgPr>
    </p:bg>
    <p:spTree>
      <p:nvGrpSpPr>
        <p:cNvPr id="208" name="Shape 208"/>
        <p:cNvGrpSpPr/>
        <p:nvPr/>
      </p:nvGrpSpPr>
      <p:grpSpPr>
        <a:xfrm>
          <a:off x="0" y="0"/>
          <a:ext cx="0" cy="0"/>
          <a:chOff x="0" y="0"/>
          <a:chExt cx="0" cy="0"/>
        </a:xfrm>
      </p:grpSpPr>
      <p:sp>
        <p:nvSpPr>
          <p:cNvPr id="209" name="Google Shape;209;g104416603e9_2_25"/>
          <p:cNvSpPr txBox="1"/>
          <p:nvPr>
            <p:ph type="title"/>
          </p:nvPr>
        </p:nvSpPr>
        <p:spPr>
          <a:xfrm>
            <a:off x="1143000" y="707637"/>
            <a:ext cx="5486400" cy="610653"/>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g104416603e9_2_2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g104416603e9_2_25"/>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g104416603e9_2_2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213" name="Google Shape;213;g104416603e9_2_25"/>
          <p:cNvPicPr preferRelativeResize="0"/>
          <p:nvPr/>
        </p:nvPicPr>
        <p:blipFill rotWithShape="1">
          <a:blip r:embed="rId2">
            <a:alphaModFix/>
          </a:blip>
          <a:srcRect b="0" l="0" r="0" t="0"/>
          <a:stretch/>
        </p:blipFill>
        <p:spPr>
          <a:xfrm>
            <a:off x="684768" y="5747197"/>
            <a:ext cx="1369673" cy="410902"/>
          </a:xfrm>
          <a:prstGeom prst="rect">
            <a:avLst/>
          </a:prstGeom>
          <a:noFill/>
          <a:ln>
            <a:noFill/>
          </a:ln>
        </p:spPr>
      </p:pic>
      <p:cxnSp>
        <p:nvCxnSpPr>
          <p:cNvPr id="214" name="Google Shape;214;g104416603e9_2_25"/>
          <p:cNvCxnSpPr/>
          <p:nvPr/>
        </p:nvCxnSpPr>
        <p:spPr>
          <a:xfrm>
            <a:off x="746760" y="90922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p:cSld name="Cover - Full Red">
    <p:bg>
      <p:bgPr>
        <a:solidFill>
          <a:srgbClr val="BA0C2F"/>
        </a:solidFill>
      </p:bgPr>
    </p:bg>
    <p:spTree>
      <p:nvGrpSpPr>
        <p:cNvPr id="215" name="Shape 215"/>
        <p:cNvGrpSpPr/>
        <p:nvPr/>
      </p:nvGrpSpPr>
      <p:grpSpPr>
        <a:xfrm>
          <a:off x="0" y="0"/>
          <a:ext cx="0" cy="0"/>
          <a:chOff x="0" y="0"/>
          <a:chExt cx="0" cy="0"/>
        </a:xfrm>
      </p:grpSpPr>
      <p:sp>
        <p:nvSpPr>
          <p:cNvPr id="216" name="Google Shape;216;g104416603e9_2_1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g104416603e9_2_17"/>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g104416603e9_2_1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g104416603e9_2_17"/>
          <p:cNvSpPr txBox="1"/>
          <p:nvPr>
            <p:ph type="ctrTitle"/>
          </p:nvPr>
        </p:nvSpPr>
        <p:spPr>
          <a:xfrm>
            <a:off x="685800" y="2118714"/>
            <a:ext cx="38862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104416603e9_2_17"/>
          <p:cNvSpPr txBox="1"/>
          <p:nvPr>
            <p:ph idx="1" type="subTitle"/>
          </p:nvPr>
        </p:nvSpPr>
        <p:spPr>
          <a:xfrm>
            <a:off x="685800" y="4146996"/>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21" name="Google Shape;221;g104416603e9_2_17"/>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p:spPr>
      </p:cxnSp>
      <p:pic>
        <p:nvPicPr>
          <p:cNvPr id="222" name="Google Shape;222;g104416603e9_2_17"/>
          <p:cNvPicPr preferRelativeResize="0"/>
          <p:nvPr/>
        </p:nvPicPr>
        <p:blipFill rotWithShape="1">
          <a:blip r:embed="rId2">
            <a:alphaModFix/>
          </a:blip>
          <a:srcRect b="0" l="0" r="0" t="0"/>
          <a:stretch/>
        </p:blipFill>
        <p:spPr>
          <a:xfrm>
            <a:off x="684768" y="753866"/>
            <a:ext cx="1369673" cy="410902"/>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bg>
      <p:bgPr>
        <a:solidFill>
          <a:schemeClr val="dk1"/>
        </a:solidFill>
      </p:bgPr>
    </p:bg>
    <p:spTree>
      <p:nvGrpSpPr>
        <p:cNvPr id="223" name="Shape 223"/>
        <p:cNvGrpSpPr/>
        <p:nvPr/>
      </p:nvGrpSpPr>
      <p:grpSpPr>
        <a:xfrm>
          <a:off x="0" y="0"/>
          <a:ext cx="0" cy="0"/>
          <a:chOff x="0" y="0"/>
          <a:chExt cx="0" cy="0"/>
        </a:xfrm>
      </p:grpSpPr>
      <p:pic>
        <p:nvPicPr>
          <p:cNvPr id="224" name="Google Shape;224;g104416603e9_2_7"/>
          <p:cNvPicPr preferRelativeResize="0"/>
          <p:nvPr/>
        </p:nvPicPr>
        <p:blipFill rotWithShape="1">
          <a:blip r:embed="rId2">
            <a:alphaModFix/>
          </a:blip>
          <a:srcRect b="0" l="0" r="0" t="0"/>
          <a:stretch/>
        </p:blipFill>
        <p:spPr>
          <a:xfrm>
            <a:off x="152400" y="203683"/>
            <a:ext cx="8839199" cy="4876800"/>
          </a:xfrm>
          <a:prstGeom prst="rect">
            <a:avLst/>
          </a:prstGeom>
          <a:noFill/>
          <a:ln>
            <a:noFill/>
          </a:ln>
        </p:spPr>
      </p:pic>
      <p:sp>
        <p:nvSpPr>
          <p:cNvPr id="225" name="Google Shape;225;g104416603e9_2_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g104416603e9_2_7"/>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g104416603e9_2_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28" name="Google Shape;228;g104416603e9_2_7"/>
          <p:cNvSpPr txBox="1"/>
          <p:nvPr>
            <p:ph type="ctrTitle"/>
          </p:nvPr>
        </p:nvSpPr>
        <p:spPr>
          <a:xfrm>
            <a:off x="685800" y="2118714"/>
            <a:ext cx="3886200" cy="16002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g104416603e9_2_7"/>
          <p:cNvSpPr txBox="1"/>
          <p:nvPr>
            <p:ph idx="1" type="subTitle"/>
          </p:nvPr>
        </p:nvSpPr>
        <p:spPr>
          <a:xfrm>
            <a:off x="685800" y="4146996"/>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30" name="Google Shape;230;g104416603e9_2_7"/>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231" name="Google Shape;231;g104416603e9_2_7"/>
          <p:cNvSpPr txBox="1"/>
          <p:nvPr>
            <p:ph idx="2"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chemeClr val="lt1"/>
              </a:buClr>
              <a:buSzPts val="600"/>
              <a:buNone/>
              <a:defRPr sz="600">
                <a:solidFill>
                  <a:schemeClr val="lt1"/>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32" name="Google Shape;232;g104416603e9_2_7"/>
          <p:cNvPicPr preferRelativeResize="0"/>
          <p:nvPr/>
        </p:nvPicPr>
        <p:blipFill rotWithShape="1">
          <a:blip r:embed="rId3">
            <a:alphaModFix/>
          </a:blip>
          <a:srcRect b="0" l="0" r="0" t="0"/>
          <a:stretch/>
        </p:blipFill>
        <p:spPr>
          <a:xfrm>
            <a:off x="684768" y="753866"/>
            <a:ext cx="1369673" cy="410902"/>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233" name="Shape 233"/>
        <p:cNvGrpSpPr/>
        <p:nvPr/>
      </p:nvGrpSpPr>
      <p:grpSpPr>
        <a:xfrm>
          <a:off x="0" y="0"/>
          <a:ext cx="0" cy="0"/>
          <a:chOff x="0" y="0"/>
          <a:chExt cx="0" cy="0"/>
        </a:xfrm>
      </p:grpSpPr>
      <p:sp>
        <p:nvSpPr>
          <p:cNvPr id="234" name="Google Shape;234;g104416603e9_2_32"/>
          <p:cNvSpPr/>
          <p:nvPr>
            <p:ph idx="2" type="pic"/>
          </p:nvPr>
        </p:nvSpPr>
        <p:spPr>
          <a:xfrm>
            <a:off x="152400" y="3428999"/>
            <a:ext cx="8839200" cy="3228220"/>
          </a:xfrm>
          <a:prstGeom prst="rect">
            <a:avLst/>
          </a:prstGeom>
          <a:solidFill>
            <a:schemeClr val="lt1"/>
          </a:solidFill>
          <a:ln>
            <a:noFill/>
          </a:ln>
        </p:spPr>
      </p:sp>
      <p:sp>
        <p:nvSpPr>
          <p:cNvPr id="235" name="Google Shape;235;g104416603e9_2_32"/>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6" name="Google Shape;236;g104416603e9_2_32"/>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g104416603e9_2_32"/>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g104416603e9_2_32"/>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39" name="Google Shape;239;g104416603e9_2_32"/>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0" name="Google Shape;240;g104416603e9_2_32"/>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241" name="Shape 241"/>
        <p:cNvGrpSpPr/>
        <p:nvPr/>
      </p:nvGrpSpPr>
      <p:grpSpPr>
        <a:xfrm>
          <a:off x="0" y="0"/>
          <a:ext cx="0" cy="0"/>
          <a:chOff x="0" y="0"/>
          <a:chExt cx="0" cy="0"/>
        </a:xfrm>
      </p:grpSpPr>
      <p:sp>
        <p:nvSpPr>
          <p:cNvPr id="242" name="Google Shape;242;g104416603e9_2_40"/>
          <p:cNvSpPr/>
          <p:nvPr>
            <p:ph idx="2" type="pic"/>
          </p:nvPr>
        </p:nvSpPr>
        <p:spPr>
          <a:xfrm>
            <a:off x="4572000" y="203683"/>
            <a:ext cx="4419600" cy="6450636"/>
          </a:xfrm>
          <a:prstGeom prst="rect">
            <a:avLst/>
          </a:prstGeom>
          <a:solidFill>
            <a:srgbClr val="FFFFFF"/>
          </a:solidFill>
          <a:ln>
            <a:noFill/>
          </a:ln>
        </p:spPr>
      </p:sp>
      <p:sp>
        <p:nvSpPr>
          <p:cNvPr id="243" name="Google Shape;243;g104416603e9_2_40"/>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g104416603e9_2_4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g104416603e9_2_40"/>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6" name="Google Shape;246;g104416603e9_2_40"/>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7" name="Google Shape;247;g104416603e9_2_40"/>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248" name="Shape 248"/>
        <p:cNvGrpSpPr/>
        <p:nvPr/>
      </p:nvGrpSpPr>
      <p:grpSpPr>
        <a:xfrm>
          <a:off x="0" y="0"/>
          <a:ext cx="0" cy="0"/>
          <a:chOff x="0" y="0"/>
          <a:chExt cx="0" cy="0"/>
        </a:xfrm>
      </p:grpSpPr>
      <p:sp>
        <p:nvSpPr>
          <p:cNvPr id="249" name="Google Shape;249;g104416603e9_2_53"/>
          <p:cNvSpPr txBox="1"/>
          <p:nvPr>
            <p:ph idx="1" type="body"/>
          </p:nvPr>
        </p:nvSpPr>
        <p:spPr>
          <a:xfrm>
            <a:off x="686104"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0" name="Google Shape;250;g104416603e9_2_53"/>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g104416603e9_2_53"/>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g104416603e9_2_53"/>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3" name="Google Shape;253;g104416603e9_2_53"/>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rgbClr val="E7E7E5"/>
        </a:solidFill>
      </p:bgPr>
    </p:bg>
    <p:spTree>
      <p:nvGrpSpPr>
        <p:cNvPr id="254" name="Shape 254"/>
        <p:cNvGrpSpPr/>
        <p:nvPr/>
      </p:nvGrpSpPr>
      <p:grpSpPr>
        <a:xfrm>
          <a:off x="0" y="0"/>
          <a:ext cx="0" cy="0"/>
          <a:chOff x="0" y="0"/>
          <a:chExt cx="0" cy="0"/>
        </a:xfrm>
      </p:grpSpPr>
      <p:sp>
        <p:nvSpPr>
          <p:cNvPr id="255" name="Google Shape;255;g104416603e9_2_59"/>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6" name="Google Shape;256;g104416603e9_2_59"/>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7" name="Google Shape;257;g104416603e9_2_59"/>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g104416603e9_2_59"/>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g104416603e9_2_59"/>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60" name="Google Shape;260;g104416603e9_2_59"/>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61" name="Google Shape;261;g104416603e9_2_59"/>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spTree>
      <p:nvGrpSpPr>
        <p:cNvPr id="27" name="Shape 27"/>
        <p:cNvGrpSpPr/>
        <p:nvPr/>
      </p:nvGrpSpPr>
      <p:grpSpPr>
        <a:xfrm>
          <a:off x="0" y="0"/>
          <a:ext cx="0" cy="0"/>
          <a:chOff x="0" y="0"/>
          <a:chExt cx="0" cy="0"/>
        </a:xfrm>
      </p:grpSpPr>
      <p:sp>
        <p:nvSpPr>
          <p:cNvPr id="28" name="Google Shape;28;p54"/>
          <p:cNvSpPr txBox="1"/>
          <p:nvPr>
            <p:ph idx="1" type="body"/>
          </p:nvPr>
        </p:nvSpPr>
        <p:spPr>
          <a:xfrm>
            <a:off x="685800" y="1600200"/>
            <a:ext cx="7772400"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indent="-355600" lvl="1" marL="9144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indent="-342900" lvl="2" marL="1371600" algn="l">
              <a:lnSpc>
                <a:spcPct val="100000"/>
              </a:lnSpc>
              <a:spcBef>
                <a:spcPts val="12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54"/>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262" name="Shape 262"/>
        <p:cNvGrpSpPr/>
        <p:nvPr/>
      </p:nvGrpSpPr>
      <p:grpSpPr>
        <a:xfrm>
          <a:off x="0" y="0"/>
          <a:ext cx="0" cy="0"/>
          <a:chOff x="0" y="0"/>
          <a:chExt cx="0" cy="0"/>
        </a:xfrm>
      </p:grpSpPr>
      <p:pic>
        <p:nvPicPr>
          <p:cNvPr id="263" name="Google Shape;263;g104416603e9_2_67"/>
          <p:cNvPicPr preferRelativeResize="0"/>
          <p:nvPr/>
        </p:nvPicPr>
        <p:blipFill rotWithShape="1">
          <a:blip r:embed="rId2">
            <a:alphaModFix/>
          </a:blip>
          <a:srcRect b="0" l="0" r="0" t="0"/>
          <a:stretch/>
        </p:blipFill>
        <p:spPr>
          <a:xfrm>
            <a:off x="152400" y="203682"/>
            <a:ext cx="8839201" cy="4876800"/>
          </a:xfrm>
          <a:prstGeom prst="rect">
            <a:avLst/>
          </a:prstGeom>
          <a:noFill/>
          <a:ln>
            <a:noFill/>
          </a:ln>
        </p:spPr>
      </p:pic>
      <p:sp>
        <p:nvSpPr>
          <p:cNvPr id="264" name="Google Shape;264;g104416603e9_2_67"/>
          <p:cNvSpPr txBox="1"/>
          <p:nvPr>
            <p:ph idx="1" type="body"/>
          </p:nvPr>
        </p:nvSpPr>
        <p:spPr>
          <a:xfrm rot="-5400000">
            <a:off x="75276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5" name="Google Shape;265;g104416603e9_2_6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g104416603e9_2_6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267" name="Google Shape;267;g104416603e9_2_67"/>
          <p:cNvPicPr preferRelativeResize="0"/>
          <p:nvPr/>
        </p:nvPicPr>
        <p:blipFill rotWithShape="1">
          <a:blip r:embed="rId3">
            <a:alphaModFix/>
          </a:blip>
          <a:srcRect b="0" l="0" r="0" t="0"/>
          <a:stretch/>
        </p:blipFill>
        <p:spPr>
          <a:xfrm>
            <a:off x="684768" y="5747197"/>
            <a:ext cx="1369673" cy="410902"/>
          </a:xfrm>
          <a:prstGeom prst="rect">
            <a:avLst/>
          </a:prstGeom>
          <a:noFill/>
          <a:ln>
            <a:noFill/>
          </a:ln>
        </p:spPr>
      </p:pic>
      <p:sp>
        <p:nvSpPr>
          <p:cNvPr id="268" name="Google Shape;268;g104416603e9_2_67"/>
          <p:cNvSpPr txBox="1"/>
          <p:nvPr>
            <p:ph idx="2" type="subTitle"/>
          </p:nvPr>
        </p:nvSpPr>
        <p:spPr>
          <a:xfrm>
            <a:off x="685800" y="4146996"/>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269" name="Google Shape;269;g104416603e9_2_67"/>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rgbClr val="E7E7E5"/>
        </a:solidFill>
      </p:bgPr>
    </p:bg>
    <p:spTree>
      <p:nvGrpSpPr>
        <p:cNvPr id="270" name="Shape 270"/>
        <p:cNvGrpSpPr/>
        <p:nvPr/>
      </p:nvGrpSpPr>
      <p:grpSpPr>
        <a:xfrm>
          <a:off x="0" y="0"/>
          <a:ext cx="0" cy="0"/>
          <a:chOff x="0" y="0"/>
          <a:chExt cx="0" cy="0"/>
        </a:xfrm>
      </p:grpSpPr>
      <p:sp>
        <p:nvSpPr>
          <p:cNvPr id="271" name="Google Shape;271;g104416603e9_2_75"/>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2" name="Google Shape;272;g104416603e9_2_75"/>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3" name="Google Shape;273;g104416603e9_2_7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g104416603e9_2_75"/>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g104416603e9_2_7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76" name="Google Shape;276;g104416603e9_2_75"/>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277" name="Shape 277"/>
        <p:cNvGrpSpPr/>
        <p:nvPr/>
      </p:nvGrpSpPr>
      <p:grpSpPr>
        <a:xfrm>
          <a:off x="0" y="0"/>
          <a:ext cx="0" cy="0"/>
          <a:chOff x="0" y="0"/>
          <a:chExt cx="0" cy="0"/>
        </a:xfrm>
      </p:grpSpPr>
      <p:sp>
        <p:nvSpPr>
          <p:cNvPr id="278" name="Google Shape;278;g104416603e9_2_82"/>
          <p:cNvSpPr/>
          <p:nvPr>
            <p:ph idx="2" type="pic"/>
          </p:nvPr>
        </p:nvSpPr>
        <p:spPr>
          <a:xfrm>
            <a:off x="152400" y="203682"/>
            <a:ext cx="4419600" cy="6450634"/>
          </a:xfrm>
          <a:prstGeom prst="rect">
            <a:avLst/>
          </a:prstGeom>
          <a:solidFill>
            <a:schemeClr val="lt1"/>
          </a:solidFill>
          <a:ln>
            <a:noFill/>
          </a:ln>
        </p:spPr>
      </p:sp>
      <p:sp>
        <p:nvSpPr>
          <p:cNvPr id="279" name="Google Shape;279;g104416603e9_2_82"/>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g104416603e9_2_82"/>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g104416603e9_2_82"/>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2" name="Google Shape;282;g104416603e9_2_82"/>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283" name="Shape 283"/>
        <p:cNvGrpSpPr/>
        <p:nvPr/>
      </p:nvGrpSpPr>
      <p:grpSpPr>
        <a:xfrm>
          <a:off x="0" y="0"/>
          <a:ext cx="0" cy="0"/>
          <a:chOff x="0" y="0"/>
          <a:chExt cx="0" cy="0"/>
        </a:xfrm>
      </p:grpSpPr>
      <p:sp>
        <p:nvSpPr>
          <p:cNvPr id="284" name="Google Shape;284;g104416603e9_2_8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g104416603e9_2_88"/>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g104416603e9_2_8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87" name="Google Shape;287;g104416603e9_2_88"/>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g104416603e9_2_88"/>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289" name="Shape 289"/>
        <p:cNvGrpSpPr/>
        <p:nvPr/>
      </p:nvGrpSpPr>
      <p:grpSpPr>
        <a:xfrm>
          <a:off x="0" y="0"/>
          <a:ext cx="0" cy="0"/>
          <a:chOff x="0" y="0"/>
          <a:chExt cx="0" cy="0"/>
        </a:xfrm>
      </p:grpSpPr>
      <p:sp>
        <p:nvSpPr>
          <p:cNvPr id="290" name="Google Shape;290;g104416603e9_2_94"/>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1" name="Google Shape;291;g104416603e9_2_94"/>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2" name="Google Shape;292;g104416603e9_2_94"/>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g104416603e9_2_94"/>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g104416603e9_2_94"/>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95" name="Google Shape;295;g104416603e9_2_94"/>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296" name="Shape 296"/>
        <p:cNvGrpSpPr/>
        <p:nvPr/>
      </p:nvGrpSpPr>
      <p:grpSpPr>
        <a:xfrm>
          <a:off x="0" y="0"/>
          <a:ext cx="0" cy="0"/>
          <a:chOff x="0" y="0"/>
          <a:chExt cx="0" cy="0"/>
        </a:xfrm>
      </p:grpSpPr>
      <p:sp>
        <p:nvSpPr>
          <p:cNvPr id="297" name="Google Shape;297;g104416603e9_2_101"/>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8" name="Google Shape;298;g104416603e9_2_101"/>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9" name="Google Shape;299;g104416603e9_2_101"/>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g104416603e9_2_101"/>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g104416603e9_2_101"/>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2" name="Google Shape;302;g104416603e9_2_101"/>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3" name="Google Shape;303;g104416603e9_2_101"/>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304" name="Shape 304"/>
        <p:cNvGrpSpPr/>
        <p:nvPr/>
      </p:nvGrpSpPr>
      <p:grpSpPr>
        <a:xfrm>
          <a:off x="0" y="0"/>
          <a:ext cx="0" cy="0"/>
          <a:chOff x="0" y="0"/>
          <a:chExt cx="0" cy="0"/>
        </a:xfrm>
      </p:grpSpPr>
      <p:sp>
        <p:nvSpPr>
          <p:cNvPr id="305" name="Google Shape;305;g104416603e9_2_109"/>
          <p:cNvSpPr/>
          <p:nvPr>
            <p:ph idx="2" type="pic"/>
          </p:nvPr>
        </p:nvSpPr>
        <p:spPr>
          <a:xfrm>
            <a:off x="152400" y="3428999"/>
            <a:ext cx="8839200" cy="3228220"/>
          </a:xfrm>
          <a:prstGeom prst="rect">
            <a:avLst/>
          </a:prstGeom>
          <a:solidFill>
            <a:srgbClr val="E7E7E5"/>
          </a:solidFill>
          <a:ln>
            <a:noFill/>
          </a:ln>
        </p:spPr>
      </p:sp>
      <p:sp>
        <p:nvSpPr>
          <p:cNvPr id="306" name="Google Shape;306;g104416603e9_2_109"/>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7" name="Google Shape;307;g104416603e9_2_109"/>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g104416603e9_2_109"/>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g104416603e9_2_109"/>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10" name="Google Shape;310;g104416603e9_2_109"/>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1" name="Google Shape;311;g104416603e9_2_109"/>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312" name="Shape 312"/>
        <p:cNvGrpSpPr/>
        <p:nvPr/>
      </p:nvGrpSpPr>
      <p:grpSpPr>
        <a:xfrm>
          <a:off x="0" y="0"/>
          <a:ext cx="0" cy="0"/>
          <a:chOff x="0" y="0"/>
          <a:chExt cx="0" cy="0"/>
        </a:xfrm>
      </p:grpSpPr>
      <p:sp>
        <p:nvSpPr>
          <p:cNvPr id="313" name="Google Shape;313;g104416603e9_2_117"/>
          <p:cNvSpPr/>
          <p:nvPr>
            <p:ph idx="2" type="pic"/>
          </p:nvPr>
        </p:nvSpPr>
        <p:spPr>
          <a:xfrm>
            <a:off x="4572000" y="203683"/>
            <a:ext cx="4419600" cy="6450636"/>
          </a:xfrm>
          <a:prstGeom prst="rect">
            <a:avLst/>
          </a:prstGeom>
          <a:solidFill>
            <a:srgbClr val="E7E7E5"/>
          </a:solidFill>
          <a:ln>
            <a:noFill/>
          </a:ln>
        </p:spPr>
      </p:sp>
      <p:sp>
        <p:nvSpPr>
          <p:cNvPr id="314" name="Google Shape;314;g104416603e9_2_11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g104416603e9_2_11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16" name="Google Shape;316;g104416603e9_2_117"/>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7" name="Google Shape;317;g104416603e9_2_117"/>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8" name="Google Shape;318;g104416603e9_2_117"/>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Title Only">
  <p:cSld name="1_Red/Gray Title Only">
    <p:bg>
      <p:bgPr>
        <a:solidFill>
          <a:schemeClr val="lt1"/>
        </a:solidFill>
      </p:bgPr>
    </p:bg>
    <p:spTree>
      <p:nvGrpSpPr>
        <p:cNvPr id="319" name="Shape 319"/>
        <p:cNvGrpSpPr/>
        <p:nvPr/>
      </p:nvGrpSpPr>
      <p:grpSpPr>
        <a:xfrm>
          <a:off x="0" y="0"/>
          <a:ext cx="0" cy="0"/>
          <a:chOff x="0" y="0"/>
          <a:chExt cx="0" cy="0"/>
        </a:xfrm>
      </p:grpSpPr>
      <p:sp>
        <p:nvSpPr>
          <p:cNvPr id="320" name="Google Shape;320;g104416603e9_2_124"/>
          <p:cNvSpPr/>
          <p:nvPr>
            <p:ph idx="2" type="pic"/>
          </p:nvPr>
        </p:nvSpPr>
        <p:spPr>
          <a:xfrm>
            <a:off x="152400" y="203682"/>
            <a:ext cx="4419600" cy="6450634"/>
          </a:xfrm>
          <a:prstGeom prst="rect">
            <a:avLst/>
          </a:prstGeom>
          <a:solidFill>
            <a:srgbClr val="E7E7E5"/>
          </a:solidFill>
          <a:ln>
            <a:noFill/>
          </a:ln>
        </p:spPr>
      </p:sp>
      <p:sp>
        <p:nvSpPr>
          <p:cNvPr id="321" name="Google Shape;321;g104416603e9_2_124"/>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g104416603e9_2_124"/>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3" name="Google Shape;323;g104416603e9_2_124"/>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4" name="Google Shape;324;g104416603e9_2_124"/>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325" name="Shape 325"/>
        <p:cNvGrpSpPr/>
        <p:nvPr/>
      </p:nvGrpSpPr>
      <p:grpSpPr>
        <a:xfrm>
          <a:off x="0" y="0"/>
          <a:ext cx="0" cy="0"/>
          <a:chOff x="0" y="0"/>
          <a:chExt cx="0" cy="0"/>
        </a:xfrm>
      </p:grpSpPr>
      <p:sp>
        <p:nvSpPr>
          <p:cNvPr id="326" name="Google Shape;326;g104416603e9_2_130"/>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g104416603e9_2_130"/>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g104416603e9_2_13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29" name="Google Shape;329;g104416603e9_2_130"/>
          <p:cNvSpPr txBox="1"/>
          <p:nvPr>
            <p:ph type="ctrTitle"/>
          </p:nvPr>
        </p:nvSpPr>
        <p:spPr>
          <a:xfrm>
            <a:off x="685800" y="2118714"/>
            <a:ext cx="3886200" cy="1600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g104416603e9_2_130"/>
          <p:cNvSpPr txBox="1"/>
          <p:nvPr>
            <p:ph idx="1" type="subTitle"/>
          </p:nvPr>
        </p:nvSpPr>
        <p:spPr>
          <a:xfrm>
            <a:off x="685800" y="4146996"/>
            <a:ext cx="3429000" cy="16002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331" name="Google Shape;331;g104416603e9_2_130"/>
          <p:cNvCxnSpPr/>
          <p:nvPr/>
        </p:nvCxnSpPr>
        <p:spPr>
          <a:xfrm>
            <a:off x="746760" y="3932955"/>
            <a:ext cx="320040" cy="0"/>
          </a:xfrm>
          <a:prstGeom prst="straightConnector1">
            <a:avLst/>
          </a:prstGeom>
          <a:noFill/>
          <a:ln cap="flat" cmpd="sng" w="19050">
            <a:solidFill>
              <a:srgbClr val="FFFFFF"/>
            </a:solidFill>
            <a:prstDash val="solid"/>
            <a:round/>
            <a:headEnd len="sm" w="sm" type="none"/>
            <a:tailEnd len="sm" w="sm" type="none"/>
          </a:ln>
        </p:spPr>
      </p:cxnSp>
      <p:pic>
        <p:nvPicPr>
          <p:cNvPr id="332" name="Google Shape;332;g104416603e9_2_130"/>
          <p:cNvPicPr preferRelativeResize="0"/>
          <p:nvPr/>
        </p:nvPicPr>
        <p:blipFill rotWithShape="1">
          <a:blip r:embed="rId2">
            <a:alphaModFix/>
          </a:blip>
          <a:srcRect b="0" l="0" r="0" t="0"/>
          <a:stretch/>
        </p:blipFill>
        <p:spPr>
          <a:xfrm>
            <a:off x="684768" y="753866"/>
            <a:ext cx="1369673" cy="410902"/>
          </a:xfrm>
          <a:prstGeom prst="rect">
            <a:avLst/>
          </a:prstGeom>
          <a:noFill/>
          <a:ln>
            <a:noFill/>
          </a:ln>
          <a:effectLst>
            <a:outerShdw blurRad="254000" rotWithShape="0" algn="tl">
              <a:srgbClr val="000000">
                <a:alpha val="2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spTree>
      <p:nvGrpSpPr>
        <p:cNvPr id="30" name="Shape 30"/>
        <p:cNvGrpSpPr/>
        <p:nvPr/>
      </p:nvGrpSpPr>
      <p:grpSpPr>
        <a:xfrm>
          <a:off x="0" y="0"/>
          <a:ext cx="0" cy="0"/>
          <a:chOff x="0" y="0"/>
          <a:chExt cx="0" cy="0"/>
        </a:xfrm>
      </p:grpSpPr>
      <p:sp>
        <p:nvSpPr>
          <p:cNvPr id="31" name="Google Shape;31;p55"/>
          <p:cNvSpPr/>
          <p:nvPr>
            <p:ph idx="2" type="pic"/>
          </p:nvPr>
        </p:nvSpPr>
        <p:spPr>
          <a:xfrm>
            <a:off x="4572000" y="152400"/>
            <a:ext cx="4419600" cy="6553200"/>
          </a:xfrm>
          <a:prstGeom prst="rect">
            <a:avLst/>
          </a:prstGeom>
          <a:solidFill>
            <a:srgbClr val="FFFFFF"/>
          </a:solidFill>
          <a:ln>
            <a:noFill/>
          </a:ln>
        </p:spPr>
      </p:sp>
      <p:sp>
        <p:nvSpPr>
          <p:cNvPr id="32" name="Google Shape;32;p55"/>
          <p:cNvSpPr txBox="1"/>
          <p:nvPr>
            <p:ph idx="1" type="body"/>
          </p:nvPr>
        </p:nvSpPr>
        <p:spPr>
          <a:xfrm>
            <a:off x="685800" y="2057401"/>
            <a:ext cx="3657600" cy="4114799"/>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chemeClr val="dk1"/>
              </a:buClr>
              <a:buSzPts val="1600"/>
              <a:buChar char="•"/>
              <a:defRPr sz="1600">
                <a:solidFill>
                  <a:schemeClr val="dk1"/>
                </a:solidFill>
                <a:latin typeface="Gill Sans"/>
                <a:ea typeface="Gill Sans"/>
                <a:cs typeface="Gill Sans"/>
                <a:sym typeface="Gill Sans"/>
              </a:defRPr>
            </a:lvl3pPr>
            <a:lvl4pPr indent="-317500" lvl="3" marL="1828800" algn="l">
              <a:lnSpc>
                <a:spcPct val="100000"/>
              </a:lnSpc>
              <a:spcBef>
                <a:spcPts val="280"/>
              </a:spcBef>
              <a:spcAft>
                <a:spcPts val="0"/>
              </a:spcAft>
              <a:buClr>
                <a:schemeClr val="dk1"/>
              </a:buClr>
              <a:buSzPts val="1400"/>
              <a:buChar char="–"/>
              <a:defRPr sz="1400">
                <a:solidFill>
                  <a:schemeClr val="dk1"/>
                </a:solidFill>
                <a:latin typeface="Gill Sans"/>
                <a:ea typeface="Gill Sans"/>
                <a:cs typeface="Gill Sans"/>
                <a:sym typeface="Gill Sans"/>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 name="Google Shape;33;p55"/>
          <p:cNvSpPr txBox="1"/>
          <p:nvPr>
            <p:ph type="title"/>
          </p:nvPr>
        </p:nvSpPr>
        <p:spPr>
          <a:xfrm>
            <a:off x="685800" y="843985"/>
            <a:ext cx="3657296" cy="954107"/>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5"/>
          <p:cNvSpPr txBox="1"/>
          <p:nvPr>
            <p:ph idx="3"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333" name="Shape 333"/>
        <p:cNvGrpSpPr/>
        <p:nvPr/>
      </p:nvGrpSpPr>
      <p:grpSpPr>
        <a:xfrm>
          <a:off x="0" y="0"/>
          <a:ext cx="0" cy="0"/>
          <a:chOff x="0" y="0"/>
          <a:chExt cx="0" cy="0"/>
        </a:xfrm>
      </p:grpSpPr>
      <p:sp>
        <p:nvSpPr>
          <p:cNvPr id="334" name="Google Shape;334;g104416603e9_2_138"/>
          <p:cNvSpPr txBox="1"/>
          <p:nvPr>
            <p:ph type="title"/>
          </p:nvPr>
        </p:nvSpPr>
        <p:spPr>
          <a:xfrm>
            <a:off x="1143000" y="707637"/>
            <a:ext cx="5486400" cy="610653"/>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g104416603e9_2_13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g104416603e9_2_138"/>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g104416603e9_2_13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id="338" name="Google Shape;338;g104416603e9_2_138"/>
          <p:cNvPicPr preferRelativeResize="0"/>
          <p:nvPr/>
        </p:nvPicPr>
        <p:blipFill rotWithShape="1">
          <a:blip r:embed="rId2">
            <a:alphaModFix/>
          </a:blip>
          <a:srcRect b="0" l="0" r="0" t="0"/>
          <a:stretch/>
        </p:blipFill>
        <p:spPr>
          <a:xfrm>
            <a:off x="684768" y="5747197"/>
            <a:ext cx="1369673" cy="410902"/>
          </a:xfrm>
          <a:prstGeom prst="rect">
            <a:avLst/>
          </a:prstGeom>
          <a:noFill/>
          <a:ln>
            <a:noFill/>
          </a:ln>
        </p:spPr>
      </p:pic>
      <p:cxnSp>
        <p:nvCxnSpPr>
          <p:cNvPr id="339" name="Google Shape;339;g104416603e9_2_138"/>
          <p:cNvCxnSpPr/>
          <p:nvPr/>
        </p:nvCxnSpPr>
        <p:spPr>
          <a:xfrm>
            <a:off x="746760" y="90922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340" name="Shape 340"/>
        <p:cNvGrpSpPr/>
        <p:nvPr/>
      </p:nvGrpSpPr>
      <p:grpSpPr>
        <a:xfrm>
          <a:off x="0" y="0"/>
          <a:ext cx="0" cy="0"/>
          <a:chOff x="0" y="0"/>
          <a:chExt cx="0" cy="0"/>
        </a:xfrm>
      </p:grpSpPr>
      <p:sp>
        <p:nvSpPr>
          <p:cNvPr id="341" name="Google Shape;341;g104416603e9_2_145"/>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g104416603e9_2_145"/>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g104416603e9_2_145"/>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44" name="Google Shape;344;g104416603e9_2_145"/>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g104416603e9_2_145"/>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rgbClr val="E7E7E5"/>
        </a:solidFill>
      </p:bgPr>
    </p:bg>
    <p:spTree>
      <p:nvGrpSpPr>
        <p:cNvPr id="346" name="Shape 346"/>
        <p:cNvGrpSpPr/>
        <p:nvPr/>
      </p:nvGrpSpPr>
      <p:grpSpPr>
        <a:xfrm>
          <a:off x="0" y="0"/>
          <a:ext cx="0" cy="0"/>
          <a:chOff x="0" y="0"/>
          <a:chExt cx="0" cy="0"/>
        </a:xfrm>
      </p:grpSpPr>
      <p:sp>
        <p:nvSpPr>
          <p:cNvPr id="347" name="Google Shape;347;g104416603e9_2_151"/>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8" name="Google Shape;348;g104416603e9_2_151"/>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9" name="Google Shape;349;g104416603e9_2_151"/>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g104416603e9_2_151"/>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g104416603e9_2_151"/>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52" name="Google Shape;352;g104416603e9_2_151"/>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rgbClr val="E7E7E5"/>
        </a:solidFill>
      </p:bgPr>
    </p:bg>
    <p:spTree>
      <p:nvGrpSpPr>
        <p:cNvPr id="353" name="Shape 353"/>
        <p:cNvGrpSpPr/>
        <p:nvPr/>
      </p:nvGrpSpPr>
      <p:grpSpPr>
        <a:xfrm>
          <a:off x="0" y="0"/>
          <a:ext cx="0" cy="0"/>
          <a:chOff x="0" y="0"/>
          <a:chExt cx="0" cy="0"/>
        </a:xfrm>
      </p:grpSpPr>
      <p:sp>
        <p:nvSpPr>
          <p:cNvPr id="354" name="Google Shape;354;g104416603e9_2_158"/>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5" name="Google Shape;355;g104416603e9_2_158"/>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6" name="Google Shape;356;g104416603e9_2_15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g104416603e9_2_158"/>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g104416603e9_2_15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59" name="Google Shape;359;g104416603e9_2_158"/>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0" name="Google Shape;360;g104416603e9_2_158"/>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361" name="Shape 361"/>
        <p:cNvGrpSpPr/>
        <p:nvPr/>
      </p:nvGrpSpPr>
      <p:grpSpPr>
        <a:xfrm>
          <a:off x="0" y="0"/>
          <a:ext cx="0" cy="0"/>
          <a:chOff x="0" y="0"/>
          <a:chExt cx="0" cy="0"/>
        </a:xfrm>
      </p:grpSpPr>
      <p:sp>
        <p:nvSpPr>
          <p:cNvPr id="362" name="Google Shape;362;g104416603e9_2_166"/>
          <p:cNvSpPr/>
          <p:nvPr>
            <p:ph idx="2" type="pic"/>
          </p:nvPr>
        </p:nvSpPr>
        <p:spPr>
          <a:xfrm>
            <a:off x="152400" y="3428999"/>
            <a:ext cx="8839200" cy="3228220"/>
          </a:xfrm>
          <a:prstGeom prst="rect">
            <a:avLst/>
          </a:prstGeom>
          <a:solidFill>
            <a:schemeClr val="lt1"/>
          </a:solidFill>
          <a:ln>
            <a:noFill/>
          </a:ln>
        </p:spPr>
      </p:sp>
      <p:sp>
        <p:nvSpPr>
          <p:cNvPr id="363" name="Google Shape;363;g104416603e9_2_166"/>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4" name="Google Shape;364;g104416603e9_2_166"/>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g104416603e9_2_166"/>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g104416603e9_2_16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g104416603e9_2_166"/>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8" name="Google Shape;368;g104416603e9_2_166"/>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369" name="Shape 369"/>
        <p:cNvGrpSpPr/>
        <p:nvPr/>
      </p:nvGrpSpPr>
      <p:grpSpPr>
        <a:xfrm>
          <a:off x="0" y="0"/>
          <a:ext cx="0" cy="0"/>
          <a:chOff x="0" y="0"/>
          <a:chExt cx="0" cy="0"/>
        </a:xfrm>
      </p:grpSpPr>
      <p:sp>
        <p:nvSpPr>
          <p:cNvPr id="370" name="Google Shape;370;g104416603e9_2_174"/>
          <p:cNvSpPr/>
          <p:nvPr>
            <p:ph idx="2" type="pic"/>
          </p:nvPr>
        </p:nvSpPr>
        <p:spPr>
          <a:xfrm>
            <a:off x="4572000" y="203683"/>
            <a:ext cx="4419600" cy="6450636"/>
          </a:xfrm>
          <a:prstGeom prst="rect">
            <a:avLst/>
          </a:prstGeom>
          <a:solidFill>
            <a:srgbClr val="FFFFFF"/>
          </a:solidFill>
          <a:ln>
            <a:noFill/>
          </a:ln>
        </p:spPr>
      </p:sp>
      <p:sp>
        <p:nvSpPr>
          <p:cNvPr id="371" name="Google Shape;371;g104416603e9_2_174"/>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g104416603e9_2_174"/>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73" name="Google Shape;373;g104416603e9_2_174"/>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4" name="Google Shape;374;g104416603e9_2_174"/>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5" name="Google Shape;375;g104416603e9_2_174"/>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376" name="Shape 376"/>
        <p:cNvGrpSpPr/>
        <p:nvPr/>
      </p:nvGrpSpPr>
      <p:grpSpPr>
        <a:xfrm>
          <a:off x="0" y="0"/>
          <a:ext cx="0" cy="0"/>
          <a:chOff x="0" y="0"/>
          <a:chExt cx="0" cy="0"/>
        </a:xfrm>
      </p:grpSpPr>
      <p:sp>
        <p:nvSpPr>
          <p:cNvPr id="377" name="Google Shape;377;g104416603e9_2_181"/>
          <p:cNvSpPr/>
          <p:nvPr>
            <p:ph idx="2" type="pic"/>
          </p:nvPr>
        </p:nvSpPr>
        <p:spPr>
          <a:xfrm>
            <a:off x="152400" y="203682"/>
            <a:ext cx="4419600" cy="6450634"/>
          </a:xfrm>
          <a:prstGeom prst="rect">
            <a:avLst/>
          </a:prstGeom>
          <a:solidFill>
            <a:schemeClr val="lt1"/>
          </a:solidFill>
          <a:ln>
            <a:noFill/>
          </a:ln>
        </p:spPr>
      </p:sp>
      <p:sp>
        <p:nvSpPr>
          <p:cNvPr id="378" name="Google Shape;378;g104416603e9_2_181"/>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g104416603e9_2_181"/>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80" name="Google Shape;380;g104416603e9_2_181"/>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1" name="Google Shape;381;g104416603e9_2_181"/>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p:cSld name="3_Red/Gray 1 Content">
    <p:bg>
      <p:bgPr>
        <a:solidFill>
          <a:schemeClr val="lt1"/>
        </a:solidFill>
      </p:bgPr>
    </p:bg>
    <p:spTree>
      <p:nvGrpSpPr>
        <p:cNvPr id="382" name="Shape 382"/>
        <p:cNvGrpSpPr/>
        <p:nvPr/>
      </p:nvGrpSpPr>
      <p:grpSpPr>
        <a:xfrm>
          <a:off x="0" y="0"/>
          <a:ext cx="0" cy="0"/>
          <a:chOff x="0" y="0"/>
          <a:chExt cx="0" cy="0"/>
        </a:xfrm>
      </p:grpSpPr>
      <p:sp>
        <p:nvSpPr>
          <p:cNvPr id="383" name="Google Shape;383;g104416603e9_2_187"/>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g104416603e9_2_187"/>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g104416603e9_2_187"/>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86" name="Google Shape;386;g104416603e9_2_187"/>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g104416603e9_2_187"/>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0"/>
              </a:spcBef>
              <a:spcAft>
                <a:spcPts val="0"/>
              </a:spcAft>
              <a:buClr>
                <a:srgbClr val="6C6463"/>
              </a:buClr>
              <a:buSzPts val="1600"/>
              <a:buFont typeface="Arial"/>
              <a:buChar char="•"/>
              <a:defRPr/>
            </a:lvl1pPr>
            <a:lvl2pPr indent="-342900" lvl="1" marL="914400" algn="l">
              <a:lnSpc>
                <a:spcPct val="100000"/>
              </a:lnSpc>
              <a:spcBef>
                <a:spcPts val="800"/>
              </a:spcBef>
              <a:spcAft>
                <a:spcPts val="0"/>
              </a:spcAft>
              <a:buClr>
                <a:srgbClr val="6C6463"/>
              </a:buClr>
              <a:buSzPts val="1800"/>
              <a:buChar char="–"/>
              <a:defRPr/>
            </a:lvl2pPr>
            <a:lvl3pPr indent="-342900" lvl="2" marL="1371600" algn="l">
              <a:lnSpc>
                <a:spcPct val="100000"/>
              </a:lnSpc>
              <a:spcBef>
                <a:spcPts val="800"/>
              </a:spcBef>
              <a:spcAft>
                <a:spcPts val="0"/>
              </a:spcAft>
              <a:buClr>
                <a:srgbClr val="6C6463"/>
              </a:buClr>
              <a:buSzPts val="1800"/>
              <a:buChar char="•"/>
              <a:defRPr/>
            </a:lvl3pPr>
            <a:lvl4pPr indent="-342900" lvl="3" marL="1828800" algn="l">
              <a:lnSpc>
                <a:spcPct val="100000"/>
              </a:lnSpc>
              <a:spcBef>
                <a:spcPts val="360"/>
              </a:spcBef>
              <a:spcAft>
                <a:spcPts val="0"/>
              </a:spcAft>
              <a:buClr>
                <a:srgbClr val="6C6463"/>
              </a:buClr>
              <a:buSzPts val="1800"/>
              <a:buChar char="–"/>
              <a:defRPr/>
            </a:lvl4pPr>
            <a:lvl5pPr indent="-342900" lvl="4" marL="2286000" algn="l">
              <a:lnSpc>
                <a:spcPct val="100000"/>
              </a:lnSpc>
              <a:spcBef>
                <a:spcPts val="360"/>
              </a:spcBef>
              <a:spcAft>
                <a:spcPts val="0"/>
              </a:spcAft>
              <a:buClr>
                <a:srgbClr val="6C646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388" name="Shape 388"/>
        <p:cNvGrpSpPr/>
        <p:nvPr/>
      </p:nvGrpSpPr>
      <p:grpSpPr>
        <a:xfrm>
          <a:off x="0" y="0"/>
          <a:ext cx="0" cy="0"/>
          <a:chOff x="0" y="0"/>
          <a:chExt cx="0" cy="0"/>
        </a:xfrm>
      </p:grpSpPr>
      <p:sp>
        <p:nvSpPr>
          <p:cNvPr id="389" name="Google Shape;389;g104416603e9_2_193"/>
          <p:cNvSpPr txBox="1"/>
          <p:nvPr>
            <p:ph idx="1" type="body"/>
          </p:nvPr>
        </p:nvSpPr>
        <p:spPr>
          <a:xfrm>
            <a:off x="686104" y="1715549"/>
            <a:ext cx="38096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0" name="Google Shape;390;g104416603e9_2_193"/>
          <p:cNvSpPr txBox="1"/>
          <p:nvPr>
            <p:ph idx="2" type="body"/>
          </p:nvPr>
        </p:nvSpPr>
        <p:spPr>
          <a:xfrm>
            <a:off x="4648200" y="1715549"/>
            <a:ext cx="38103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1" name="Google Shape;391;g104416603e9_2_193"/>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g104416603e9_2_193"/>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g104416603e9_2_193"/>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94" name="Google Shape;394;g104416603e9_2_193"/>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395" name="Shape 395"/>
        <p:cNvGrpSpPr/>
        <p:nvPr/>
      </p:nvGrpSpPr>
      <p:grpSpPr>
        <a:xfrm>
          <a:off x="0" y="0"/>
          <a:ext cx="0" cy="0"/>
          <a:chOff x="0" y="0"/>
          <a:chExt cx="0" cy="0"/>
        </a:xfrm>
      </p:grpSpPr>
      <p:sp>
        <p:nvSpPr>
          <p:cNvPr id="396" name="Google Shape;396;g104416603e9_2_200"/>
          <p:cNvSpPr txBox="1"/>
          <p:nvPr>
            <p:ph idx="1" type="body"/>
          </p:nvPr>
        </p:nvSpPr>
        <p:spPr>
          <a:xfrm>
            <a:off x="686104" y="1715549"/>
            <a:ext cx="2514296"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7" name="Google Shape;397;g104416603e9_2_200"/>
          <p:cNvSpPr txBox="1"/>
          <p:nvPr>
            <p:ph idx="2" type="body"/>
          </p:nvPr>
        </p:nvSpPr>
        <p:spPr>
          <a:xfrm>
            <a:off x="5943600"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8" name="Google Shape;398;g104416603e9_2_200"/>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g104416603e9_2_200"/>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g104416603e9_2_20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01" name="Google Shape;401;g104416603e9_2_200"/>
          <p:cNvSpPr txBox="1"/>
          <p:nvPr>
            <p:ph idx="3" type="body"/>
          </p:nvPr>
        </p:nvSpPr>
        <p:spPr>
          <a:xfrm>
            <a:off x="3314548" y="1715549"/>
            <a:ext cx="2514904" cy="423323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2" name="Google Shape;402;g104416603e9_2_200"/>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spTree>
      <p:nvGrpSpPr>
        <p:cNvPr id="35" name="Shape 35"/>
        <p:cNvGrpSpPr/>
        <p:nvPr/>
      </p:nvGrpSpPr>
      <p:grpSpPr>
        <a:xfrm>
          <a:off x="0" y="0"/>
          <a:ext cx="0" cy="0"/>
          <a:chOff x="0" y="0"/>
          <a:chExt cx="0" cy="0"/>
        </a:xfrm>
      </p:grpSpPr>
      <p:sp>
        <p:nvSpPr>
          <p:cNvPr id="36" name="Google Shape;36;p56"/>
          <p:cNvSpPr txBox="1"/>
          <p:nvPr>
            <p:ph idx="1" type="body"/>
          </p:nvPr>
        </p:nvSpPr>
        <p:spPr>
          <a:xfrm>
            <a:off x="686104" y="1600200"/>
            <a:ext cx="38096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56"/>
          <p:cNvSpPr txBox="1"/>
          <p:nvPr>
            <p:ph idx="2" type="body"/>
          </p:nvPr>
        </p:nvSpPr>
        <p:spPr>
          <a:xfrm>
            <a:off x="4648200" y="1600200"/>
            <a:ext cx="38103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6C6463"/>
              </a:buClr>
              <a:buSzPts val="1600"/>
              <a:buChar char="»"/>
              <a:defRPr sz="1600">
                <a:solidFill>
                  <a:srgbClr val="6C6463"/>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56"/>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403" name="Shape 403"/>
        <p:cNvGrpSpPr/>
        <p:nvPr/>
      </p:nvGrpSpPr>
      <p:grpSpPr>
        <a:xfrm>
          <a:off x="0" y="0"/>
          <a:ext cx="0" cy="0"/>
          <a:chOff x="0" y="0"/>
          <a:chExt cx="0" cy="0"/>
        </a:xfrm>
      </p:grpSpPr>
      <p:sp>
        <p:nvSpPr>
          <p:cNvPr id="404" name="Google Shape;404;g104416603e9_2_208"/>
          <p:cNvSpPr/>
          <p:nvPr>
            <p:ph idx="2" type="pic"/>
          </p:nvPr>
        </p:nvSpPr>
        <p:spPr>
          <a:xfrm>
            <a:off x="152400" y="3428999"/>
            <a:ext cx="8839200" cy="3228220"/>
          </a:xfrm>
          <a:prstGeom prst="rect">
            <a:avLst/>
          </a:prstGeom>
          <a:solidFill>
            <a:srgbClr val="E7E7E5"/>
          </a:solidFill>
          <a:ln>
            <a:noFill/>
          </a:ln>
        </p:spPr>
      </p:sp>
      <p:sp>
        <p:nvSpPr>
          <p:cNvPr id="405" name="Google Shape;405;g104416603e9_2_208"/>
          <p:cNvSpPr txBox="1"/>
          <p:nvPr>
            <p:ph idx="1" type="body"/>
          </p:nvPr>
        </p:nvSpPr>
        <p:spPr>
          <a:xfrm>
            <a:off x="685800" y="1715549"/>
            <a:ext cx="7772400" cy="151186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a:solidFill>
                  <a:srgbClr val="6C6463"/>
                </a:solidFill>
              </a:defRPr>
            </a:lvl1pPr>
            <a:lvl2pPr indent="-330200" lvl="1" marL="914400" algn="l">
              <a:lnSpc>
                <a:spcPct val="100000"/>
              </a:lnSpc>
              <a:spcBef>
                <a:spcPts val="800"/>
              </a:spcBef>
              <a:spcAft>
                <a:spcPts val="0"/>
              </a:spcAft>
              <a:buClr>
                <a:srgbClr val="6C6463"/>
              </a:buClr>
              <a:buSzPts val="1600"/>
              <a:buChar char="–"/>
              <a:defRPr>
                <a:solidFill>
                  <a:srgbClr val="6C6463"/>
                </a:solidFill>
              </a:defRPr>
            </a:lvl2pPr>
            <a:lvl3pPr indent="-342900" lvl="2" marL="1371600" algn="l">
              <a:lnSpc>
                <a:spcPct val="100000"/>
              </a:lnSpc>
              <a:spcBef>
                <a:spcPts val="8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6" name="Google Shape;406;g104416603e9_2_208"/>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g104416603e9_2_208"/>
          <p:cNvSpPr txBox="1"/>
          <p:nvPr>
            <p:ph idx="11" type="ftr"/>
          </p:nvPr>
        </p:nvSpPr>
        <p:spPr>
          <a:xfrm>
            <a:off x="3124200" y="6408096"/>
            <a:ext cx="2895600" cy="246221"/>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b="0" i="0" sz="60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g104416603e9_2_208"/>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09" name="Google Shape;409;g104416603e9_2_208"/>
          <p:cNvSpPr txBox="1"/>
          <p:nvPr>
            <p:ph idx="3" type="body"/>
          </p:nvPr>
        </p:nvSpPr>
        <p:spPr>
          <a:xfrm rot="-5400000">
            <a:off x="7527668" y="4708265"/>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0" name="Google Shape;410;g104416603e9_2_208"/>
          <p:cNvSpPr txBox="1"/>
          <p:nvPr>
            <p:ph type="title"/>
          </p:nvPr>
        </p:nvSpPr>
        <p:spPr>
          <a:xfrm>
            <a:off x="686104" y="898413"/>
            <a:ext cx="7772400" cy="615554"/>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411" name="Shape 411"/>
        <p:cNvGrpSpPr/>
        <p:nvPr/>
      </p:nvGrpSpPr>
      <p:grpSpPr>
        <a:xfrm>
          <a:off x="0" y="0"/>
          <a:ext cx="0" cy="0"/>
          <a:chOff x="0" y="0"/>
          <a:chExt cx="0" cy="0"/>
        </a:xfrm>
      </p:grpSpPr>
      <p:sp>
        <p:nvSpPr>
          <p:cNvPr id="412" name="Google Shape;412;g104416603e9_2_216"/>
          <p:cNvSpPr/>
          <p:nvPr>
            <p:ph idx="2" type="pic"/>
          </p:nvPr>
        </p:nvSpPr>
        <p:spPr>
          <a:xfrm>
            <a:off x="4572000" y="203683"/>
            <a:ext cx="4419600" cy="6450636"/>
          </a:xfrm>
          <a:prstGeom prst="rect">
            <a:avLst/>
          </a:prstGeom>
          <a:solidFill>
            <a:srgbClr val="E7E7E5"/>
          </a:solidFill>
          <a:ln>
            <a:noFill/>
          </a:ln>
        </p:spPr>
      </p:sp>
      <p:sp>
        <p:nvSpPr>
          <p:cNvPr id="413" name="Google Shape;413;g104416603e9_2_216"/>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g104416603e9_2_216"/>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15" name="Google Shape;415;g104416603e9_2_216"/>
          <p:cNvSpPr txBox="1"/>
          <p:nvPr>
            <p:ph idx="1" type="body"/>
          </p:nvPr>
        </p:nvSpPr>
        <p:spPr>
          <a:xfrm>
            <a:off x="685800" y="2219505"/>
            <a:ext cx="3657600" cy="3729274"/>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0"/>
              </a:spcBef>
              <a:spcAft>
                <a:spcPts val="0"/>
              </a:spcAft>
              <a:buClr>
                <a:srgbClr val="6C6463"/>
              </a:buClr>
              <a:buSzPts val="1600"/>
              <a:buChar char="•"/>
              <a:defRPr sz="1600">
                <a:solidFill>
                  <a:srgbClr val="6C6463"/>
                </a:solidFill>
              </a:defRPr>
            </a:lvl1pPr>
            <a:lvl2pPr indent="-330200" lvl="1" marL="914400" algn="l">
              <a:lnSpc>
                <a:spcPct val="100000"/>
              </a:lnSpc>
              <a:spcBef>
                <a:spcPts val="800"/>
              </a:spcBef>
              <a:spcAft>
                <a:spcPts val="0"/>
              </a:spcAft>
              <a:buClr>
                <a:srgbClr val="6C6463"/>
              </a:buClr>
              <a:buSzPts val="1600"/>
              <a:buChar char="–"/>
              <a:defRPr sz="1600">
                <a:solidFill>
                  <a:srgbClr val="6C6463"/>
                </a:solidFill>
              </a:defRPr>
            </a:lvl2pPr>
            <a:lvl3pPr indent="-330200" lvl="2" marL="1371600" algn="l">
              <a:lnSpc>
                <a:spcPct val="100000"/>
              </a:lnSpc>
              <a:spcBef>
                <a:spcPts val="8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6" name="Google Shape;416;g104416603e9_2_216"/>
          <p:cNvSpPr txBox="1"/>
          <p:nvPr>
            <p:ph idx="3" type="body"/>
          </p:nvPr>
        </p:nvSpPr>
        <p:spPr>
          <a:xfrm rot="-5400000">
            <a:off x="7527667"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7" name="Google Shape;417;g104416603e9_2_216"/>
          <p:cNvSpPr txBox="1"/>
          <p:nvPr>
            <p:ph type="title"/>
          </p:nvPr>
        </p:nvSpPr>
        <p:spPr>
          <a:xfrm>
            <a:off x="685800" y="897749"/>
            <a:ext cx="3657600" cy="1099175"/>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418" name="Shape 418"/>
        <p:cNvGrpSpPr/>
        <p:nvPr/>
      </p:nvGrpSpPr>
      <p:grpSpPr>
        <a:xfrm>
          <a:off x="0" y="0"/>
          <a:ext cx="0" cy="0"/>
          <a:chOff x="0" y="0"/>
          <a:chExt cx="0" cy="0"/>
        </a:xfrm>
      </p:grpSpPr>
      <p:sp>
        <p:nvSpPr>
          <p:cNvPr id="419" name="Google Shape;419;g104416603e9_2_223"/>
          <p:cNvSpPr/>
          <p:nvPr>
            <p:ph idx="2" type="pic"/>
          </p:nvPr>
        </p:nvSpPr>
        <p:spPr>
          <a:xfrm>
            <a:off x="152400" y="203682"/>
            <a:ext cx="4419600" cy="6450634"/>
          </a:xfrm>
          <a:prstGeom prst="rect">
            <a:avLst/>
          </a:prstGeom>
          <a:solidFill>
            <a:srgbClr val="E7E7E5"/>
          </a:solidFill>
          <a:ln>
            <a:noFill/>
          </a:ln>
        </p:spPr>
      </p:sp>
      <p:sp>
        <p:nvSpPr>
          <p:cNvPr id="420" name="Google Shape;420;g104416603e9_2_223"/>
          <p:cNvSpPr txBox="1"/>
          <p:nvPr>
            <p:ph idx="10" type="dt"/>
          </p:nvPr>
        </p:nvSpPr>
        <p:spPr>
          <a:xfrm>
            <a:off x="152400" y="6408096"/>
            <a:ext cx="2133600" cy="246221"/>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b="0" i="0" sz="6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104416603e9_2_223"/>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22" name="Google Shape;422;g104416603e9_2_223"/>
          <p:cNvSpPr txBox="1"/>
          <p:nvPr>
            <p:ph idx="1" type="body"/>
          </p:nvPr>
        </p:nvSpPr>
        <p:spPr>
          <a:xfrm rot="-5400000">
            <a:off x="3108068" y="1482949"/>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800"/>
              </a:spcBef>
              <a:spcAft>
                <a:spcPts val="0"/>
              </a:spcAft>
              <a:buClr>
                <a:schemeClr val="lt1"/>
              </a:buClr>
              <a:buSzPts val="1800"/>
              <a:buNone/>
              <a:defRPr sz="1800">
                <a:solidFill>
                  <a:schemeClr val="lt1"/>
                </a:solidFill>
              </a:defRPr>
            </a:lvl2pPr>
            <a:lvl3pPr indent="-228600" lvl="2" marL="1371600" algn="l">
              <a:lnSpc>
                <a:spcPct val="100000"/>
              </a:lnSpc>
              <a:spcBef>
                <a:spcPts val="8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3" name="Google Shape;423;g104416603e9_2_223"/>
          <p:cNvSpPr txBox="1"/>
          <p:nvPr>
            <p:ph type="title"/>
          </p:nvPr>
        </p:nvSpPr>
        <p:spPr>
          <a:xfrm>
            <a:off x="4877104" y="2894859"/>
            <a:ext cx="3885896" cy="1107995"/>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Red 1" type="titleOnly">
  <p:cSld name="TITLE_ONLY">
    <p:bg>
      <p:bgPr>
        <a:solidFill>
          <a:schemeClr val="lt2"/>
        </a:solidFill>
      </p:bgPr>
    </p:bg>
    <p:spTree>
      <p:nvGrpSpPr>
        <p:cNvPr id="424" name="Shape 424"/>
        <p:cNvGrpSpPr/>
        <p:nvPr/>
      </p:nvGrpSpPr>
      <p:grpSpPr>
        <a:xfrm>
          <a:off x="0" y="0"/>
          <a:ext cx="0" cy="0"/>
          <a:chOff x="0" y="0"/>
          <a:chExt cx="0" cy="0"/>
        </a:xfrm>
      </p:grpSpPr>
      <p:sp>
        <p:nvSpPr>
          <p:cNvPr id="425" name="Google Shape;425;g13a691da3d8_0_567"/>
          <p:cNvSpPr txBox="1"/>
          <p:nvPr>
            <p:ph type="title"/>
          </p:nvPr>
        </p:nvSpPr>
        <p:spPr>
          <a:xfrm>
            <a:off x="1143000" y="827782"/>
            <a:ext cx="5486400" cy="1077300"/>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26" name="Google Shape;426;g13a691da3d8_0_567"/>
          <p:cNvCxnSpPr/>
          <p:nvPr/>
        </p:nvCxnSpPr>
        <p:spPr>
          <a:xfrm>
            <a:off x="746760" y="990600"/>
            <a:ext cx="320100" cy="0"/>
          </a:xfrm>
          <a:prstGeom prst="straightConnector1">
            <a:avLst/>
          </a:prstGeom>
          <a:noFill/>
          <a:ln cap="flat" cmpd="sng" w="19050">
            <a:solidFill>
              <a:srgbClr val="FFFFFF"/>
            </a:solidFill>
            <a:prstDash val="solid"/>
            <a:round/>
            <a:headEnd len="sm" w="sm" type="none"/>
            <a:tailEnd len="sm" w="sm" type="none"/>
          </a:ln>
        </p:spPr>
      </p:cxnSp>
      <p:pic>
        <p:nvPicPr>
          <p:cNvPr id="427" name="Google Shape;427;g13a691da3d8_0_567"/>
          <p:cNvPicPr preferRelativeResize="0"/>
          <p:nvPr/>
        </p:nvPicPr>
        <p:blipFill rotWithShape="1">
          <a:blip r:embed="rId2">
            <a:alphaModFix/>
          </a:blip>
          <a:srcRect b="0" l="0" r="0" t="0"/>
          <a:stretch/>
        </p:blipFill>
        <p:spPr>
          <a:xfrm>
            <a:off x="300941" y="5893964"/>
            <a:ext cx="1875099" cy="7172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p:cSld name="Cover - Full Photo">
    <p:spTree>
      <p:nvGrpSpPr>
        <p:cNvPr id="39" name="Shape 39"/>
        <p:cNvGrpSpPr/>
        <p:nvPr/>
      </p:nvGrpSpPr>
      <p:grpSpPr>
        <a:xfrm>
          <a:off x="0" y="0"/>
          <a:ext cx="0" cy="0"/>
          <a:chOff x="0" y="0"/>
          <a:chExt cx="0" cy="0"/>
        </a:xfrm>
      </p:grpSpPr>
      <p:pic>
        <p:nvPicPr>
          <p:cNvPr id="40" name="Google Shape;40;p59"/>
          <p:cNvPicPr preferRelativeResize="0"/>
          <p:nvPr/>
        </p:nvPicPr>
        <p:blipFill rotWithShape="1">
          <a:blip r:embed="rId2">
            <a:alphaModFix/>
          </a:blip>
          <a:srcRect b="2240" l="2241" r="0" t="0"/>
          <a:stretch/>
        </p:blipFill>
        <p:spPr>
          <a:xfrm>
            <a:off x="152400" y="152399"/>
            <a:ext cx="8839200" cy="6555326"/>
          </a:xfrm>
          <a:prstGeom prst="rect">
            <a:avLst/>
          </a:prstGeom>
          <a:solidFill>
            <a:srgbClr val="CFCDC9"/>
          </a:solidFill>
          <a:ln>
            <a:noFill/>
          </a:ln>
        </p:spPr>
      </p:pic>
      <p:sp>
        <p:nvSpPr>
          <p:cNvPr id="41" name="Google Shape;41;p59"/>
          <p:cNvSpPr txBox="1"/>
          <p:nvPr>
            <p:ph idx="10" type="dt"/>
          </p:nvPr>
        </p:nvSpPr>
        <p:spPr>
          <a:xfrm>
            <a:off x="152400" y="6520934"/>
            <a:ext cx="2133600" cy="184666"/>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42" name="Google Shape;42;p59"/>
          <p:cNvSpPr txBox="1"/>
          <p:nvPr>
            <p:ph idx="11" type="ftr"/>
          </p:nvPr>
        </p:nvSpPr>
        <p:spPr>
          <a:xfrm>
            <a:off x="3124200" y="6520934"/>
            <a:ext cx="2895600" cy="184666"/>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43" name="Google Shape;43;p59"/>
          <p:cNvSpPr txBox="1"/>
          <p:nvPr>
            <p:ph idx="12" type="sldNum"/>
          </p:nvPr>
        </p:nvSpPr>
        <p:spPr>
          <a:xfrm>
            <a:off x="6858000" y="6520934"/>
            <a:ext cx="2133600" cy="184666"/>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59"/>
          <p:cNvSpPr txBox="1"/>
          <p:nvPr>
            <p:ph type="ctrTitle"/>
          </p:nvPr>
        </p:nvSpPr>
        <p:spPr>
          <a:xfrm>
            <a:off x="685800" y="2133600"/>
            <a:ext cx="5486400" cy="1600200"/>
          </a:xfrm>
          <a:prstGeom prst="rect">
            <a:avLst/>
          </a:prstGeom>
          <a:noFill/>
          <a:ln>
            <a:noFill/>
          </a:ln>
          <a:effectLst>
            <a:outerShdw blurRad="254000" rotWithShape="0" algn="tl">
              <a:srgbClr val="000000">
                <a:alpha val="2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9"/>
          <p:cNvSpPr txBox="1"/>
          <p:nvPr>
            <p:ph idx="1" type="subTitle"/>
          </p:nvPr>
        </p:nvSpPr>
        <p:spPr>
          <a:xfrm>
            <a:off x="685800" y="4114800"/>
            <a:ext cx="3429000" cy="1600200"/>
          </a:xfrm>
          <a:prstGeom prst="rect">
            <a:avLst/>
          </a:prstGeom>
          <a:noFill/>
          <a:ln>
            <a:noFill/>
          </a:ln>
          <a:effectLst>
            <a:outerShdw blurRad="254000" rotWithShape="0" algn="tl">
              <a:srgbClr val="000000">
                <a:alpha val="40000"/>
              </a:srgbClr>
            </a:outerShdw>
          </a:effectLst>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cxnSp>
        <p:nvCxnSpPr>
          <p:cNvPr id="46" name="Google Shape;46;p59"/>
          <p:cNvCxnSpPr/>
          <p:nvPr/>
        </p:nvCxnSpPr>
        <p:spPr>
          <a:xfrm>
            <a:off x="762000" y="3886200"/>
            <a:ext cx="32004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sp>
        <p:nvSpPr>
          <p:cNvPr id="47" name="Google Shape;47;p59"/>
          <p:cNvSpPr txBox="1"/>
          <p:nvPr>
            <p:ph idx="2" type="body"/>
          </p:nvPr>
        </p:nvSpPr>
        <p:spPr>
          <a:xfrm rot="-5400000">
            <a:off x="7527667" y="14316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chemeClr val="lt1"/>
              </a:buClr>
              <a:buSzPts val="600"/>
              <a:buNone/>
              <a:defRPr sz="600">
                <a:solidFill>
                  <a:schemeClr val="lt1"/>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8" name="Google Shape;48;p59"/>
          <p:cNvPicPr preferRelativeResize="0"/>
          <p:nvPr/>
        </p:nvPicPr>
        <p:blipFill rotWithShape="1">
          <a:blip r:embed="rId3">
            <a:alphaModFix/>
          </a:blip>
          <a:srcRect b="0" l="0" r="0" t="0"/>
          <a:stretch/>
        </p:blipFill>
        <p:spPr>
          <a:xfrm>
            <a:off x="691522" y="685800"/>
            <a:ext cx="1813366" cy="544010"/>
          </a:xfrm>
          <a:prstGeom prst="rect">
            <a:avLst/>
          </a:prstGeom>
          <a:noFill/>
          <a:ln>
            <a:noFill/>
          </a:ln>
          <a:effectLst>
            <a:outerShdw blurRad="254000" rotWithShape="0" algn="tl">
              <a:srgbClr val="000000">
                <a:alpha val="20000"/>
              </a:srgbClr>
            </a:outerShdw>
          </a:effectLst>
        </p:spPr>
      </p:pic>
      <p:sp>
        <p:nvSpPr>
          <p:cNvPr id="49" name="Google Shape;49;p59"/>
          <p:cNvSpPr/>
          <p:nvPr/>
        </p:nvSpPr>
        <p:spPr>
          <a:xfrm>
            <a:off x="5159633" y="3726360"/>
            <a:ext cx="3396734" cy="2739509"/>
          </a:xfrm>
          <a:prstGeom prst="roundRect">
            <a:avLst>
              <a:gd fmla="val 4893" name="adj"/>
            </a:avLst>
          </a:prstGeom>
          <a:solidFill>
            <a:schemeClr val="lt1">
              <a:alpha val="80000"/>
            </a:schemeClr>
          </a:solidFill>
          <a:ln cap="flat" cmpd="sng" w="9525">
            <a:solidFill>
              <a:srgbClr val="6C6463"/>
            </a:solidFill>
            <a:prstDash val="solid"/>
            <a:round/>
            <a:headEnd len="sm" w="sm" type="none"/>
            <a:tailEnd len="sm" w="sm" type="none"/>
          </a:ln>
        </p:spPr>
        <p:txBody>
          <a:bodyPr anchorCtr="0" anchor="ctr" bIns="137150" lIns="91425" spcFirstLastPara="1" rIns="182875" wrap="square" tIns="137150">
            <a:spAutoFit/>
          </a:bodyPr>
          <a:lstStyle/>
          <a:p>
            <a:pPr indent="0" lvl="0" marL="58736" marR="0" rtl="0" algn="l">
              <a:lnSpc>
                <a:spcPct val="100000"/>
              </a:lnSpc>
              <a:spcBef>
                <a:spcPts val="0"/>
              </a:spcBef>
              <a:spcAft>
                <a:spcPts val="0"/>
              </a:spcAft>
              <a:buClr>
                <a:schemeClr val="dk1"/>
              </a:buClr>
              <a:buSzPts val="1000"/>
              <a:buFont typeface="Gill Sans"/>
              <a:buNone/>
            </a:pPr>
            <a:r>
              <a:rPr b="0" i="0" lang="en-US" sz="1000" u="none" cap="none" strike="noStrike">
                <a:solidFill>
                  <a:schemeClr val="dk1"/>
                </a:solidFill>
                <a:latin typeface="Gill Sans"/>
                <a:ea typeface="Gill Sans"/>
                <a:cs typeface="Gill Sans"/>
                <a:sym typeface="Gill Sans"/>
              </a:rPr>
              <a:t>To change this cover photo: </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Click on View &gt; Slide Master.</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Right click on this photo &gt; Change Picture… &gt; Choose a Picture &gt; Insert.</a:t>
            </a:r>
            <a:endParaRPr b="0" i="0" sz="1000" u="none" cap="none" strike="noStrike">
              <a:solidFill>
                <a:schemeClr val="dk1"/>
              </a:solidFill>
              <a:latin typeface="Gill Sans"/>
              <a:ea typeface="Gill Sans"/>
              <a:cs typeface="Gill Sans"/>
              <a:sym typeface="Gill Sans"/>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Add photo credit to the text box at top right of page.</a:t>
            </a:r>
            <a:endParaRPr b="0" i="0" sz="1400" u="none" cap="none" strike="noStrike">
              <a:solidFill>
                <a:srgbClr val="000000"/>
              </a:solidFill>
              <a:latin typeface="Arial"/>
              <a:ea typeface="Arial"/>
              <a:cs typeface="Arial"/>
              <a:sym typeface="Arial"/>
            </a:endParaRPr>
          </a:p>
          <a:p>
            <a:pPr indent="-112713" lvl="0" marL="171450" marR="0" rtl="0" algn="l">
              <a:lnSpc>
                <a:spcPct val="100000"/>
              </a:lnSpc>
              <a:spcBef>
                <a:spcPts val="600"/>
              </a:spcBef>
              <a:spcAft>
                <a:spcPts val="0"/>
              </a:spcAft>
              <a:buClr>
                <a:schemeClr val="dk1"/>
              </a:buClr>
              <a:buSzPts val="1000"/>
              <a:buFont typeface="Arial"/>
              <a:buChar char="•"/>
            </a:pPr>
            <a:r>
              <a:rPr b="0" i="0" lang="en-US" sz="1000" u="none" cap="none" strike="noStrike">
                <a:solidFill>
                  <a:schemeClr val="dk1"/>
                </a:solidFill>
                <a:latin typeface="Gill Sans"/>
                <a:ea typeface="Gill Sans"/>
                <a:cs typeface="Gill Sans"/>
                <a:sym typeface="Gill Sans"/>
              </a:rPr>
              <a:t>Delete this instruction text box.</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spTree>
      <p:nvGrpSpPr>
        <p:cNvPr id="50" name="Shape 50"/>
        <p:cNvGrpSpPr/>
        <p:nvPr/>
      </p:nvGrpSpPr>
      <p:grpSpPr>
        <a:xfrm>
          <a:off x="0" y="0"/>
          <a:ext cx="0" cy="0"/>
          <a:chOff x="0" y="0"/>
          <a:chExt cx="0" cy="0"/>
        </a:xfrm>
      </p:grpSpPr>
      <p:sp>
        <p:nvSpPr>
          <p:cNvPr id="51" name="Google Shape;51;p60"/>
          <p:cNvSpPr txBox="1"/>
          <p:nvPr>
            <p:ph idx="1" type="body"/>
          </p:nvPr>
        </p:nvSpPr>
        <p:spPr>
          <a:xfrm>
            <a:off x="686104" y="1600200"/>
            <a:ext cx="2514296"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60"/>
          <p:cNvSpPr txBox="1"/>
          <p:nvPr>
            <p:ph idx="2" type="body"/>
          </p:nvPr>
        </p:nvSpPr>
        <p:spPr>
          <a:xfrm>
            <a:off x="5943600"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3" name="Google Shape;53;p60"/>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0"/>
          <p:cNvSpPr txBox="1"/>
          <p:nvPr>
            <p:ph idx="3" type="body"/>
          </p:nvPr>
        </p:nvSpPr>
        <p:spPr>
          <a:xfrm>
            <a:off x="3314548" y="1600200"/>
            <a:ext cx="2514904" cy="4572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indent="-342900" lvl="1" marL="9144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30200" lvl="4" marL="2286000" algn="l">
              <a:lnSpc>
                <a:spcPct val="100000"/>
              </a:lnSpc>
              <a:spcBef>
                <a:spcPts val="320"/>
              </a:spcBef>
              <a:spcAft>
                <a:spcPts val="0"/>
              </a:spcAft>
              <a:buClr>
                <a:srgbClr val="FFFFFF"/>
              </a:buClr>
              <a:buSzPts val="1600"/>
              <a:buChar char="»"/>
              <a:defRPr sz="1600">
                <a:solidFill>
                  <a:srgbClr val="FFFFFF"/>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spTree>
      <p:nvGrpSpPr>
        <p:cNvPr id="55" name="Shape 55"/>
        <p:cNvGrpSpPr/>
        <p:nvPr/>
      </p:nvGrpSpPr>
      <p:grpSpPr>
        <a:xfrm>
          <a:off x="0" y="0"/>
          <a:ext cx="0" cy="0"/>
          <a:chOff x="0" y="0"/>
          <a:chExt cx="0" cy="0"/>
        </a:xfrm>
      </p:grpSpPr>
      <p:sp>
        <p:nvSpPr>
          <p:cNvPr id="56" name="Google Shape;56;p61"/>
          <p:cNvSpPr/>
          <p:nvPr>
            <p:ph idx="2" type="pic"/>
          </p:nvPr>
        </p:nvSpPr>
        <p:spPr>
          <a:xfrm>
            <a:off x="152400" y="3429000"/>
            <a:ext cx="8839200" cy="3276600"/>
          </a:xfrm>
          <a:prstGeom prst="rect">
            <a:avLst/>
          </a:prstGeom>
          <a:solidFill>
            <a:schemeClr val="lt1"/>
          </a:solidFill>
          <a:ln>
            <a:noFill/>
          </a:ln>
        </p:spPr>
      </p:sp>
      <p:sp>
        <p:nvSpPr>
          <p:cNvPr id="57" name="Google Shape;57;p61"/>
          <p:cNvSpPr txBox="1"/>
          <p:nvPr>
            <p:ph idx="1" type="body"/>
          </p:nvPr>
        </p:nvSpPr>
        <p:spPr>
          <a:xfrm>
            <a:off x="685800" y="1600200"/>
            <a:ext cx="7772400" cy="16002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indent="-355600" lvl="1" marL="9144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61"/>
          <p:cNvSpPr txBox="1"/>
          <p:nvPr>
            <p:ph type="title"/>
          </p:nvPr>
        </p:nvSpPr>
        <p:spPr>
          <a:xfrm>
            <a:off x="686104" y="848380"/>
            <a:ext cx="7772400" cy="52322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1"/>
          <p:cNvSpPr txBox="1"/>
          <p:nvPr>
            <p:ph idx="3" type="body"/>
          </p:nvPr>
        </p:nvSpPr>
        <p:spPr>
          <a:xfrm rot="-5400000">
            <a:off x="7527667" y="4708266"/>
            <a:ext cx="2743200" cy="184666"/>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1.xml"/><Relationship Id="rId22" Type="http://schemas.openxmlformats.org/officeDocument/2006/relationships/slideLayout" Target="../slideLayouts/slideLayout53.xml"/><Relationship Id="rId21" Type="http://schemas.openxmlformats.org/officeDocument/2006/relationships/slideLayout" Target="../slideLayouts/slideLayout52.xml"/><Relationship Id="rId24" Type="http://schemas.openxmlformats.org/officeDocument/2006/relationships/slideLayout" Target="../slideLayouts/slideLayout55.xml"/><Relationship Id="rId23" Type="http://schemas.openxmlformats.org/officeDocument/2006/relationships/slideLayout" Target="../slideLayouts/slideLayout5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26" Type="http://schemas.openxmlformats.org/officeDocument/2006/relationships/slideLayout" Target="../slideLayouts/slideLayout57.xml"/><Relationship Id="rId25" Type="http://schemas.openxmlformats.org/officeDocument/2006/relationships/slideLayout" Target="../slideLayouts/slideLayout56.xml"/><Relationship Id="rId28" Type="http://schemas.openxmlformats.org/officeDocument/2006/relationships/slideLayout" Target="../slideLayouts/slideLayout59.xml"/><Relationship Id="rId27" Type="http://schemas.openxmlformats.org/officeDocument/2006/relationships/slideLayout" Target="../slideLayouts/slideLayout58.xml"/><Relationship Id="rId5" Type="http://schemas.openxmlformats.org/officeDocument/2006/relationships/slideLayout" Target="../slideLayouts/slideLayout36.xml"/><Relationship Id="rId6" Type="http://schemas.openxmlformats.org/officeDocument/2006/relationships/slideLayout" Target="../slideLayouts/slideLayout37.xml"/><Relationship Id="rId29" Type="http://schemas.openxmlformats.org/officeDocument/2006/relationships/slideLayout" Target="../slideLayouts/slideLayout60.xml"/><Relationship Id="rId7" Type="http://schemas.openxmlformats.org/officeDocument/2006/relationships/slideLayout" Target="../slideLayouts/slideLayout38.xml"/><Relationship Id="rId8" Type="http://schemas.openxmlformats.org/officeDocument/2006/relationships/slideLayout" Target="../slideLayouts/slideLayout39.xml"/><Relationship Id="rId31" Type="http://schemas.openxmlformats.org/officeDocument/2006/relationships/slideLayout" Target="../slideLayouts/slideLayout62.xml"/><Relationship Id="rId30" Type="http://schemas.openxmlformats.org/officeDocument/2006/relationships/slideLayout" Target="../slideLayouts/slideLayout61.xml"/><Relationship Id="rId11" Type="http://schemas.openxmlformats.org/officeDocument/2006/relationships/slideLayout" Target="../slideLayouts/slideLayout42.xml"/><Relationship Id="rId33" Type="http://schemas.openxmlformats.org/officeDocument/2006/relationships/theme" Target="../theme/theme2.xml"/><Relationship Id="rId10" Type="http://schemas.openxmlformats.org/officeDocument/2006/relationships/slideLayout" Target="../slideLayouts/slideLayout41.xml"/><Relationship Id="rId32" Type="http://schemas.openxmlformats.org/officeDocument/2006/relationships/slideLayout" Target="../slideLayouts/slideLayout63.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9" Type="http://schemas.openxmlformats.org/officeDocument/2006/relationships/slideLayout" Target="../slideLayouts/slideLayout50.xml"/><Relationship Id="rId1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686104" y="457200"/>
            <a:ext cx="7772400" cy="9144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651D32"/>
              </a:buClr>
              <a:buSzPts val="2800"/>
              <a:buFont typeface="Gill Sans"/>
              <a:buNone/>
              <a:defRPr b="0" i="0" sz="2800" u="none" cap="none" strike="noStrike">
                <a:solidFill>
                  <a:srgbClr val="651D3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2"/>
          <p:cNvSpPr txBox="1"/>
          <p:nvPr>
            <p:ph idx="1" type="body"/>
          </p:nvPr>
        </p:nvSpPr>
        <p:spPr>
          <a:xfrm>
            <a:off x="685800" y="1600200"/>
            <a:ext cx="7772400" cy="41148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2pPr>
            <a:lvl3pPr indent="-342900" lvl="2" marL="1371600" marR="0" rtl="0" algn="l">
              <a:lnSpc>
                <a:spcPct val="100000"/>
              </a:lnSpc>
              <a:spcBef>
                <a:spcPts val="12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2" name="Google Shape;12;p52"/>
          <p:cNvSpPr/>
          <p:nvPr/>
        </p:nvSpPr>
        <p:spPr>
          <a:xfrm>
            <a:off x="0" y="0"/>
            <a:ext cx="9144000" cy="68580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195" name="Shape 195"/>
        <p:cNvGrpSpPr/>
        <p:nvPr/>
      </p:nvGrpSpPr>
      <p:grpSpPr>
        <a:xfrm>
          <a:off x="0" y="0"/>
          <a:ext cx="0" cy="0"/>
          <a:chOff x="0" y="0"/>
          <a:chExt cx="0" cy="0"/>
        </a:xfrm>
      </p:grpSpPr>
      <p:sp>
        <p:nvSpPr>
          <p:cNvPr id="196" name="Google Shape;196;g104416603e9_2_0"/>
          <p:cNvSpPr txBox="1"/>
          <p:nvPr>
            <p:ph type="title"/>
          </p:nvPr>
        </p:nvSpPr>
        <p:spPr>
          <a:xfrm>
            <a:off x="686104" y="903314"/>
            <a:ext cx="7772400" cy="610653"/>
          </a:xfrm>
          <a:prstGeom prst="rect">
            <a:avLst/>
          </a:prstGeom>
          <a:noFill/>
          <a:ln>
            <a:noFill/>
          </a:ln>
        </p:spPr>
        <p:txBody>
          <a:bodyPr anchorCtr="0" anchor="b" bIns="45700" lIns="91425" spcFirstLastPara="1" rIns="91425" wrap="square" tIns="45700">
            <a:spAutoFit/>
          </a:bodyPr>
          <a:lstStyle>
            <a:lvl1pPr lvl="0" marR="0" rtl="0" algn="l">
              <a:lnSpc>
                <a:spcPct val="100000"/>
              </a:lnSpc>
              <a:spcBef>
                <a:spcPts val="0"/>
              </a:spcBef>
              <a:spcAft>
                <a:spcPts val="0"/>
              </a:spcAft>
              <a:buClr>
                <a:srgbClr val="BA0C2F"/>
              </a:buClr>
              <a:buSzPts val="2400"/>
              <a:buFont typeface="Gill Sans"/>
              <a:buNone/>
              <a:defRPr b="0" i="0" sz="2400" u="none" cap="none" strike="noStrike">
                <a:solidFill>
                  <a:srgbClr val="BA0C2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7" name="Google Shape;197;g104416603e9_2_0"/>
          <p:cNvSpPr txBox="1"/>
          <p:nvPr>
            <p:ph idx="1" type="body"/>
          </p:nvPr>
        </p:nvSpPr>
        <p:spPr>
          <a:xfrm>
            <a:off x="685800" y="1715549"/>
            <a:ext cx="7772400" cy="423323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98" name="Google Shape;198;g104416603e9_2_0"/>
          <p:cNvSpPr txBox="1"/>
          <p:nvPr>
            <p:ph idx="10" type="dt"/>
          </p:nvPr>
        </p:nvSpPr>
        <p:spPr>
          <a:xfrm>
            <a:off x="152400" y="6433979"/>
            <a:ext cx="2133600" cy="246221"/>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99" name="Google Shape;199;g104416603e9_2_0"/>
          <p:cNvSpPr txBox="1"/>
          <p:nvPr>
            <p:ph idx="11" type="ftr"/>
          </p:nvPr>
        </p:nvSpPr>
        <p:spPr>
          <a:xfrm>
            <a:off x="3124200" y="6433979"/>
            <a:ext cx="2895600" cy="246221"/>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00" name="Google Shape;200;g104416603e9_2_0"/>
          <p:cNvSpPr txBox="1"/>
          <p:nvPr>
            <p:ph idx="12" type="sldNum"/>
          </p:nvPr>
        </p:nvSpPr>
        <p:spPr>
          <a:xfrm>
            <a:off x="6858000" y="6433979"/>
            <a:ext cx="2133600" cy="246221"/>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g104416603e9_2_0"/>
          <p:cNvSpPr/>
          <p:nvPr/>
        </p:nvSpPr>
        <p:spPr>
          <a:xfrm>
            <a:off x="0" y="0"/>
            <a:ext cx="9144000" cy="6864096"/>
          </a:xfrm>
          <a:prstGeom prst="frame">
            <a:avLst>
              <a:gd fmla="val 2963"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368b89dc96_1_4"/>
          <p:cNvSpPr txBox="1"/>
          <p:nvPr>
            <p:ph idx="11" type="ftr"/>
          </p:nvPr>
        </p:nvSpPr>
        <p:spPr>
          <a:xfrm>
            <a:off x="805900" y="5867396"/>
            <a:ext cx="289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JULY 14, 2022</a:t>
            </a:r>
            <a:endParaRPr b="0" i="0" sz="1800" u="none" cap="none" strike="noStrike">
              <a:solidFill>
                <a:schemeClr val="lt1"/>
              </a:solidFill>
              <a:latin typeface="Gill Sans"/>
              <a:ea typeface="Gill Sans"/>
              <a:cs typeface="Gill Sans"/>
              <a:sym typeface="Gill Sans"/>
            </a:endParaRPr>
          </a:p>
        </p:txBody>
      </p:sp>
      <p:pic>
        <p:nvPicPr>
          <p:cNvPr id="434" name="Google Shape;434;g1368b89dc96_1_4"/>
          <p:cNvPicPr preferRelativeResize="0"/>
          <p:nvPr/>
        </p:nvPicPr>
        <p:blipFill rotWithShape="1">
          <a:blip r:embed="rId3">
            <a:alphaModFix/>
          </a:blip>
          <a:srcRect b="0" l="0" r="0" t="0"/>
          <a:stretch/>
        </p:blipFill>
        <p:spPr>
          <a:xfrm>
            <a:off x="3936116" y="4502777"/>
            <a:ext cx="1157033" cy="1157041"/>
          </a:xfrm>
          <a:prstGeom prst="rect">
            <a:avLst/>
          </a:prstGeom>
          <a:noFill/>
          <a:ln>
            <a:noFill/>
          </a:ln>
        </p:spPr>
      </p:pic>
      <p:pic>
        <p:nvPicPr>
          <p:cNvPr id="435" name="Google Shape;435;g1368b89dc96_1_4"/>
          <p:cNvPicPr preferRelativeResize="0"/>
          <p:nvPr/>
        </p:nvPicPr>
        <p:blipFill rotWithShape="1">
          <a:blip r:embed="rId4">
            <a:alphaModFix/>
          </a:blip>
          <a:srcRect b="0" l="0" r="0" t="0"/>
          <a:stretch/>
        </p:blipFill>
        <p:spPr>
          <a:xfrm>
            <a:off x="881725" y="4489391"/>
            <a:ext cx="1157033" cy="1157041"/>
          </a:xfrm>
          <a:prstGeom prst="rect">
            <a:avLst/>
          </a:prstGeom>
          <a:noFill/>
          <a:ln>
            <a:noFill/>
          </a:ln>
        </p:spPr>
      </p:pic>
      <p:pic>
        <p:nvPicPr>
          <p:cNvPr id="436" name="Google Shape;436;g1368b89dc96_1_4"/>
          <p:cNvPicPr preferRelativeResize="0"/>
          <p:nvPr/>
        </p:nvPicPr>
        <p:blipFill rotWithShape="1">
          <a:blip r:embed="rId5">
            <a:alphaModFix/>
          </a:blip>
          <a:srcRect b="0" l="0" r="0" t="0"/>
          <a:stretch/>
        </p:blipFill>
        <p:spPr>
          <a:xfrm>
            <a:off x="2419246" y="4502786"/>
            <a:ext cx="1157034" cy="1157039"/>
          </a:xfrm>
          <a:prstGeom prst="rect">
            <a:avLst/>
          </a:prstGeom>
          <a:noFill/>
          <a:ln>
            <a:noFill/>
          </a:ln>
        </p:spPr>
      </p:pic>
      <p:sp>
        <p:nvSpPr>
          <p:cNvPr id="437" name="Google Shape;437;g1368b89dc96_1_4"/>
          <p:cNvSpPr txBox="1"/>
          <p:nvPr>
            <p:ph idx="1" type="subTitle"/>
          </p:nvPr>
        </p:nvSpPr>
        <p:spPr>
          <a:xfrm>
            <a:off x="762000" y="3743925"/>
            <a:ext cx="6722700" cy="1600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Gill Sans"/>
              <a:buNone/>
            </a:pPr>
            <a:r>
              <a:rPr lang="en-US"/>
              <a:t>SURGE PERFORMANCE EVALUATION:</a:t>
            </a: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lt1"/>
              </a:buClr>
              <a:buSzPts val="2400"/>
              <a:buFont typeface="Gill Sans"/>
              <a:buNone/>
            </a:pPr>
            <a:r>
              <a:rPr lang="en-US">
                <a:solidFill>
                  <a:schemeClr val="dk1"/>
                </a:solidFill>
              </a:rPr>
              <a:t>FINDINGS, CONCLUSIONS AND RECOMMENDATIONS</a:t>
            </a:r>
            <a:endParaRPr>
              <a:solidFill>
                <a:schemeClr val="dk1"/>
              </a:solidFill>
            </a:endParaRPr>
          </a:p>
        </p:txBody>
      </p:sp>
      <p:cxnSp>
        <p:nvCxnSpPr>
          <p:cNvPr id="438" name="Google Shape;438;g1368b89dc96_1_4"/>
          <p:cNvCxnSpPr/>
          <p:nvPr/>
        </p:nvCxnSpPr>
        <p:spPr>
          <a:xfrm>
            <a:off x="881725" y="3497650"/>
            <a:ext cx="540600" cy="0"/>
          </a:xfrm>
          <a:prstGeom prst="straightConnector1">
            <a:avLst/>
          </a:prstGeom>
          <a:noFill/>
          <a:ln cap="flat" cmpd="sng" w="28575">
            <a:solidFill>
              <a:schemeClr val="lt1"/>
            </a:solidFill>
            <a:prstDash val="solid"/>
            <a:round/>
            <a:headEnd len="sm" w="sm" type="none"/>
            <a:tailEnd len="sm" w="sm" type="none"/>
          </a:ln>
        </p:spPr>
      </p:cxnSp>
      <p:sp>
        <p:nvSpPr>
          <p:cNvPr id="439" name="Google Shape;439;g1368b89dc96_1_4"/>
          <p:cNvSpPr txBox="1"/>
          <p:nvPr>
            <p:ph type="ctrTitle"/>
          </p:nvPr>
        </p:nvSpPr>
        <p:spPr>
          <a:xfrm>
            <a:off x="762000" y="1721000"/>
            <a:ext cx="7921200" cy="1600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80000"/>
              <a:buFont typeface="Gill Sans"/>
              <a:buNone/>
            </a:pPr>
            <a:r>
              <a:rPr b="1" lang="en-US" sz="3000">
                <a:solidFill>
                  <a:schemeClr val="lt1"/>
                </a:solidFill>
              </a:rPr>
              <a:t>ENHANCING INSTITUTIONAL </a:t>
            </a:r>
            <a:endParaRPr b="1" sz="3000">
              <a:solidFill>
                <a:schemeClr val="lt1"/>
              </a:solidFill>
            </a:endParaRPr>
          </a:p>
          <a:p>
            <a:pPr indent="0" lvl="0" marL="0" rtl="0" algn="l">
              <a:lnSpc>
                <a:spcPct val="100000"/>
              </a:lnSpc>
              <a:spcBef>
                <a:spcPts val="0"/>
              </a:spcBef>
              <a:spcAft>
                <a:spcPts val="0"/>
              </a:spcAft>
              <a:buClr>
                <a:schemeClr val="lt1"/>
              </a:buClr>
              <a:buSzPct val="80000"/>
              <a:buFont typeface="Gill Sans"/>
              <a:buNone/>
            </a:pPr>
            <a:r>
              <a:rPr b="1" lang="en-US" sz="3000">
                <a:solidFill>
                  <a:schemeClr val="lt1"/>
                </a:solidFill>
                <a:extLst>
                  <a:ext uri="http://customooxmlschemas.google.com/">
                    <go:slidesCustomData xmlns:go="http://customooxmlschemas.google.com/" textRoundtripDataId="0"/>
                  </a:ext>
                </a:extLst>
              </a:rPr>
              <a:t>CAPACITY</a:t>
            </a:r>
            <a:r>
              <a:rPr b="1" lang="en-US" sz="3000">
                <a:solidFill>
                  <a:schemeClr val="lt1"/>
                </a:solidFill>
              </a:rPr>
              <a:t> FOR RESILIENT </a:t>
            </a:r>
            <a:endParaRPr b="1" sz="3000">
              <a:solidFill>
                <a:schemeClr val="lt1"/>
              </a:solidFill>
            </a:endParaRPr>
          </a:p>
          <a:p>
            <a:pPr indent="0" lvl="0" marL="0" rtl="0" algn="l">
              <a:lnSpc>
                <a:spcPct val="100000"/>
              </a:lnSpc>
              <a:spcBef>
                <a:spcPts val="0"/>
              </a:spcBef>
              <a:spcAft>
                <a:spcPts val="0"/>
              </a:spcAft>
              <a:buClr>
                <a:schemeClr val="lt1"/>
              </a:buClr>
              <a:buSzPct val="80000"/>
              <a:buFont typeface="Gill Sans"/>
              <a:buNone/>
            </a:pPr>
            <a:r>
              <a:rPr b="1" lang="en-US" sz="3000">
                <a:solidFill>
                  <a:schemeClr val="lt1"/>
                </a:solidFill>
              </a:rPr>
              <a:t>AND INCLUSIVE LOCAL </a:t>
            </a:r>
            <a:endParaRPr b="1" sz="3000">
              <a:solidFill>
                <a:schemeClr val="lt1"/>
              </a:solidFill>
            </a:endParaRPr>
          </a:p>
          <a:p>
            <a:pPr indent="0" lvl="0" marL="0" rtl="0" algn="l">
              <a:lnSpc>
                <a:spcPct val="100000"/>
              </a:lnSpc>
              <a:spcBef>
                <a:spcPts val="0"/>
              </a:spcBef>
              <a:spcAft>
                <a:spcPts val="0"/>
              </a:spcAft>
              <a:buClr>
                <a:schemeClr val="lt1"/>
              </a:buClr>
              <a:buSzPct val="80000"/>
              <a:buFont typeface="Gill Sans"/>
              <a:buNone/>
            </a:pPr>
            <a:r>
              <a:rPr b="1" lang="en-US" sz="3000">
                <a:solidFill>
                  <a:schemeClr val="lt1"/>
                </a:solidFill>
              </a:rPr>
              <a:t>URBAN DEVELOPMENT</a:t>
            </a:r>
            <a:endParaRPr b="1" sz="3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4" name="Shape 544"/>
        <p:cNvGrpSpPr/>
        <p:nvPr/>
      </p:nvGrpSpPr>
      <p:grpSpPr>
        <a:xfrm>
          <a:off x="0" y="0"/>
          <a:ext cx="0" cy="0"/>
          <a:chOff x="0" y="0"/>
          <a:chExt cx="0" cy="0"/>
        </a:xfrm>
      </p:grpSpPr>
      <p:sp>
        <p:nvSpPr>
          <p:cNvPr id="545" name="Google Shape;545;p15"/>
          <p:cNvSpPr txBox="1"/>
          <p:nvPr/>
        </p:nvSpPr>
        <p:spPr>
          <a:xfrm>
            <a:off x="706475" y="548650"/>
            <a:ext cx="8513700" cy="11298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600" u="none" cap="none" strike="noStrike">
              <a:solidFill>
                <a:srgbClr val="BA0C2F"/>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ill Sans"/>
                <a:ea typeface="Gill Sans"/>
                <a:cs typeface="Gill Sans"/>
                <a:sym typeface="Gill Sans"/>
              </a:rPr>
              <a:t>Improving Local Climate-resilient Infrastructure Planning, Financing </a:t>
            </a:r>
            <a:endParaRPr b="0" i="0" sz="2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ill Sans"/>
                <a:ea typeface="Gill Sans"/>
                <a:cs typeface="Gill Sans"/>
                <a:sym typeface="Gill Sans"/>
              </a:rPr>
              <a:t>and Implementation</a:t>
            </a:r>
            <a:endParaRPr b="0" i="0" sz="2200" u="none" cap="none" strike="noStrike">
              <a:solidFill>
                <a:srgbClr val="BA0C2F"/>
              </a:solidFill>
              <a:latin typeface="Gill Sans"/>
              <a:ea typeface="Gill Sans"/>
              <a:cs typeface="Gill Sans"/>
              <a:sym typeface="Gill Sans"/>
            </a:endParaRPr>
          </a:p>
        </p:txBody>
      </p:sp>
      <p:sp>
        <p:nvSpPr>
          <p:cNvPr id="546" name="Google Shape;546;p15"/>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47" name="Google Shape;547;p15"/>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cxnSp>
        <p:nvCxnSpPr>
          <p:cNvPr id="548" name="Google Shape;548;p15"/>
          <p:cNvCxnSpPr/>
          <p:nvPr/>
        </p:nvCxnSpPr>
        <p:spPr>
          <a:xfrm>
            <a:off x="809350" y="1753575"/>
            <a:ext cx="464100" cy="0"/>
          </a:xfrm>
          <a:prstGeom prst="straightConnector1">
            <a:avLst/>
          </a:prstGeom>
          <a:noFill/>
          <a:ln cap="flat" cmpd="sng" w="19050">
            <a:solidFill>
              <a:schemeClr val="lt1"/>
            </a:solidFill>
            <a:prstDash val="solid"/>
            <a:round/>
            <a:headEnd len="sm" w="sm" type="none"/>
            <a:tailEnd len="sm" w="sm" type="none"/>
          </a:ln>
        </p:spPr>
      </p:cxnSp>
      <p:sp>
        <p:nvSpPr>
          <p:cNvPr id="549" name="Google Shape;549;p15"/>
          <p:cNvSpPr txBox="1"/>
          <p:nvPr/>
        </p:nvSpPr>
        <p:spPr>
          <a:xfrm>
            <a:off x="3518100" y="2281875"/>
            <a:ext cx="5362500" cy="28647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2"/>
                </a:solidFill>
                <a:latin typeface="Gill Sans"/>
                <a:ea typeface="Gill Sans"/>
                <a:cs typeface="Gill Sans"/>
                <a:sym typeface="Gill Sans"/>
              </a:rPr>
              <a:t>Context</a:t>
            </a:r>
            <a:endParaRPr b="0" i="0" sz="2000" u="none" cap="none" strike="noStrike">
              <a:solidFill>
                <a:schemeClr val="lt2"/>
              </a:solidFill>
              <a:latin typeface="Gill Sans"/>
              <a:ea typeface="Gill Sans"/>
              <a:cs typeface="Gill Sans"/>
              <a:sym typeface="Gill Sans"/>
            </a:endParaRPr>
          </a:p>
          <a:p>
            <a:pPr indent="-355600" lvl="0" marL="457200" marR="0" rtl="0" algn="l">
              <a:lnSpc>
                <a:spcPct val="100000"/>
              </a:lnSpc>
              <a:spcBef>
                <a:spcPts val="800"/>
              </a:spcBef>
              <a:spcAft>
                <a:spcPts val="0"/>
              </a:spcAft>
              <a:buClr>
                <a:schemeClr val="dk1"/>
              </a:buClr>
              <a:buSzPts val="2000"/>
              <a:buFont typeface="Arial"/>
              <a:buChar char="•"/>
            </a:pPr>
            <a:r>
              <a:rPr b="0" i="0" lang="en-US" sz="2000" u="none" cap="none" strike="noStrike">
                <a:solidFill>
                  <a:schemeClr val="dk1"/>
                </a:solidFill>
                <a:latin typeface="Gill Sans"/>
                <a:ea typeface="Gill Sans"/>
                <a:cs typeface="Gill Sans"/>
                <a:sym typeface="Gill Sans"/>
              </a:rPr>
              <a:t>Rapid urbanization </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800"/>
              </a:spcBef>
              <a:spcAft>
                <a:spcPts val="0"/>
              </a:spcAft>
              <a:buClr>
                <a:schemeClr val="dk1"/>
              </a:buClr>
              <a:buSzPts val="2000"/>
              <a:buFont typeface="Arial"/>
              <a:buChar char="•"/>
            </a:pPr>
            <a:r>
              <a:rPr b="0" i="0" lang="en-US" sz="2000" u="none" cap="none" strike="noStrike">
                <a:solidFill>
                  <a:schemeClr val="dk1"/>
                </a:solidFill>
                <a:latin typeface="Gill Sans"/>
                <a:ea typeface="Gill Sans"/>
                <a:cs typeface="Gill Sans"/>
                <a:sym typeface="Gill Sans"/>
              </a:rPr>
              <a:t>Climate change trends </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800"/>
              </a:spcBef>
              <a:spcAft>
                <a:spcPts val="0"/>
              </a:spcAft>
              <a:buClr>
                <a:schemeClr val="dk1"/>
              </a:buClr>
              <a:buSzPts val="2000"/>
              <a:buFont typeface="Arial"/>
              <a:buChar char="•"/>
            </a:pPr>
            <a:r>
              <a:rPr b="0" i="0" lang="en-US" sz="2000" u="none" cap="none" strike="noStrike">
                <a:solidFill>
                  <a:schemeClr val="dk1"/>
                </a:solidFill>
                <a:latin typeface="Gill Sans"/>
                <a:ea typeface="Gill Sans"/>
                <a:cs typeface="Gill Sans"/>
                <a:sym typeface="Gill Sans"/>
              </a:rPr>
              <a:t>Inadequate local capacity in climate-resilient infrastructure planning, financing and implementation</a:t>
            </a:r>
            <a:endParaRPr b="0" i="0" sz="2000" u="none" cap="none" strike="noStrike">
              <a:solidFill>
                <a:schemeClr val="dk1"/>
              </a:solidFill>
              <a:latin typeface="Gill Sans"/>
              <a:ea typeface="Gill Sans"/>
              <a:cs typeface="Gill Sans"/>
              <a:sym typeface="Gill Sans"/>
            </a:endParaRPr>
          </a:p>
          <a:p>
            <a:pPr indent="-98425" lvl="1" marL="460375" marR="0" rtl="0" algn="l">
              <a:lnSpc>
                <a:spcPct val="100000"/>
              </a:lnSpc>
              <a:spcBef>
                <a:spcPts val="800"/>
              </a:spcBef>
              <a:spcAft>
                <a:spcPts val="0"/>
              </a:spcAft>
              <a:buClr>
                <a:srgbClr val="000000"/>
              </a:buClr>
              <a:buSzPts val="2000"/>
              <a:buFont typeface="Courier New"/>
              <a:buNone/>
            </a:pPr>
            <a:r>
              <a:t/>
            </a:r>
            <a:endParaRPr b="0" i="0" sz="2000" u="none" cap="none" strike="noStrike">
              <a:solidFill>
                <a:schemeClr val="dk1"/>
              </a:solidFill>
              <a:latin typeface="Gill Sans"/>
              <a:ea typeface="Gill Sans"/>
              <a:cs typeface="Gill Sans"/>
              <a:sym typeface="Gill Sans"/>
            </a:endParaRPr>
          </a:p>
          <a:p>
            <a:pPr indent="-103186" lvl="0" marL="230186" marR="0" rtl="0" algn="l">
              <a:lnSpc>
                <a:spcPct val="100000"/>
              </a:lnSpc>
              <a:spcBef>
                <a:spcPts val="800"/>
              </a:spcBef>
              <a:spcAft>
                <a:spcPts val="0"/>
              </a:spcAft>
              <a:buClr>
                <a:srgbClr val="000000"/>
              </a:buClr>
              <a:buSzPts val="2000"/>
              <a:buFont typeface="Arial"/>
              <a:buNone/>
            </a:pPr>
            <a:r>
              <a:t/>
            </a:r>
            <a:endParaRPr b="0" i="0" sz="2000" u="none" cap="none" strike="noStrike">
              <a:solidFill>
                <a:schemeClr val="dk1"/>
              </a:solidFill>
              <a:latin typeface="Gill Sans"/>
              <a:ea typeface="Gill Sans"/>
              <a:cs typeface="Gill Sans"/>
              <a:sym typeface="Gill Sans"/>
            </a:endParaRPr>
          </a:p>
        </p:txBody>
      </p:sp>
      <p:pic>
        <p:nvPicPr>
          <p:cNvPr id="550" name="Google Shape;550;p15"/>
          <p:cNvPicPr preferRelativeResize="0"/>
          <p:nvPr/>
        </p:nvPicPr>
        <p:blipFill rotWithShape="1">
          <a:blip r:embed="rId3">
            <a:alphaModFix/>
          </a:blip>
          <a:srcRect b="0" l="0" r="0" t="0"/>
          <a:stretch/>
        </p:blipFill>
        <p:spPr>
          <a:xfrm>
            <a:off x="706475" y="2065025"/>
            <a:ext cx="2743199" cy="2743199"/>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
          <p:cNvSpPr txBox="1"/>
          <p:nvPr/>
        </p:nvSpPr>
        <p:spPr>
          <a:xfrm>
            <a:off x="554075" y="548650"/>
            <a:ext cx="8513700" cy="11298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600" u="none" cap="none" strike="noStrike">
              <a:solidFill>
                <a:srgbClr val="BA0C2F"/>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ill Sans"/>
                <a:ea typeface="Gill Sans"/>
                <a:cs typeface="Gill Sans"/>
                <a:sym typeface="Gill Sans"/>
              </a:rPr>
              <a:t>Improving Local Climate-resilient Infrastructure Planning, Financing </a:t>
            </a:r>
            <a:endParaRPr b="0" i="0" sz="2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ill Sans"/>
                <a:ea typeface="Gill Sans"/>
                <a:cs typeface="Gill Sans"/>
                <a:sym typeface="Gill Sans"/>
              </a:rPr>
              <a:t>and Implementation</a:t>
            </a:r>
            <a:endParaRPr b="0" i="0" sz="2200" u="none" cap="none" strike="noStrike">
              <a:solidFill>
                <a:srgbClr val="BA0C2F"/>
              </a:solidFill>
              <a:latin typeface="Gill Sans"/>
              <a:ea typeface="Gill Sans"/>
              <a:cs typeface="Gill Sans"/>
              <a:sym typeface="Gill Sans"/>
            </a:endParaRPr>
          </a:p>
        </p:txBody>
      </p:sp>
      <p:cxnSp>
        <p:nvCxnSpPr>
          <p:cNvPr id="556" name="Google Shape;556;p3"/>
          <p:cNvCxnSpPr/>
          <p:nvPr/>
        </p:nvCxnSpPr>
        <p:spPr>
          <a:xfrm>
            <a:off x="656950" y="1753575"/>
            <a:ext cx="464100" cy="0"/>
          </a:xfrm>
          <a:prstGeom prst="straightConnector1">
            <a:avLst/>
          </a:prstGeom>
          <a:noFill/>
          <a:ln cap="flat" cmpd="sng" w="19050">
            <a:solidFill>
              <a:schemeClr val="lt1"/>
            </a:solidFill>
            <a:prstDash val="solid"/>
            <a:round/>
            <a:headEnd len="sm" w="sm" type="none"/>
            <a:tailEnd len="sm" w="sm" type="none"/>
          </a:ln>
        </p:spPr>
      </p:cxnSp>
      <p:sp>
        <p:nvSpPr>
          <p:cNvPr id="557" name="Google Shape;557;p3"/>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58" name="Google Shape;558;p3"/>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59" name="Google Shape;559;p3"/>
          <p:cNvSpPr/>
          <p:nvPr/>
        </p:nvSpPr>
        <p:spPr>
          <a:xfrm>
            <a:off x="1098575" y="4580625"/>
            <a:ext cx="6917700" cy="779100"/>
          </a:xfrm>
          <a:prstGeom prst="roundRect">
            <a:avLst>
              <a:gd fmla="val 16667" name="adj"/>
            </a:avLst>
          </a:prstGeom>
          <a:solidFill>
            <a:srgbClr val="BA0C2F"/>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80000"/>
              </a:lnSpc>
              <a:spcBef>
                <a:spcPts val="800"/>
              </a:spcBef>
              <a:spcAft>
                <a:spcPts val="0"/>
              </a:spcAft>
              <a:buClr>
                <a:srgbClr val="000000"/>
              </a:buClr>
              <a:buSzPts val="2200"/>
              <a:buFont typeface="Arial"/>
              <a:buNone/>
            </a:pPr>
            <a:r>
              <a:rPr b="0" i="0" lang="en-US" sz="2200" u="none" cap="none" strike="noStrike">
                <a:solidFill>
                  <a:srgbClr val="FFFFFF"/>
                </a:solidFill>
                <a:latin typeface="Gill Sans"/>
                <a:ea typeface="Gill Sans"/>
                <a:cs typeface="Gill Sans"/>
                <a:sym typeface="Gill Sans"/>
              </a:rPr>
              <a:t>Provided technical guidance in mainstreaming CCA and DRR in water safety planning</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560" name="Google Shape;560;p3"/>
          <p:cNvSpPr/>
          <p:nvPr/>
        </p:nvSpPr>
        <p:spPr>
          <a:xfrm>
            <a:off x="1098575" y="3633050"/>
            <a:ext cx="6917700" cy="877500"/>
          </a:xfrm>
          <a:prstGeom prst="roundRect">
            <a:avLst>
              <a:gd fmla="val 16667" name="adj"/>
            </a:avLst>
          </a:prstGeom>
          <a:solidFill>
            <a:srgbClr val="0067B9"/>
          </a:solidFill>
          <a:ln cap="flat" cmpd="sng" w="38100">
            <a:solidFill>
              <a:srgbClr val="FFFFFF"/>
            </a:solidFill>
            <a:prstDash val="solid"/>
            <a:round/>
            <a:headEnd len="sm" w="sm" type="none"/>
            <a:tailEnd len="sm" w="sm" type="none"/>
          </a:ln>
        </p:spPr>
        <p:txBody>
          <a:bodyPr anchorCtr="0" anchor="ctr" bIns="91425" lIns="274300" spcFirstLastPara="1" rIns="182875" wrap="square" tIns="274300">
            <a:noAutofit/>
          </a:bodyPr>
          <a:lstStyle/>
          <a:p>
            <a:pPr indent="0" lvl="0" marL="0" marR="0" rtl="0" algn="l">
              <a:lnSpc>
                <a:spcPct val="80000"/>
              </a:lnSpc>
              <a:spcBef>
                <a:spcPts val="0"/>
              </a:spcBef>
              <a:spcAft>
                <a:spcPts val="0"/>
              </a:spcAft>
              <a:buClr>
                <a:srgbClr val="000000"/>
              </a:buClr>
              <a:buSzPts val="2200"/>
              <a:buFont typeface="Arial"/>
              <a:buNone/>
            </a:pPr>
            <a:r>
              <a:rPr b="0" i="0" lang="en-US" sz="2200" u="none" cap="none" strike="noStrike">
                <a:solidFill>
                  <a:srgbClr val="FFFFFF"/>
                </a:solidFill>
                <a:latin typeface="Gill Sans"/>
                <a:ea typeface="Gill Sans"/>
                <a:cs typeface="Gill Sans"/>
                <a:sym typeface="Gill Sans"/>
              </a:rPr>
              <a:t>Built local capacity in Greenhouse Gas inventory </a:t>
            </a:r>
            <a:endParaRPr b="0" i="0" sz="2200" u="none" cap="none" strike="noStrike">
              <a:solidFill>
                <a:srgbClr val="FFFFFF"/>
              </a:solidFill>
              <a:latin typeface="Gill Sans"/>
              <a:ea typeface="Gill Sans"/>
              <a:cs typeface="Gill Sans"/>
              <a:sym typeface="Gill Sans"/>
            </a:endParaRPr>
          </a:p>
          <a:p>
            <a:pPr indent="0" lvl="0" marL="0" marR="0" rtl="0" algn="l">
              <a:lnSpc>
                <a:spcPct val="80000"/>
              </a:lnSpc>
              <a:spcBef>
                <a:spcPts val="0"/>
              </a:spcBef>
              <a:spcAft>
                <a:spcPts val="0"/>
              </a:spcAft>
              <a:buClr>
                <a:srgbClr val="000000"/>
              </a:buClr>
              <a:buSzPts val="2200"/>
              <a:buFont typeface="Arial"/>
              <a:buNone/>
            </a:pPr>
            <a:r>
              <a:rPr b="0" i="0" lang="en-US" sz="2200" u="none" cap="none" strike="noStrike">
                <a:solidFill>
                  <a:srgbClr val="FFFFFF"/>
                </a:solidFill>
                <a:latin typeface="Gill Sans"/>
                <a:ea typeface="Gill Sans"/>
                <a:cs typeface="Gill Sans"/>
                <a:sym typeface="Gill Sans"/>
              </a:rPr>
              <a:t>and management planning</a:t>
            </a:r>
            <a:endParaRPr b="0" i="0" sz="1400" u="none" cap="none" strike="noStrike">
              <a:solidFill>
                <a:schemeClr val="lt1"/>
              </a:solidFill>
              <a:latin typeface="Arial"/>
              <a:ea typeface="Arial"/>
              <a:cs typeface="Arial"/>
              <a:sym typeface="Arial"/>
            </a:endParaRPr>
          </a:p>
        </p:txBody>
      </p:sp>
      <p:sp>
        <p:nvSpPr>
          <p:cNvPr id="561" name="Google Shape;561;p3"/>
          <p:cNvSpPr/>
          <p:nvPr/>
        </p:nvSpPr>
        <p:spPr>
          <a:xfrm>
            <a:off x="1098575" y="5435925"/>
            <a:ext cx="6917700" cy="779100"/>
          </a:xfrm>
          <a:prstGeom prst="roundRect">
            <a:avLst>
              <a:gd fmla="val 16667" name="adj"/>
            </a:avLst>
          </a:prstGeom>
          <a:solidFill>
            <a:srgbClr val="6C6463"/>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80000"/>
              </a:lnSpc>
              <a:spcBef>
                <a:spcPts val="800"/>
              </a:spcBef>
              <a:spcAft>
                <a:spcPts val="0"/>
              </a:spcAft>
              <a:buClr>
                <a:srgbClr val="000000"/>
              </a:buClr>
              <a:buSzPts val="2200"/>
              <a:buFont typeface="Arial"/>
              <a:buNone/>
            </a:pPr>
            <a:r>
              <a:rPr b="0" i="0" lang="en-US" sz="2200" u="none" cap="none" strike="noStrike">
                <a:solidFill>
                  <a:srgbClr val="FFFFFF"/>
                </a:solidFill>
                <a:latin typeface="Gill Sans"/>
                <a:ea typeface="Gill Sans"/>
                <a:cs typeface="Gill Sans"/>
                <a:sym typeface="Gill Sans"/>
              </a:rPr>
              <a:t>Strengthened partnership between CDI cities and Climate Change Commission</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pic>
        <p:nvPicPr>
          <p:cNvPr id="562" name="Google Shape;562;p3"/>
          <p:cNvPicPr preferRelativeResize="0"/>
          <p:nvPr/>
        </p:nvPicPr>
        <p:blipFill rotWithShape="1">
          <a:blip r:embed="rId3">
            <a:alphaModFix/>
          </a:blip>
          <a:srcRect b="0" l="0" r="0" t="0"/>
          <a:stretch/>
        </p:blipFill>
        <p:spPr>
          <a:xfrm>
            <a:off x="3522050" y="1676600"/>
            <a:ext cx="1828800" cy="182880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6" name="Shape 566"/>
        <p:cNvGrpSpPr/>
        <p:nvPr/>
      </p:nvGrpSpPr>
      <p:grpSpPr>
        <a:xfrm>
          <a:off x="0" y="0"/>
          <a:ext cx="0" cy="0"/>
          <a:chOff x="0" y="0"/>
          <a:chExt cx="0" cy="0"/>
        </a:xfrm>
      </p:grpSpPr>
      <p:sp>
        <p:nvSpPr>
          <p:cNvPr id="567" name="Google Shape;567;g13a6a6e2699_0_4"/>
          <p:cNvSpPr txBox="1"/>
          <p:nvPr/>
        </p:nvSpPr>
        <p:spPr>
          <a:xfrm>
            <a:off x="706475" y="548650"/>
            <a:ext cx="8513700" cy="7911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600" u="none" cap="none" strike="noStrike">
              <a:solidFill>
                <a:srgbClr val="BA0C2F"/>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ill Sans"/>
                <a:ea typeface="Gill Sans"/>
                <a:cs typeface="Gill Sans"/>
                <a:sym typeface="Gill Sans"/>
              </a:rPr>
              <a:t>Improving Connectivity and Access Between Urban and Rural Areas</a:t>
            </a:r>
            <a:endParaRPr b="0" i="0" sz="1800" u="none" cap="none" strike="noStrike">
              <a:solidFill>
                <a:srgbClr val="BA0C2F"/>
              </a:solidFill>
              <a:latin typeface="Gill Sans"/>
              <a:ea typeface="Gill Sans"/>
              <a:cs typeface="Gill Sans"/>
              <a:sym typeface="Gill Sans"/>
            </a:endParaRPr>
          </a:p>
        </p:txBody>
      </p:sp>
      <p:sp>
        <p:nvSpPr>
          <p:cNvPr id="568" name="Google Shape;568;g13a6a6e2699_0_4"/>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69" name="Google Shape;569;g13a6a6e2699_0_4"/>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cxnSp>
        <p:nvCxnSpPr>
          <p:cNvPr id="570" name="Google Shape;570;g13a6a6e2699_0_4"/>
          <p:cNvCxnSpPr/>
          <p:nvPr/>
        </p:nvCxnSpPr>
        <p:spPr>
          <a:xfrm>
            <a:off x="809350" y="1448775"/>
            <a:ext cx="464100" cy="0"/>
          </a:xfrm>
          <a:prstGeom prst="straightConnector1">
            <a:avLst/>
          </a:prstGeom>
          <a:noFill/>
          <a:ln cap="flat" cmpd="sng" w="19050">
            <a:solidFill>
              <a:schemeClr val="lt1"/>
            </a:solidFill>
            <a:prstDash val="solid"/>
            <a:round/>
            <a:headEnd len="sm" w="sm" type="none"/>
            <a:tailEnd len="sm" w="sm" type="none"/>
          </a:ln>
        </p:spPr>
      </p:cxnSp>
      <p:sp>
        <p:nvSpPr>
          <p:cNvPr id="571" name="Google Shape;571;g13a6a6e2699_0_4"/>
          <p:cNvSpPr txBox="1"/>
          <p:nvPr/>
        </p:nvSpPr>
        <p:spPr>
          <a:xfrm>
            <a:off x="3670500" y="2205675"/>
            <a:ext cx="4494900" cy="28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2"/>
                </a:solidFill>
                <a:latin typeface="Gill Sans"/>
                <a:ea typeface="Gill Sans"/>
                <a:cs typeface="Gill Sans"/>
                <a:sym typeface="Gill Sans"/>
              </a:rPr>
              <a:t>Context</a:t>
            </a:r>
            <a:endParaRPr b="0" i="0" sz="2000" u="none" cap="none" strike="noStrike">
              <a:solidFill>
                <a:schemeClr val="lt2"/>
              </a:solidFill>
              <a:latin typeface="Gill Sans"/>
              <a:ea typeface="Gill Sans"/>
              <a:cs typeface="Gill Sans"/>
              <a:sym typeface="Gill Sans"/>
            </a:endParaRPr>
          </a:p>
          <a:p>
            <a:pPr indent="-355600" lvl="0" marL="457200" marR="0" rtl="0" algn="l">
              <a:lnSpc>
                <a:spcPct val="100000"/>
              </a:lnSpc>
              <a:spcBef>
                <a:spcPts val="800"/>
              </a:spcBef>
              <a:spcAft>
                <a:spcPts val="0"/>
              </a:spcAft>
              <a:buClr>
                <a:schemeClr val="dk1"/>
              </a:buClr>
              <a:buSzPts val="2000"/>
              <a:buFont typeface="Arial"/>
              <a:buChar char="•"/>
            </a:pPr>
            <a:r>
              <a:rPr b="0" i="0" lang="en-US" sz="2000" u="none" cap="none" strike="noStrike">
                <a:solidFill>
                  <a:schemeClr val="dk1"/>
                </a:solidFill>
                <a:latin typeface="Gill Sans"/>
                <a:ea typeface="Gill Sans"/>
                <a:cs typeface="Gill Sans"/>
                <a:sym typeface="Gill Sans"/>
              </a:rPr>
              <a:t>Local and national policy and regulatory barriers </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800"/>
              </a:spcBef>
              <a:spcAft>
                <a:spcPts val="0"/>
              </a:spcAft>
              <a:buClr>
                <a:schemeClr val="dk1"/>
              </a:buClr>
              <a:buSzPts val="2000"/>
              <a:buFont typeface="Arial"/>
              <a:buChar char="•"/>
            </a:pPr>
            <a:r>
              <a:rPr b="0" i="0" lang="en-US" sz="2000" u="none" cap="none" strike="noStrike">
                <a:solidFill>
                  <a:schemeClr val="dk1"/>
                </a:solidFill>
                <a:latin typeface="Gill Sans"/>
                <a:ea typeface="Gill Sans"/>
                <a:cs typeface="Gill Sans"/>
                <a:sym typeface="Gill Sans"/>
              </a:rPr>
              <a:t>Poor connectivity between urban and rural areas </a:t>
            </a:r>
            <a:endParaRPr b="0" i="0" sz="2000" u="none" cap="none" strike="noStrike">
              <a:solidFill>
                <a:schemeClr val="dk1"/>
              </a:solidFill>
              <a:latin typeface="Gill Sans"/>
              <a:ea typeface="Gill Sans"/>
              <a:cs typeface="Gill Sans"/>
              <a:sym typeface="Gill Sans"/>
            </a:endParaRPr>
          </a:p>
          <a:p>
            <a:pPr indent="-355600" lvl="0" marL="457200" marR="0" rtl="0" algn="l">
              <a:lnSpc>
                <a:spcPct val="100000"/>
              </a:lnSpc>
              <a:spcBef>
                <a:spcPts val="800"/>
              </a:spcBef>
              <a:spcAft>
                <a:spcPts val="0"/>
              </a:spcAft>
              <a:buClr>
                <a:schemeClr val="dk1"/>
              </a:buClr>
              <a:buSzPts val="2000"/>
              <a:buFont typeface="Arial"/>
              <a:buChar char="•"/>
            </a:pPr>
            <a:r>
              <a:rPr b="0" i="0" lang="en-US" sz="2000" u="none" cap="none" strike="noStrike">
                <a:solidFill>
                  <a:schemeClr val="dk1"/>
                </a:solidFill>
                <a:latin typeface="Gill Sans"/>
                <a:ea typeface="Gill Sans"/>
                <a:cs typeface="Gill Sans"/>
                <a:sym typeface="Gill Sans"/>
              </a:rPr>
              <a:t>Need to strengthen the value chains of priority products</a:t>
            </a:r>
            <a:endParaRPr b="0" i="0" sz="2000" u="none" cap="none" strike="noStrike">
              <a:solidFill>
                <a:schemeClr val="dk1"/>
              </a:solidFill>
              <a:latin typeface="Gill Sans"/>
              <a:ea typeface="Gill Sans"/>
              <a:cs typeface="Gill Sans"/>
              <a:sym typeface="Gill Sans"/>
            </a:endParaRPr>
          </a:p>
          <a:p>
            <a:pPr indent="-98425" lvl="1" marL="460375" marR="0" rtl="0" algn="l">
              <a:lnSpc>
                <a:spcPct val="100000"/>
              </a:lnSpc>
              <a:spcBef>
                <a:spcPts val="800"/>
              </a:spcBef>
              <a:spcAft>
                <a:spcPts val="0"/>
              </a:spcAft>
              <a:buClr>
                <a:srgbClr val="000000"/>
              </a:buClr>
              <a:buSzPts val="2000"/>
              <a:buFont typeface="Courier New"/>
              <a:buNone/>
            </a:pPr>
            <a:r>
              <a:t/>
            </a:r>
            <a:endParaRPr b="0" i="0" sz="2000" u="none" cap="none" strike="noStrike">
              <a:solidFill>
                <a:schemeClr val="dk1"/>
              </a:solidFill>
              <a:latin typeface="Gill Sans"/>
              <a:ea typeface="Gill Sans"/>
              <a:cs typeface="Gill Sans"/>
              <a:sym typeface="Gill Sans"/>
            </a:endParaRPr>
          </a:p>
          <a:p>
            <a:pPr indent="-103186" lvl="0" marL="230186" marR="0" rtl="0" algn="l">
              <a:lnSpc>
                <a:spcPct val="100000"/>
              </a:lnSpc>
              <a:spcBef>
                <a:spcPts val="800"/>
              </a:spcBef>
              <a:spcAft>
                <a:spcPts val="0"/>
              </a:spcAft>
              <a:buClr>
                <a:srgbClr val="000000"/>
              </a:buClr>
              <a:buSzPts val="2000"/>
              <a:buFont typeface="Arial"/>
              <a:buNone/>
            </a:pPr>
            <a:r>
              <a:t/>
            </a:r>
            <a:endParaRPr b="0" i="0" sz="2000" u="none" cap="none" strike="noStrike">
              <a:solidFill>
                <a:schemeClr val="dk1"/>
              </a:solidFill>
              <a:latin typeface="Gill Sans"/>
              <a:ea typeface="Gill Sans"/>
              <a:cs typeface="Gill Sans"/>
              <a:sym typeface="Gill Sans"/>
            </a:endParaRPr>
          </a:p>
        </p:txBody>
      </p:sp>
      <p:pic>
        <p:nvPicPr>
          <p:cNvPr id="572" name="Google Shape;572;g13a6a6e2699_0_4"/>
          <p:cNvPicPr preferRelativeResize="0"/>
          <p:nvPr/>
        </p:nvPicPr>
        <p:blipFill rotWithShape="1">
          <a:blip r:embed="rId3">
            <a:alphaModFix/>
          </a:blip>
          <a:srcRect b="0" l="0" r="0" t="0"/>
          <a:stretch/>
        </p:blipFill>
        <p:spPr>
          <a:xfrm>
            <a:off x="858875" y="1988825"/>
            <a:ext cx="2743199" cy="2743199"/>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13a691da3d8_0_170"/>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78" name="Google Shape;578;g13a691da3d8_0_170"/>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79" name="Google Shape;579;g13a691da3d8_0_170"/>
          <p:cNvSpPr txBox="1"/>
          <p:nvPr/>
        </p:nvSpPr>
        <p:spPr>
          <a:xfrm>
            <a:off x="706475" y="548650"/>
            <a:ext cx="8513700" cy="12207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600" u="none" cap="none" strike="noStrike">
              <a:solidFill>
                <a:srgbClr val="BA0C2F"/>
              </a:solidFill>
              <a:latin typeface="Gill Sans"/>
              <a:ea typeface="Gill Sans"/>
              <a:cs typeface="Gill Sans"/>
              <a:sym typeface="Gill Sans"/>
            </a:endParaRPr>
          </a:p>
          <a:p>
            <a:pPr indent="0" lvl="0" marL="0" marR="0" rtl="0" algn="l">
              <a:lnSpc>
                <a:spcPct val="80000"/>
              </a:lnSpc>
              <a:spcBef>
                <a:spcPts val="0"/>
              </a:spcBef>
              <a:spcAft>
                <a:spcPts val="0"/>
              </a:spcAft>
              <a:buClr>
                <a:schemeClr val="dk1"/>
              </a:buClr>
              <a:buSzPts val="1100"/>
              <a:buFont typeface="Arial"/>
              <a:buNone/>
            </a:pPr>
            <a:r>
              <a:rPr b="0" i="0" lang="en-US" sz="2200" u="none" cap="none" strike="noStrike">
                <a:solidFill>
                  <a:schemeClr val="dk1"/>
                </a:solidFill>
                <a:latin typeface="Gill Sans"/>
                <a:ea typeface="Gill Sans"/>
                <a:cs typeface="Gill Sans"/>
                <a:sym typeface="Gill Sans"/>
              </a:rPr>
              <a:t>Improving Connectivity and Access Between Urban and Rural Areas</a:t>
            </a:r>
            <a:endParaRPr b="1" i="0" sz="26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rgbClr val="000000"/>
              </a:buClr>
              <a:buSzPts val="700"/>
              <a:buFont typeface="Arial"/>
              <a:buNone/>
            </a:pPr>
            <a:r>
              <a:t/>
            </a:r>
            <a:endParaRPr b="0" i="0" sz="7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100"/>
              <a:buFont typeface="Arial"/>
              <a:buNone/>
            </a:pPr>
            <a:r>
              <a:t/>
            </a:r>
            <a:endParaRPr b="1" i="0" sz="2600" u="none" cap="none" strike="noStrike">
              <a:solidFill>
                <a:srgbClr val="000000"/>
              </a:solidFill>
              <a:latin typeface="Gill Sans"/>
              <a:ea typeface="Gill Sans"/>
              <a:cs typeface="Gill Sans"/>
              <a:sym typeface="Gill Sans"/>
            </a:endParaRPr>
          </a:p>
        </p:txBody>
      </p:sp>
      <p:sp>
        <p:nvSpPr>
          <p:cNvPr id="580" name="Google Shape;580;g13a691da3d8_0_170"/>
          <p:cNvSpPr/>
          <p:nvPr/>
        </p:nvSpPr>
        <p:spPr>
          <a:xfrm>
            <a:off x="946175" y="4199625"/>
            <a:ext cx="7322100" cy="528000"/>
          </a:xfrm>
          <a:prstGeom prst="roundRect">
            <a:avLst>
              <a:gd fmla="val 16667" name="adj"/>
            </a:avLst>
          </a:prstGeom>
          <a:solidFill>
            <a:srgbClr val="BA0C2F"/>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100000"/>
              </a:lnSpc>
              <a:spcBef>
                <a:spcPts val="800"/>
              </a:spcBef>
              <a:spcAft>
                <a:spcPts val="0"/>
              </a:spcAft>
              <a:buClr>
                <a:srgbClr val="000000"/>
              </a:buClr>
              <a:buSzPts val="2000"/>
              <a:buFont typeface="Arial"/>
              <a:buNone/>
            </a:pPr>
            <a:r>
              <a:rPr b="0" i="0" lang="en-US" sz="2000" u="none" cap="none" strike="noStrike">
                <a:solidFill>
                  <a:schemeClr val="lt1"/>
                </a:solidFill>
                <a:latin typeface="Gill Sans"/>
                <a:ea typeface="Gill Sans"/>
                <a:cs typeface="Gill Sans"/>
                <a:sym typeface="Gill Sans"/>
              </a:rPr>
              <a:t>Reduced connectivity and information costs </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581" name="Google Shape;581;g13a691da3d8_0_170"/>
          <p:cNvSpPr/>
          <p:nvPr/>
        </p:nvSpPr>
        <p:spPr>
          <a:xfrm>
            <a:off x="946175" y="3655250"/>
            <a:ext cx="7322100" cy="474300"/>
          </a:xfrm>
          <a:prstGeom prst="roundRect">
            <a:avLst>
              <a:gd fmla="val 16667" name="adj"/>
            </a:avLst>
          </a:prstGeom>
          <a:solidFill>
            <a:srgbClr val="0067B9"/>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ctr">
              <a:lnSpc>
                <a:spcPct val="100000"/>
              </a:lnSpc>
              <a:spcBef>
                <a:spcPts val="800"/>
              </a:spcBef>
              <a:spcAft>
                <a:spcPts val="0"/>
              </a:spcAft>
              <a:buClr>
                <a:srgbClr val="000000"/>
              </a:buClr>
              <a:buSzPts val="2000"/>
              <a:buFont typeface="Arial"/>
              <a:buNone/>
            </a:pPr>
            <a:r>
              <a:t/>
            </a:r>
            <a:endParaRPr b="0" i="0" sz="2000" u="none" cap="none" strike="noStrike">
              <a:solidFill>
                <a:schemeClr val="lt1"/>
              </a:solidFill>
              <a:latin typeface="Gill Sans"/>
              <a:ea typeface="Gill Sans"/>
              <a:cs typeface="Gill Sans"/>
              <a:sym typeface="Gill Sans"/>
            </a:endParaRPr>
          </a:p>
          <a:p>
            <a:pPr indent="0" lvl="0" marL="0" marR="0" rtl="0" algn="l">
              <a:lnSpc>
                <a:spcPct val="100000"/>
              </a:lnSpc>
              <a:spcBef>
                <a:spcPts val="800"/>
              </a:spcBef>
              <a:spcAft>
                <a:spcPts val="0"/>
              </a:spcAft>
              <a:buClr>
                <a:srgbClr val="000000"/>
              </a:buClr>
              <a:buSzPts val="2000"/>
              <a:buFont typeface="Arial"/>
              <a:buNone/>
            </a:pPr>
            <a:r>
              <a:rPr b="0" i="0" lang="en-US" sz="2000" u="none" cap="none" strike="noStrike">
                <a:solidFill>
                  <a:schemeClr val="lt1"/>
                </a:solidFill>
                <a:latin typeface="Gill Sans"/>
                <a:ea typeface="Gill Sans"/>
                <a:cs typeface="Gill Sans"/>
                <a:sym typeface="Gill Sans"/>
              </a:rPr>
              <a:t>Reduced policy and regulatory barriers </a:t>
            </a:r>
            <a:endParaRPr b="0" i="0" sz="2000" u="none" cap="none" strike="noStrike">
              <a:solidFill>
                <a:schemeClr val="lt1"/>
              </a:solidFill>
              <a:latin typeface="Gill Sans"/>
              <a:ea typeface="Gill Sans"/>
              <a:cs typeface="Gill Sans"/>
              <a:sym typeface="Gill Sans"/>
            </a:endParaRPr>
          </a:p>
          <a:p>
            <a:pPr indent="0" lvl="0" marL="0" marR="0" rtl="0" algn="ctr">
              <a:lnSpc>
                <a:spcPct val="80000"/>
              </a:lnSpc>
              <a:spcBef>
                <a:spcPts val="800"/>
              </a:spcBef>
              <a:spcAft>
                <a:spcPts val="0"/>
              </a:spcAft>
              <a:buClr>
                <a:srgbClr val="000000"/>
              </a:buClr>
              <a:buSzPts val="2200"/>
              <a:buFont typeface="Arial"/>
              <a:buNone/>
            </a:pPr>
            <a:r>
              <a:t/>
            </a:r>
            <a:endParaRPr b="0" i="0" sz="2200" u="none" cap="none" strike="noStrike">
              <a:solidFill>
                <a:srgbClr val="FFFFFF"/>
              </a:solidFill>
              <a:latin typeface="Gill Sans"/>
              <a:ea typeface="Gill Sans"/>
              <a:cs typeface="Gill Sans"/>
              <a:sym typeface="Gill Sans"/>
            </a:endParaRPr>
          </a:p>
        </p:txBody>
      </p:sp>
      <p:pic>
        <p:nvPicPr>
          <p:cNvPr id="582" name="Google Shape;582;g13a691da3d8_0_170"/>
          <p:cNvPicPr preferRelativeResize="0"/>
          <p:nvPr/>
        </p:nvPicPr>
        <p:blipFill rotWithShape="1">
          <a:blip r:embed="rId3">
            <a:alphaModFix/>
          </a:blip>
          <a:srcRect b="0" l="0" r="0" t="0"/>
          <a:stretch/>
        </p:blipFill>
        <p:spPr>
          <a:xfrm>
            <a:off x="3522050" y="1676600"/>
            <a:ext cx="1828800" cy="1828800"/>
          </a:xfrm>
          <a:prstGeom prst="rect">
            <a:avLst/>
          </a:prstGeom>
          <a:noFill/>
          <a:ln>
            <a:noFill/>
          </a:ln>
          <a:effectLst>
            <a:outerShdw blurRad="57150" rotWithShape="0" algn="bl" dir="5400000" dist="19050">
              <a:srgbClr val="000000">
                <a:alpha val="49019"/>
              </a:srgbClr>
            </a:outerShdw>
          </a:effectLst>
        </p:spPr>
      </p:pic>
      <p:sp>
        <p:nvSpPr>
          <p:cNvPr id="583" name="Google Shape;583;g13a691da3d8_0_170"/>
          <p:cNvSpPr/>
          <p:nvPr/>
        </p:nvSpPr>
        <p:spPr>
          <a:xfrm>
            <a:off x="946175" y="4826325"/>
            <a:ext cx="7322100" cy="528000"/>
          </a:xfrm>
          <a:prstGeom prst="roundRect">
            <a:avLst>
              <a:gd fmla="val 16667" name="adj"/>
            </a:avLst>
          </a:prstGeom>
          <a:solidFill>
            <a:srgbClr val="999999"/>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ctr">
              <a:lnSpc>
                <a:spcPct val="90000"/>
              </a:lnSpc>
              <a:spcBef>
                <a:spcPts val="800"/>
              </a:spcBef>
              <a:spcAft>
                <a:spcPts val="0"/>
              </a:spcAft>
              <a:buClr>
                <a:srgbClr val="000000"/>
              </a:buClr>
              <a:buSzPts val="2000"/>
              <a:buFont typeface="Arial"/>
              <a:buNone/>
            </a:pPr>
            <a:r>
              <a:rPr b="0" i="0" lang="en-US" sz="2000" u="none" cap="none" strike="noStrike">
                <a:solidFill>
                  <a:schemeClr val="lt1"/>
                </a:solidFill>
                <a:latin typeface="Gill Sans"/>
                <a:ea typeface="Gill Sans"/>
                <a:cs typeface="Gill Sans"/>
                <a:sym typeface="Gill Sans"/>
              </a:rPr>
              <a:t>Strengthened supply chain linkages between urban and rural areas</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584" name="Google Shape;584;g13a691da3d8_0_170"/>
          <p:cNvSpPr/>
          <p:nvPr/>
        </p:nvSpPr>
        <p:spPr>
          <a:xfrm>
            <a:off x="946175" y="5476600"/>
            <a:ext cx="7322100" cy="474300"/>
          </a:xfrm>
          <a:prstGeom prst="roundRect">
            <a:avLst>
              <a:gd fmla="val 16667" name="adj"/>
            </a:avLst>
          </a:prstGeom>
          <a:solidFill>
            <a:srgbClr val="3C78D8"/>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100000"/>
              </a:lnSpc>
              <a:spcBef>
                <a:spcPts val="800"/>
              </a:spcBef>
              <a:spcAft>
                <a:spcPts val="0"/>
              </a:spcAft>
              <a:buClr>
                <a:srgbClr val="000000"/>
              </a:buClr>
              <a:buSzPts val="2000"/>
              <a:buFont typeface="Arial"/>
              <a:buNone/>
            </a:pPr>
            <a:r>
              <a:rPr b="0" i="0" lang="en-US" sz="2000" u="none" cap="none" strike="noStrike">
                <a:solidFill>
                  <a:schemeClr val="lt1"/>
                </a:solidFill>
                <a:latin typeface="Gill Sans"/>
                <a:ea typeface="Gill Sans"/>
                <a:cs typeface="Gill Sans"/>
                <a:sym typeface="Gill Sans"/>
              </a:rPr>
              <a:t>Developed metropolitan arrangements </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cxnSp>
        <p:nvCxnSpPr>
          <p:cNvPr id="585" name="Google Shape;585;g13a691da3d8_0_170"/>
          <p:cNvCxnSpPr/>
          <p:nvPr/>
        </p:nvCxnSpPr>
        <p:spPr>
          <a:xfrm>
            <a:off x="809350" y="1296375"/>
            <a:ext cx="4641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graphicFrame>
        <p:nvGraphicFramePr>
          <p:cNvPr id="591" name="Google Shape;591;g13a691da3d8_0_97"/>
          <p:cNvGraphicFramePr/>
          <p:nvPr/>
        </p:nvGraphicFramePr>
        <p:xfrm>
          <a:off x="162713" y="874463"/>
          <a:ext cx="3000000" cy="3000000"/>
        </p:xfrm>
        <a:graphic>
          <a:graphicData uri="http://schemas.openxmlformats.org/drawingml/2006/table">
            <a:tbl>
              <a:tblPr>
                <a:noFill/>
                <a:tableStyleId>{2C17F832-F365-4019-AA27-2FB05269DA90}</a:tableStyleId>
              </a:tblPr>
              <a:tblGrid>
                <a:gridCol w="1699200"/>
                <a:gridCol w="2358450"/>
                <a:gridCol w="2248150"/>
                <a:gridCol w="2523075"/>
              </a:tblGrid>
              <a:tr h="872500">
                <a:tc>
                  <a:txBody>
                    <a:bodyPr/>
                    <a:lstStyle/>
                    <a:p>
                      <a:pPr indent="0" lvl="0" marL="0" marR="0" rtl="0" algn="l">
                        <a:lnSpc>
                          <a:spcPct val="100000"/>
                        </a:lnSpc>
                        <a:spcBef>
                          <a:spcPts val="0"/>
                        </a:spcBef>
                        <a:spcAft>
                          <a:spcPts val="0"/>
                        </a:spcAft>
                        <a:buClr>
                          <a:srgbClr val="000000"/>
                        </a:buClr>
                        <a:buSzPts val="1800"/>
                        <a:buFont typeface="Arial"/>
                        <a:buNone/>
                      </a:pPr>
                      <a:r>
                        <a:t/>
                      </a:r>
                      <a:endParaRPr b="1" sz="1600" u="none" cap="none" strike="noStrike">
                        <a:latin typeface="Source Sans Pro"/>
                        <a:ea typeface="Source Sans Pro"/>
                        <a:cs typeface="Source Sans Pro"/>
                        <a:sym typeface="Source Sans Pr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2600"/>
                        <a:buFont typeface="Arial"/>
                        <a:buNone/>
                      </a:pPr>
                      <a:r>
                        <a:rPr b="1" lang="en-US" sz="1600" u="none" cap="none" strike="noStrike">
                          <a:solidFill>
                            <a:schemeClr val="lt2"/>
                          </a:solidFill>
                          <a:latin typeface="Source Sans Pro"/>
                          <a:ea typeface="Source Sans Pro"/>
                          <a:cs typeface="Source Sans Pro"/>
                          <a:sym typeface="Source Sans Pro"/>
                        </a:rPr>
                        <a:t>Strengthening </a:t>
                      </a:r>
                      <a:endParaRPr b="1" sz="1600" u="none" cap="none" strike="noStrike">
                        <a:solidFill>
                          <a:schemeClr val="lt2"/>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000000"/>
                        </a:buClr>
                        <a:buSzPts val="2600"/>
                        <a:buFont typeface="Arial"/>
                        <a:buNone/>
                      </a:pPr>
                      <a:r>
                        <a:rPr b="1" lang="en-US" sz="1600" u="none" cap="none" strike="noStrike">
                          <a:solidFill>
                            <a:schemeClr val="lt2"/>
                          </a:solidFill>
                          <a:latin typeface="Source Sans Pro"/>
                          <a:ea typeface="Source Sans Pro"/>
                          <a:cs typeface="Source Sans Pro"/>
                          <a:sym typeface="Source Sans Pro"/>
                        </a:rPr>
                        <a:t>Local Capacity </a:t>
                      </a:r>
                      <a:endParaRPr b="1" sz="1600" u="none" cap="none" strike="noStrike">
                        <a:solidFill>
                          <a:schemeClr val="lt2"/>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000000"/>
                        </a:buClr>
                        <a:buSzPts val="2600"/>
                        <a:buFont typeface="Arial"/>
                        <a:buNone/>
                      </a:pPr>
                      <a:r>
                        <a:rPr b="1" lang="en-US" sz="1600" u="none" cap="none" strike="noStrike">
                          <a:solidFill>
                            <a:schemeClr val="lt2"/>
                          </a:solidFill>
                          <a:latin typeface="Source Sans Pro"/>
                          <a:ea typeface="Source Sans Pro"/>
                          <a:cs typeface="Source Sans Pro"/>
                          <a:sym typeface="Source Sans Pro"/>
                        </a:rPr>
                        <a:t>In Urban Development</a:t>
                      </a:r>
                      <a:endParaRPr b="1" sz="1600" u="none" cap="none" strike="noStrike">
                        <a:solidFill>
                          <a:schemeClr val="lt2"/>
                        </a:solidFill>
                        <a:latin typeface="Source Sans Pro"/>
                        <a:ea typeface="Source Sans Pro"/>
                        <a:cs typeface="Source Sans Pro"/>
                        <a:sym typeface="Source Sans Pro"/>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2600"/>
                        <a:buFont typeface="Arial"/>
                        <a:buNone/>
                      </a:pPr>
                      <a:r>
                        <a:rPr b="1" lang="en-US" sz="1600" u="none" cap="none" strike="noStrike">
                          <a:solidFill>
                            <a:schemeClr val="lt2"/>
                          </a:solidFill>
                          <a:latin typeface="Source Sans Pro"/>
                          <a:ea typeface="Source Sans Pro"/>
                          <a:cs typeface="Source Sans Pro"/>
                          <a:sym typeface="Source Sans Pro"/>
                        </a:rPr>
                        <a:t>Improving Local Climate-Resilient Infrastructure Planning, Financing And Implementation</a:t>
                      </a:r>
                      <a:endParaRPr b="1" sz="1600" u="none" cap="none" strike="noStrike">
                        <a:solidFill>
                          <a:schemeClr val="lt2"/>
                        </a:solidFill>
                        <a:latin typeface="Source Sans Pro"/>
                        <a:ea typeface="Source Sans Pro"/>
                        <a:cs typeface="Source Sans Pro"/>
                        <a:sym typeface="Source Sans Pro"/>
                      </a:endParaRPr>
                    </a:p>
                  </a:txBody>
                  <a:tcPr marT="91425" marB="91425" marR="91425" marL="91425"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2600"/>
                        <a:buFont typeface="Arial"/>
                        <a:buNone/>
                      </a:pPr>
                      <a:r>
                        <a:rPr b="1" lang="en-US" sz="1600" u="none" cap="none" strike="noStrike">
                          <a:solidFill>
                            <a:schemeClr val="lt2"/>
                          </a:solidFill>
                          <a:latin typeface="Source Sans Pro"/>
                          <a:ea typeface="Source Sans Pro"/>
                          <a:cs typeface="Source Sans Pro"/>
                          <a:sym typeface="Source Sans Pro"/>
                        </a:rPr>
                        <a:t>Improving Connectivity And Access Between </a:t>
                      </a:r>
                      <a:endParaRPr b="1" sz="1600" u="none" cap="none" strike="noStrike">
                        <a:solidFill>
                          <a:schemeClr val="lt2"/>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000000"/>
                        </a:buClr>
                        <a:buSzPts val="2600"/>
                        <a:buFont typeface="Arial"/>
                        <a:buNone/>
                      </a:pPr>
                      <a:r>
                        <a:rPr b="1" lang="en-US" sz="1600" u="none" cap="none" strike="noStrike">
                          <a:solidFill>
                            <a:schemeClr val="lt2"/>
                          </a:solidFill>
                          <a:latin typeface="Source Sans Pro"/>
                          <a:ea typeface="Source Sans Pro"/>
                          <a:cs typeface="Source Sans Pro"/>
                          <a:sym typeface="Source Sans Pro"/>
                        </a:rPr>
                        <a:t>Urban And Rural Areas</a:t>
                      </a:r>
                      <a:endParaRPr b="1" sz="1600" u="none" cap="none" strike="noStrike">
                        <a:solidFill>
                          <a:schemeClr val="lt2"/>
                        </a:solidFill>
                        <a:latin typeface="Source Sans Pro"/>
                        <a:ea typeface="Source Sans Pro"/>
                        <a:cs typeface="Source Sans Pro"/>
                        <a:sym typeface="Source Sans Pro"/>
                      </a:endParaRPr>
                    </a:p>
                  </a:txBody>
                  <a:tcPr marT="91425" marB="91425" marR="91425" marL="91425" anchor="ctr">
                    <a:lnL cap="flat" cmpd="sng" w="38100">
                      <a:solidFill>
                        <a:srgbClr val="FFFFFF"/>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170250">
                <a:tc>
                  <a:txBody>
                    <a:bodyPr/>
                    <a:lstStyle/>
                    <a:p>
                      <a:pPr indent="0" lvl="0" marL="0" marR="0" rtl="0" algn="ctr">
                        <a:lnSpc>
                          <a:spcPct val="90000"/>
                        </a:lnSpc>
                        <a:spcBef>
                          <a:spcPts val="0"/>
                        </a:spcBef>
                        <a:spcAft>
                          <a:spcPts val="0"/>
                        </a:spcAft>
                        <a:buClr>
                          <a:srgbClr val="000000"/>
                        </a:buClr>
                        <a:buSzPts val="1500"/>
                        <a:buFont typeface="Arial"/>
                        <a:buNone/>
                      </a:pPr>
                      <a:r>
                        <a:rPr b="1" lang="en-US" sz="1500" u="none" cap="none" strike="noStrike">
                          <a:solidFill>
                            <a:schemeClr val="accent6"/>
                          </a:solidFill>
                          <a:latin typeface="Source Sans Pro"/>
                          <a:ea typeface="Source Sans Pro"/>
                          <a:cs typeface="Source Sans Pro"/>
                          <a:sym typeface="Source Sans Pro"/>
                        </a:rPr>
                        <a:t>Capacity Building</a:t>
                      </a:r>
                      <a:endParaRPr b="1" sz="1500" u="none" cap="none" strike="noStrike">
                        <a:solidFill>
                          <a:schemeClr val="accent6"/>
                        </a:solidFill>
                        <a:latin typeface="Source Sans Pro"/>
                        <a:ea typeface="Source Sans Pro"/>
                        <a:cs typeface="Source Sans Pro"/>
                        <a:sym typeface="Source Sans Pr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500"/>
                        <a:buFont typeface="Arial"/>
                        <a:buNone/>
                      </a:pPr>
                      <a:r>
                        <a:rPr b="1" lang="en-US" sz="1500" u="none" cap="none" strike="noStrike">
                          <a:solidFill>
                            <a:schemeClr val="dk1"/>
                          </a:solidFill>
                          <a:latin typeface="Gill Sans"/>
                          <a:ea typeface="Gill Sans"/>
                          <a:cs typeface="Gill Sans"/>
                          <a:sym typeface="Gill Sans"/>
                        </a:rPr>
                        <a:t>Enhanced </a:t>
                      </a:r>
                      <a:r>
                        <a:rPr lang="en-US" sz="1500" u="none" cap="none" strike="noStrike">
                          <a:solidFill>
                            <a:schemeClr val="dk1"/>
                          </a:solidFill>
                          <a:latin typeface="Gill Sans"/>
                          <a:ea typeface="Gill Sans"/>
                          <a:cs typeface="Gill Sans"/>
                          <a:sym typeface="Gill Sans"/>
                        </a:rPr>
                        <a:t>technical capacity of local planners in mainstreaming CCA and DRR in local plans</a:t>
                      </a:r>
                      <a:endParaRPr sz="1500" u="none" cap="none" strike="noStrike">
                        <a:solidFill>
                          <a:schemeClr val="dk1"/>
                        </a:solidFill>
                        <a:latin typeface="Gill Sans"/>
                        <a:ea typeface="Gill Sans"/>
                        <a:cs typeface="Gill Sans"/>
                        <a:sym typeface="Gill Sans"/>
                      </a:endParaRPr>
                    </a:p>
                    <a:p>
                      <a:pPr indent="0" lvl="0" marL="0" marR="0" rtl="0" algn="l">
                        <a:lnSpc>
                          <a:spcPct val="80000"/>
                        </a:lnSpc>
                        <a:spcBef>
                          <a:spcPts val="1000"/>
                        </a:spcBef>
                        <a:spcAft>
                          <a:spcPts val="0"/>
                        </a:spcAft>
                        <a:buClr>
                          <a:srgbClr val="000000"/>
                        </a:buClr>
                        <a:buSzPts val="1500"/>
                        <a:buFont typeface="Arial"/>
                        <a:buNone/>
                      </a:pPr>
                      <a:r>
                        <a:rPr b="1" lang="en-US" sz="1500" u="none" cap="none" strike="noStrike">
                          <a:solidFill>
                            <a:schemeClr val="dk1"/>
                          </a:solidFill>
                          <a:latin typeface="Gill Sans"/>
                          <a:ea typeface="Gill Sans"/>
                          <a:cs typeface="Gill Sans"/>
                          <a:sym typeface="Gill Sans"/>
                        </a:rPr>
                        <a:t>Established l</a:t>
                      </a:r>
                      <a:r>
                        <a:rPr lang="en-US" sz="1500" u="none" cap="none" strike="noStrike">
                          <a:solidFill>
                            <a:schemeClr val="dk1"/>
                          </a:solidFill>
                          <a:latin typeface="Gill Sans"/>
                          <a:ea typeface="Gill Sans"/>
                          <a:cs typeface="Gill Sans"/>
                          <a:sym typeface="Gill Sans"/>
                        </a:rPr>
                        <a:t>ocal knowledge sources through the Urban Development Learning Programs (UDLPs)</a:t>
                      </a:r>
                      <a:endParaRPr sz="1500" u="none" cap="none" strike="noStrike">
                        <a:solidFill>
                          <a:schemeClr val="dk1"/>
                        </a:solidFill>
                        <a:latin typeface="Gill Sans"/>
                        <a:ea typeface="Gill Sans"/>
                        <a:cs typeface="Gill Sans"/>
                        <a:sym typeface="Gill Sans"/>
                      </a:endParaRPr>
                    </a:p>
                    <a:p>
                      <a:pPr indent="0" lvl="0" marL="0" marR="0" rtl="0" algn="l">
                        <a:lnSpc>
                          <a:spcPct val="80000"/>
                        </a:lnSpc>
                        <a:spcBef>
                          <a:spcPts val="1000"/>
                        </a:spcBef>
                        <a:spcAft>
                          <a:spcPts val="0"/>
                        </a:spcAft>
                        <a:buClr>
                          <a:schemeClr val="dk1"/>
                        </a:buClr>
                        <a:buSzPts val="1100"/>
                        <a:buFont typeface="Arial"/>
                        <a:buNone/>
                      </a:pPr>
                      <a:r>
                        <a:rPr b="1" lang="en-US" sz="1500" u="none" cap="none" strike="noStrike">
                          <a:solidFill>
                            <a:schemeClr val="dk1"/>
                          </a:solidFill>
                          <a:latin typeface="Source Sans Pro"/>
                          <a:ea typeface="Source Sans Pro"/>
                          <a:cs typeface="Source Sans Pro"/>
                          <a:sym typeface="Source Sans Pro"/>
                        </a:rPr>
                        <a:t>Enhanced </a:t>
                      </a:r>
                      <a:r>
                        <a:rPr lang="en-US" sz="1500" u="none" cap="none" strike="noStrike">
                          <a:solidFill>
                            <a:schemeClr val="dk1"/>
                          </a:solidFill>
                          <a:latin typeface="Source Sans Pro"/>
                          <a:ea typeface="Source Sans Pro"/>
                          <a:cs typeface="Source Sans Pro"/>
                          <a:sym typeface="Source Sans Pro"/>
                        </a:rPr>
                        <a:t>CDRA training modules of DHSUD</a:t>
                      </a:r>
                      <a:endParaRPr b="1" sz="1500" u="none" cap="none" strike="noStrike">
                        <a:solidFill>
                          <a:schemeClr val="dk1"/>
                        </a:solidFill>
                        <a:latin typeface="Gill Sans"/>
                        <a:ea typeface="Gill Sans"/>
                        <a:cs typeface="Gill Sans"/>
                        <a:sym typeface="Gill Sans"/>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500"/>
                        <a:buFont typeface="Arial"/>
                        <a:buNone/>
                      </a:pPr>
                      <a:r>
                        <a:rPr b="1" lang="en-US" sz="1500" u="none" cap="none" strike="noStrike">
                          <a:solidFill>
                            <a:schemeClr val="dk1"/>
                          </a:solidFill>
                          <a:latin typeface="Gill Sans"/>
                          <a:ea typeface="Gill Sans"/>
                          <a:cs typeface="Gill Sans"/>
                          <a:sym typeface="Gill Sans"/>
                        </a:rPr>
                        <a:t>Improved</a:t>
                      </a:r>
                      <a:r>
                        <a:rPr lang="en-US" sz="1500" u="none" cap="none" strike="noStrike">
                          <a:solidFill>
                            <a:schemeClr val="dk1"/>
                          </a:solidFill>
                          <a:latin typeface="Gill Sans"/>
                          <a:ea typeface="Gill Sans"/>
                          <a:cs typeface="Gill Sans"/>
                          <a:sym typeface="Gill Sans"/>
                        </a:rPr>
                        <a:t> local capacity in Greenhouse Gas inventory and management planning</a:t>
                      </a:r>
                      <a:endParaRPr b="1" sz="1500" u="none" cap="none" strike="noStrike">
                        <a:solidFill>
                          <a:srgbClr val="000000"/>
                        </a:solidFill>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chemeClr val="dk1"/>
                        </a:buClr>
                        <a:buSzPts val="1800"/>
                        <a:buFont typeface="Arial"/>
                        <a:buNone/>
                      </a:pPr>
                      <a:r>
                        <a:rPr b="1" lang="en-US" sz="1500" u="none" cap="none" strike="noStrike">
                          <a:solidFill>
                            <a:schemeClr val="dk1"/>
                          </a:solidFill>
                          <a:latin typeface="Source Sans Pro"/>
                          <a:ea typeface="Source Sans Pro"/>
                          <a:cs typeface="Source Sans Pro"/>
                          <a:sym typeface="Source Sans Pro"/>
                        </a:rPr>
                        <a:t>Strengthened</a:t>
                      </a:r>
                      <a:r>
                        <a:rPr lang="en-US" sz="1500" u="none" cap="none" strike="noStrike">
                          <a:solidFill>
                            <a:schemeClr val="dk1"/>
                          </a:solidFill>
                          <a:latin typeface="Source Sans Pro"/>
                          <a:ea typeface="Source Sans Pro"/>
                          <a:cs typeface="Source Sans Pro"/>
                          <a:sym typeface="Source Sans Pro"/>
                        </a:rPr>
                        <a:t> supply chain linkages between urban and rural areas</a:t>
                      </a:r>
                      <a:endParaRPr b="1" sz="1500" u="none" cap="none" strike="noStrike">
                        <a:solidFill>
                          <a:srgbClr val="000000"/>
                        </a:solidFill>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170250">
                <a:tc>
                  <a:txBody>
                    <a:bodyPr/>
                    <a:lstStyle/>
                    <a:p>
                      <a:pPr indent="0" lvl="0" marL="0" marR="0" rtl="0" algn="ctr">
                        <a:lnSpc>
                          <a:spcPct val="90000"/>
                        </a:lnSpc>
                        <a:spcBef>
                          <a:spcPts val="0"/>
                        </a:spcBef>
                        <a:spcAft>
                          <a:spcPts val="0"/>
                        </a:spcAft>
                        <a:buClr>
                          <a:srgbClr val="000000"/>
                        </a:buClr>
                        <a:buSzPts val="1800"/>
                        <a:buFont typeface="Arial"/>
                        <a:buNone/>
                      </a:pPr>
                      <a:r>
                        <a:t/>
                      </a:r>
                      <a:endParaRPr b="1" sz="1500" u="none" cap="none" strike="noStrike">
                        <a:solidFill>
                          <a:schemeClr val="accent6"/>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000000"/>
                        </a:buClr>
                        <a:buSzPts val="1800"/>
                        <a:buFont typeface="Arial"/>
                        <a:buNone/>
                      </a:pPr>
                      <a:r>
                        <a:rPr b="1" lang="en-US" sz="1500" u="none" cap="none" strike="noStrike">
                          <a:solidFill>
                            <a:schemeClr val="accent6"/>
                          </a:solidFill>
                          <a:latin typeface="Source Sans Pro"/>
                          <a:ea typeface="Source Sans Pro"/>
                          <a:cs typeface="Source Sans Pro"/>
                          <a:sym typeface="Source Sans Pro"/>
                        </a:rPr>
                        <a:t>Policy Development</a:t>
                      </a:r>
                      <a:endParaRPr b="1" sz="1500" u="none" cap="none" strike="noStrike">
                        <a:solidFill>
                          <a:schemeClr val="accent6"/>
                        </a:solidFill>
                        <a:latin typeface="Source Sans Pro"/>
                        <a:ea typeface="Source Sans Pro"/>
                        <a:cs typeface="Source Sans Pro"/>
                        <a:sym typeface="Source Sans Pr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800"/>
                        <a:buFont typeface="Arial"/>
                        <a:buNone/>
                      </a:pPr>
                      <a:r>
                        <a:rPr b="1" lang="en-US" sz="1500" u="none" cap="none" strike="noStrike">
                          <a:latin typeface="Source Sans Pro"/>
                          <a:ea typeface="Source Sans Pro"/>
                          <a:cs typeface="Source Sans Pro"/>
                          <a:sym typeface="Source Sans Pro"/>
                        </a:rPr>
                        <a:t>Prepared</a:t>
                      </a:r>
                      <a:r>
                        <a:rPr lang="en-US" sz="1500" u="none" cap="none" strike="noStrike">
                          <a:latin typeface="Source Sans Pro"/>
                          <a:ea typeface="Source Sans Pro"/>
                          <a:cs typeface="Source Sans Pro"/>
                          <a:sym typeface="Source Sans Pro"/>
                        </a:rPr>
                        <a:t> climate-resilient and risk-sensitive local plans (mainstreamed CCA and DRR in CLUP)</a:t>
                      </a:r>
                      <a:endParaRPr sz="1500" u="none" cap="none" strike="noStrike">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100"/>
                        <a:buFont typeface="Arial"/>
                        <a:buNone/>
                      </a:pPr>
                      <a:r>
                        <a:rPr b="1" lang="en-US" sz="1500" u="none" cap="none" strike="noStrike">
                          <a:solidFill>
                            <a:srgbClr val="000000"/>
                          </a:solidFill>
                          <a:latin typeface="Source Sans Pro"/>
                          <a:ea typeface="Source Sans Pro"/>
                          <a:cs typeface="Source Sans Pro"/>
                          <a:sym typeface="Source Sans Pro"/>
                        </a:rPr>
                        <a:t>Provided</a:t>
                      </a:r>
                      <a:r>
                        <a:rPr lang="en-US" sz="1500" u="none" cap="none" strike="noStrike">
                          <a:solidFill>
                            <a:srgbClr val="000000"/>
                          </a:solidFill>
                          <a:latin typeface="Source Sans Pro"/>
                          <a:ea typeface="Source Sans Pro"/>
                          <a:cs typeface="Source Sans Pro"/>
                          <a:sym typeface="Source Sans Pro"/>
                        </a:rPr>
                        <a:t> technical guidance in mainstreaming CCA and DRR in water safety planning</a:t>
                      </a:r>
                      <a:endParaRPr sz="1500" u="none" cap="none" strike="noStrike">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800"/>
                        <a:buFont typeface="Arial"/>
                        <a:buNone/>
                      </a:pPr>
                      <a:r>
                        <a:rPr b="1" lang="en-US" sz="1500" u="none" cap="none" strike="noStrike">
                          <a:latin typeface="Source Sans Pro"/>
                          <a:ea typeface="Source Sans Pro"/>
                          <a:cs typeface="Source Sans Pro"/>
                          <a:sym typeface="Source Sans Pro"/>
                        </a:rPr>
                        <a:t>Reduced </a:t>
                      </a:r>
                      <a:r>
                        <a:rPr lang="en-US" sz="1500" u="none" cap="none" strike="noStrike">
                          <a:latin typeface="Source Sans Pro"/>
                          <a:ea typeface="Source Sans Pro"/>
                          <a:cs typeface="Source Sans Pro"/>
                          <a:sym typeface="Source Sans Pro"/>
                        </a:rPr>
                        <a:t>policy and regulatory barriers </a:t>
                      </a:r>
                      <a:endParaRPr sz="1500" u="none" cap="none" strike="noStrike">
                        <a:latin typeface="Source Sans Pro"/>
                        <a:ea typeface="Source Sans Pro"/>
                        <a:cs typeface="Source Sans Pro"/>
                        <a:sym typeface="Source Sans Pro"/>
                      </a:endParaRPr>
                    </a:p>
                    <a:p>
                      <a:pPr indent="0" lvl="0" marL="0" marR="0" rtl="0" algn="l">
                        <a:lnSpc>
                          <a:spcPct val="80000"/>
                        </a:lnSpc>
                        <a:spcBef>
                          <a:spcPts val="1000"/>
                        </a:spcBef>
                        <a:spcAft>
                          <a:spcPts val="0"/>
                        </a:spcAft>
                        <a:buClr>
                          <a:srgbClr val="000000"/>
                        </a:buClr>
                        <a:buSzPts val="1800"/>
                        <a:buFont typeface="Arial"/>
                        <a:buNone/>
                      </a:pPr>
                      <a:r>
                        <a:rPr b="1" lang="en-US" sz="1500" u="none" cap="none" strike="noStrike">
                          <a:latin typeface="Source Sans Pro"/>
                          <a:ea typeface="Source Sans Pro"/>
                          <a:cs typeface="Source Sans Pro"/>
                          <a:sym typeface="Source Sans Pro"/>
                        </a:rPr>
                        <a:t>Reduced </a:t>
                      </a:r>
                      <a:r>
                        <a:rPr lang="en-US" sz="1500" u="none" cap="none" strike="noStrike">
                          <a:latin typeface="Source Sans Pro"/>
                          <a:ea typeface="Source Sans Pro"/>
                          <a:cs typeface="Source Sans Pro"/>
                          <a:sym typeface="Source Sans Pro"/>
                        </a:rPr>
                        <a:t>connectivity and information costs </a:t>
                      </a:r>
                      <a:endParaRPr sz="1500" u="none" cap="none" strike="noStrike">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623200">
                <a:tc>
                  <a:txBody>
                    <a:bodyPr/>
                    <a:lstStyle/>
                    <a:p>
                      <a:pPr indent="0" lvl="0" marL="0" marR="0" rtl="0" algn="ctr">
                        <a:lnSpc>
                          <a:spcPct val="90000"/>
                        </a:lnSpc>
                        <a:spcBef>
                          <a:spcPts val="0"/>
                        </a:spcBef>
                        <a:spcAft>
                          <a:spcPts val="0"/>
                        </a:spcAft>
                        <a:buClr>
                          <a:srgbClr val="000000"/>
                        </a:buClr>
                        <a:buSzPts val="1800"/>
                        <a:buFont typeface="Arial"/>
                        <a:buNone/>
                      </a:pPr>
                      <a:r>
                        <a:rPr b="1" lang="en-US" sz="1500" u="none" cap="none" strike="noStrike">
                          <a:solidFill>
                            <a:schemeClr val="accent6"/>
                          </a:solidFill>
                          <a:latin typeface="Source Sans Pro"/>
                          <a:ea typeface="Source Sans Pro"/>
                          <a:cs typeface="Source Sans Pro"/>
                          <a:sym typeface="Source Sans Pro"/>
                        </a:rPr>
                        <a:t>Partnership Development</a:t>
                      </a:r>
                      <a:endParaRPr b="1" sz="1500" u="none" cap="none" strike="noStrike">
                        <a:solidFill>
                          <a:schemeClr val="accent6"/>
                        </a:solidFill>
                        <a:latin typeface="Source Sans Pro"/>
                        <a:ea typeface="Source Sans Pro"/>
                        <a:cs typeface="Source Sans Pro"/>
                        <a:sym typeface="Source Sans Pr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800"/>
                        <a:buFont typeface="Arial"/>
                        <a:buNone/>
                      </a:pPr>
                      <a:r>
                        <a:rPr b="1" lang="en-US" sz="1500" u="none" cap="none" strike="noStrike">
                          <a:solidFill>
                            <a:srgbClr val="000000"/>
                          </a:solidFill>
                          <a:latin typeface="Source Sans Pro"/>
                          <a:ea typeface="Source Sans Pro"/>
                          <a:cs typeface="Source Sans Pro"/>
                          <a:sym typeface="Source Sans Pro"/>
                        </a:rPr>
                        <a:t>Strengthened </a:t>
                      </a:r>
                      <a:r>
                        <a:rPr lang="en-US" sz="1500" u="none" cap="none" strike="noStrike">
                          <a:solidFill>
                            <a:srgbClr val="000000"/>
                          </a:solidFill>
                          <a:latin typeface="Source Sans Pro"/>
                          <a:ea typeface="Source Sans Pro"/>
                          <a:cs typeface="Source Sans Pro"/>
                          <a:sym typeface="Source Sans Pro"/>
                        </a:rPr>
                        <a:t>linkage between LGUs and NGAs (CCC, DOST)</a:t>
                      </a:r>
                      <a:endParaRPr sz="1500" u="none" cap="none" strike="noStrike">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100"/>
                        <a:buFont typeface="Arial"/>
                        <a:buNone/>
                      </a:pPr>
                      <a:r>
                        <a:rPr b="1" lang="en-US" sz="1500" u="none" cap="none" strike="noStrike">
                          <a:solidFill>
                            <a:srgbClr val="000000"/>
                          </a:solidFill>
                          <a:latin typeface="Source Sans Pro"/>
                          <a:ea typeface="Source Sans Pro"/>
                          <a:cs typeface="Source Sans Pro"/>
                          <a:sym typeface="Source Sans Pro"/>
                        </a:rPr>
                        <a:t>Strengthened </a:t>
                      </a:r>
                      <a:r>
                        <a:rPr lang="en-US" sz="1500" u="none" cap="none" strike="noStrike">
                          <a:solidFill>
                            <a:srgbClr val="000000"/>
                          </a:solidFill>
                          <a:latin typeface="Source Sans Pro"/>
                          <a:ea typeface="Source Sans Pro"/>
                          <a:cs typeface="Source Sans Pro"/>
                          <a:sym typeface="Source Sans Pro"/>
                        </a:rPr>
                        <a:t>partnership between CDI cities and Climate Change Commission</a:t>
                      </a:r>
                      <a:endParaRPr sz="1500" u="none" cap="none" strike="noStrike">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1100"/>
                        <a:buFont typeface="Arial"/>
                        <a:buNone/>
                      </a:pPr>
                      <a:r>
                        <a:rPr b="1" lang="en-US" sz="1500" u="none" cap="none" strike="noStrike">
                          <a:solidFill>
                            <a:srgbClr val="000000"/>
                          </a:solidFill>
                          <a:latin typeface="Source Sans Pro"/>
                          <a:ea typeface="Source Sans Pro"/>
                          <a:cs typeface="Source Sans Pro"/>
                          <a:sym typeface="Source Sans Pro"/>
                        </a:rPr>
                        <a:t>Developed</a:t>
                      </a:r>
                      <a:r>
                        <a:rPr lang="en-US" sz="1500" u="none" cap="none" strike="noStrike">
                          <a:solidFill>
                            <a:srgbClr val="000000"/>
                          </a:solidFill>
                          <a:latin typeface="Source Sans Pro"/>
                          <a:ea typeface="Source Sans Pro"/>
                          <a:cs typeface="Source Sans Pro"/>
                          <a:sym typeface="Source Sans Pro"/>
                        </a:rPr>
                        <a:t> metropolitan arrangements</a:t>
                      </a:r>
                      <a:endParaRPr sz="1500" u="none" cap="none" strike="noStrike">
                        <a:solidFill>
                          <a:srgbClr val="000000"/>
                        </a:solidFill>
                        <a:latin typeface="Source Sans Pro"/>
                        <a:ea typeface="Source Sans Pro"/>
                        <a:cs typeface="Source Sans Pro"/>
                        <a:sym typeface="Source Sans Pro"/>
                      </a:endParaRPr>
                    </a:p>
                    <a:p>
                      <a:pPr indent="0" lvl="0" marL="0" marR="0" rtl="0" algn="l">
                        <a:lnSpc>
                          <a:spcPct val="80000"/>
                        </a:lnSpc>
                        <a:spcBef>
                          <a:spcPts val="0"/>
                        </a:spcBef>
                        <a:spcAft>
                          <a:spcPts val="0"/>
                        </a:spcAft>
                        <a:buClr>
                          <a:srgbClr val="000000"/>
                        </a:buClr>
                        <a:buSzPts val="1100"/>
                        <a:buFont typeface="Arial"/>
                        <a:buNone/>
                      </a:pPr>
                      <a:r>
                        <a:t/>
                      </a:r>
                      <a:endParaRPr sz="1500" u="none" cap="none" strike="noStrike">
                        <a:latin typeface="Source Sans Pro"/>
                        <a:ea typeface="Source Sans Pro"/>
                        <a:cs typeface="Source Sans Pro"/>
                        <a:sym typeface="Source Sans Pro"/>
                      </a:endParaRPr>
                    </a:p>
                    <a:p>
                      <a:pPr indent="0" lvl="0" marL="0" marR="0" rtl="0" algn="l">
                        <a:lnSpc>
                          <a:spcPct val="80000"/>
                        </a:lnSpc>
                        <a:spcBef>
                          <a:spcPts val="0"/>
                        </a:spcBef>
                        <a:spcAft>
                          <a:spcPts val="0"/>
                        </a:spcAft>
                        <a:buClr>
                          <a:schemeClr val="dk1"/>
                        </a:buClr>
                        <a:buSzPts val="1800"/>
                        <a:buFont typeface="Arial"/>
                        <a:buNone/>
                      </a:pPr>
                      <a:r>
                        <a:t/>
                      </a:r>
                      <a:endParaRPr sz="1500" u="none" cap="none" strike="noStrike">
                        <a:solidFill>
                          <a:schemeClr val="dk1"/>
                        </a:solidFill>
                        <a:latin typeface="Source Sans Pro"/>
                        <a:ea typeface="Source Sans Pro"/>
                        <a:cs typeface="Source Sans Pro"/>
                        <a:sym typeface="Source Sans Pro"/>
                      </a:endParaRPr>
                    </a:p>
                  </a:txBody>
                  <a:tcPr marT="91425" marB="91425" marR="91425" marL="91425">
                    <a:lnL cap="flat" cmpd="sng" w="38100">
                      <a:solidFill>
                        <a:srgbClr val="FFFFFF"/>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bl>
          </a:graphicData>
        </a:graphic>
      </p:graphicFrame>
      <p:sp>
        <p:nvSpPr>
          <p:cNvPr id="592" name="Google Shape;592;g13a691da3d8_0_97"/>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cxnSp>
        <p:nvCxnSpPr>
          <p:cNvPr id="593" name="Google Shape;593;g13a691da3d8_0_97"/>
          <p:cNvCxnSpPr/>
          <p:nvPr/>
        </p:nvCxnSpPr>
        <p:spPr>
          <a:xfrm>
            <a:off x="580750" y="839175"/>
            <a:ext cx="464100" cy="0"/>
          </a:xfrm>
          <a:prstGeom prst="straightConnector1">
            <a:avLst/>
          </a:prstGeom>
          <a:noFill/>
          <a:ln cap="flat" cmpd="sng" w="19050">
            <a:solidFill>
              <a:schemeClr val="lt1"/>
            </a:solidFill>
            <a:prstDash val="solid"/>
            <a:round/>
            <a:headEnd len="sm" w="sm" type="none"/>
            <a:tailEnd len="sm" w="sm" type="none"/>
          </a:ln>
        </p:spPr>
      </p:cxnSp>
      <p:sp>
        <p:nvSpPr>
          <p:cNvPr id="594" name="Google Shape;594;g13a691da3d8_0_97"/>
          <p:cNvSpPr txBox="1"/>
          <p:nvPr/>
        </p:nvSpPr>
        <p:spPr>
          <a:xfrm>
            <a:off x="477875" y="396250"/>
            <a:ext cx="8513700" cy="4524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500" u="none" cap="none" strike="noStrike">
              <a:solidFill>
                <a:srgbClr val="000000"/>
              </a:solidFill>
              <a:latin typeface="Gill Sans"/>
              <a:ea typeface="Gill Sans"/>
              <a:cs typeface="Gill Sans"/>
              <a:sym typeface="Gill Sans"/>
            </a:endParaRPr>
          </a:p>
        </p:txBody>
      </p:sp>
      <p:pic>
        <p:nvPicPr>
          <p:cNvPr id="595" name="Google Shape;595;g13a691da3d8_0_97"/>
          <p:cNvPicPr preferRelativeResize="0"/>
          <p:nvPr/>
        </p:nvPicPr>
        <p:blipFill rotWithShape="1">
          <a:blip r:embed="rId3">
            <a:alphaModFix/>
          </a:blip>
          <a:srcRect b="0" l="0" r="0" t="0"/>
          <a:stretch/>
        </p:blipFill>
        <p:spPr>
          <a:xfrm>
            <a:off x="477876" y="845824"/>
            <a:ext cx="1188720" cy="118872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13c1e6d4153_0_24"/>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601" name="Google Shape;601;g13c1e6d4153_0_24"/>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602" name="Google Shape;602;g13c1e6d4153_0_24"/>
          <p:cNvSpPr txBox="1"/>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6C6463"/>
                </a:solidFill>
                <a:latin typeface="Gill Sans"/>
                <a:ea typeface="Gill Sans"/>
                <a:cs typeface="Gill Sans"/>
                <a:sym typeface="Gill Sans"/>
              </a:rPr>
              <a:t>11/29/21</a:t>
            </a:r>
            <a:endParaRPr b="0" i="0" sz="600" u="none" cap="none" strike="noStrike">
              <a:solidFill>
                <a:srgbClr val="6C6463"/>
              </a:solidFill>
              <a:latin typeface="Gill Sans"/>
              <a:ea typeface="Gill Sans"/>
              <a:cs typeface="Gill Sans"/>
              <a:sym typeface="Gill Sans"/>
            </a:endParaRPr>
          </a:p>
        </p:txBody>
      </p:sp>
      <p:sp>
        <p:nvSpPr>
          <p:cNvPr id="603" name="Google Shape;603;g13c1e6d4153_0_24"/>
          <p:cNvSpPr txBox="1"/>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6C6463"/>
                </a:solidFill>
                <a:latin typeface="Gill Sans"/>
                <a:ea typeface="Gill Sans"/>
                <a:cs typeface="Gill Sans"/>
                <a:sym typeface="Gill Sans"/>
              </a:rPr>
              <a:t>‹#›</a:t>
            </a:fld>
            <a:endParaRPr b="0" i="0" sz="600" u="none" cap="none" strike="noStrike">
              <a:solidFill>
                <a:srgbClr val="6C6463"/>
              </a:solidFill>
              <a:latin typeface="Gill Sans"/>
              <a:ea typeface="Gill Sans"/>
              <a:cs typeface="Gill Sans"/>
              <a:sym typeface="Gill Sans"/>
            </a:endParaRPr>
          </a:p>
        </p:txBody>
      </p:sp>
      <p:sp>
        <p:nvSpPr>
          <p:cNvPr id="604" name="Google Shape;604;g13c1e6d4153_0_24"/>
          <p:cNvSpPr txBox="1"/>
          <p:nvPr/>
        </p:nvSpPr>
        <p:spPr>
          <a:xfrm>
            <a:off x="731520" y="548640"/>
            <a:ext cx="7587000" cy="7572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SUSTAINABILITY </a:t>
            </a:r>
            <a:r>
              <a:rPr b="1" i="0" lang="en-US" sz="2600" u="none" cap="none" strike="noStrike">
                <a:solidFill>
                  <a:srgbClr val="BA0C2F"/>
                </a:solidFill>
                <a:latin typeface="Gill Sans"/>
                <a:ea typeface="Gill Sans"/>
                <a:cs typeface="Gill Sans"/>
                <a:sym typeface="Gill Sans"/>
                <a:extLst>
                  <a:ext uri="http://customooxmlschemas.google.com/">
                    <go:slidesCustomData xmlns:go="http://customooxmlschemas.google.com/" textRoundtripDataId="4"/>
                  </a:ext>
                </a:extLst>
              </a:rPr>
              <a:t>FACTORS</a:t>
            </a:r>
            <a:endParaRPr b="1" i="0" sz="26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chemeClr val="dk1"/>
              </a:buClr>
              <a:buSzPts val="1100"/>
              <a:buFont typeface="Arial"/>
              <a:buNone/>
            </a:pPr>
            <a:r>
              <a:rPr b="0" i="0" lang="en-US" sz="2200" u="none" cap="none" strike="noStrike">
                <a:solidFill>
                  <a:schemeClr val="dk1"/>
                </a:solidFill>
                <a:latin typeface="Gill Sans"/>
                <a:ea typeface="Gill Sans"/>
                <a:cs typeface="Gill Sans"/>
                <a:sym typeface="Gill Sans"/>
              </a:rPr>
              <a:t>Strengthening Local Capacity in Urban Development</a:t>
            </a:r>
            <a:endParaRPr b="1" i="0" sz="2600" u="none" cap="none" strike="noStrike">
              <a:solidFill>
                <a:srgbClr val="BA0C2F"/>
              </a:solidFill>
              <a:latin typeface="Gill Sans"/>
              <a:ea typeface="Gill Sans"/>
              <a:cs typeface="Gill Sans"/>
              <a:sym typeface="Gill Sans"/>
            </a:endParaRPr>
          </a:p>
        </p:txBody>
      </p:sp>
      <p:pic>
        <p:nvPicPr>
          <p:cNvPr id="605" name="Google Shape;605;g13c1e6d4153_0_24"/>
          <p:cNvPicPr preferRelativeResize="0"/>
          <p:nvPr/>
        </p:nvPicPr>
        <p:blipFill rotWithShape="1">
          <a:blip r:embed="rId3">
            <a:alphaModFix/>
          </a:blip>
          <a:srcRect b="0" l="0" r="0" t="0"/>
          <a:stretch/>
        </p:blipFill>
        <p:spPr>
          <a:xfrm>
            <a:off x="3657611" y="1444303"/>
            <a:ext cx="1828800" cy="1836116"/>
          </a:xfrm>
          <a:prstGeom prst="rect">
            <a:avLst/>
          </a:prstGeom>
          <a:noFill/>
          <a:ln>
            <a:noFill/>
          </a:ln>
          <a:effectLst>
            <a:outerShdw blurRad="57150" rotWithShape="0" algn="bl" dir="5400000" dist="19050">
              <a:srgbClr val="000000">
                <a:alpha val="49019"/>
              </a:srgbClr>
            </a:outerShdw>
          </a:effectLst>
        </p:spPr>
      </p:pic>
      <p:cxnSp>
        <p:nvCxnSpPr>
          <p:cNvPr id="606" name="Google Shape;606;g13c1e6d4153_0_24"/>
          <p:cNvCxnSpPr/>
          <p:nvPr/>
        </p:nvCxnSpPr>
        <p:spPr>
          <a:xfrm>
            <a:off x="809350" y="1372575"/>
            <a:ext cx="464100" cy="0"/>
          </a:xfrm>
          <a:prstGeom prst="straightConnector1">
            <a:avLst/>
          </a:prstGeom>
          <a:noFill/>
          <a:ln cap="flat" cmpd="sng" w="19050">
            <a:solidFill>
              <a:schemeClr val="lt1"/>
            </a:solidFill>
            <a:prstDash val="solid"/>
            <a:round/>
            <a:headEnd len="sm" w="sm" type="none"/>
            <a:tailEnd len="sm" w="sm" type="none"/>
          </a:ln>
        </p:spPr>
      </p:cxnSp>
      <p:sp>
        <p:nvSpPr>
          <p:cNvPr id="607" name="Google Shape;607;g13c1e6d4153_0_24"/>
          <p:cNvSpPr/>
          <p:nvPr/>
        </p:nvSpPr>
        <p:spPr>
          <a:xfrm>
            <a:off x="910950" y="3969763"/>
            <a:ext cx="7322100" cy="528000"/>
          </a:xfrm>
          <a:prstGeom prst="roundRect">
            <a:avLst>
              <a:gd fmla="val 16667" name="adj"/>
            </a:avLst>
          </a:prstGeom>
          <a:solidFill>
            <a:srgbClr val="BA0C2F"/>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90000"/>
              </a:lnSpc>
              <a:spcBef>
                <a:spcPts val="80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Enhanced knowledge and skills of key LGU planning staff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608" name="Google Shape;608;g13c1e6d4153_0_24"/>
          <p:cNvSpPr/>
          <p:nvPr/>
        </p:nvSpPr>
        <p:spPr>
          <a:xfrm>
            <a:off x="910950" y="3425388"/>
            <a:ext cx="7322100" cy="474300"/>
          </a:xfrm>
          <a:prstGeom prst="roundRect">
            <a:avLst>
              <a:gd fmla="val 16667" name="adj"/>
            </a:avLst>
          </a:prstGeom>
          <a:solidFill>
            <a:srgbClr val="0067B9"/>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ctr">
              <a:lnSpc>
                <a:spcPct val="100000"/>
              </a:lnSpc>
              <a:spcBef>
                <a:spcPts val="800"/>
              </a:spcBef>
              <a:spcAft>
                <a:spcPts val="0"/>
              </a:spcAft>
              <a:buClr>
                <a:srgbClr val="000000"/>
              </a:buClr>
              <a:buSzPts val="2000"/>
              <a:buFont typeface="Arial"/>
              <a:buNone/>
            </a:pPr>
            <a:r>
              <a:t/>
            </a:r>
            <a:endParaRPr b="0" i="0" sz="2000" u="none" cap="none" strike="noStrike">
              <a:solidFill>
                <a:schemeClr val="lt1"/>
              </a:solidFill>
              <a:latin typeface="Gill Sans"/>
              <a:ea typeface="Gill Sans"/>
              <a:cs typeface="Gill Sans"/>
              <a:sym typeface="Gill Sans"/>
            </a:endParaRPr>
          </a:p>
          <a:p>
            <a:pPr indent="0" lvl="0" marL="0" marR="0" rtl="0" algn="l">
              <a:lnSpc>
                <a:spcPct val="90000"/>
              </a:lnSpc>
              <a:spcBef>
                <a:spcPts val="0"/>
              </a:spcBef>
              <a:spcAft>
                <a:spcPts val="0"/>
              </a:spcAft>
              <a:buClr>
                <a:schemeClr val="dk1"/>
              </a:buClr>
              <a:buSzPts val="1100"/>
              <a:buFont typeface="Arial"/>
              <a:buNone/>
            </a:pPr>
            <a:r>
              <a:rPr b="0" i="0" lang="en-US" sz="2000" u="none" cap="none" strike="noStrike">
                <a:solidFill>
                  <a:schemeClr val="lt1"/>
                </a:solidFill>
                <a:latin typeface="Gill Sans"/>
                <a:ea typeface="Gill Sans"/>
                <a:cs typeface="Gill Sans"/>
                <a:sym typeface="Gill Sans"/>
              </a:rPr>
              <a:t>Policies are in place to ensure mainstreaming of CCA and DRR</a:t>
            </a:r>
            <a:endParaRPr b="0" i="0" sz="1800" u="none" cap="none" strike="noStrike">
              <a:solidFill>
                <a:schemeClr val="lt1"/>
              </a:solidFill>
              <a:latin typeface="Gill Sans"/>
              <a:ea typeface="Gill Sans"/>
              <a:cs typeface="Gill Sans"/>
              <a:sym typeface="Gill Sans"/>
            </a:endParaRPr>
          </a:p>
          <a:p>
            <a:pPr indent="0" lvl="0" marL="0" marR="0" rtl="0" algn="ctr">
              <a:lnSpc>
                <a:spcPct val="80000"/>
              </a:lnSpc>
              <a:spcBef>
                <a:spcPts val="800"/>
              </a:spcBef>
              <a:spcAft>
                <a:spcPts val="0"/>
              </a:spcAft>
              <a:buClr>
                <a:srgbClr val="000000"/>
              </a:buClr>
              <a:buSzPts val="2200"/>
              <a:buFont typeface="Arial"/>
              <a:buNone/>
            </a:pPr>
            <a:r>
              <a:t/>
            </a:r>
            <a:endParaRPr b="0" i="0" sz="2200" u="none" cap="none" strike="noStrike">
              <a:solidFill>
                <a:srgbClr val="FFFFFF"/>
              </a:solidFill>
              <a:latin typeface="Gill Sans"/>
              <a:ea typeface="Gill Sans"/>
              <a:cs typeface="Gill Sans"/>
              <a:sym typeface="Gill Sans"/>
            </a:endParaRPr>
          </a:p>
        </p:txBody>
      </p:sp>
      <p:sp>
        <p:nvSpPr>
          <p:cNvPr id="609" name="Google Shape;609;g13c1e6d4153_0_24"/>
          <p:cNvSpPr/>
          <p:nvPr/>
        </p:nvSpPr>
        <p:spPr>
          <a:xfrm>
            <a:off x="910950" y="4596463"/>
            <a:ext cx="7322100" cy="528000"/>
          </a:xfrm>
          <a:prstGeom prst="roundRect">
            <a:avLst>
              <a:gd fmla="val 16667" name="adj"/>
            </a:avLst>
          </a:prstGeom>
          <a:solidFill>
            <a:schemeClr val="accent3"/>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90000"/>
              </a:lnSpc>
              <a:spcBef>
                <a:spcPts val="800"/>
              </a:spcBef>
              <a:spcAft>
                <a:spcPts val="0"/>
              </a:spcAft>
              <a:buClr>
                <a:schemeClr val="dk1"/>
              </a:buClr>
              <a:buSzPts val="1100"/>
              <a:buFont typeface="Arial"/>
              <a:buNone/>
            </a:pPr>
            <a:r>
              <a:rPr b="0" i="0" lang="en-US" sz="2200" u="none" cap="none" strike="noStrike">
                <a:solidFill>
                  <a:schemeClr val="lt1"/>
                </a:solidFill>
                <a:latin typeface="Gill Sans"/>
                <a:ea typeface="Gill Sans"/>
                <a:cs typeface="Gill Sans"/>
                <a:sym typeface="Gill Sans"/>
              </a:rPr>
              <a:t>UDLPs have been established to address training needs</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610" name="Google Shape;610;g13c1e6d4153_0_24"/>
          <p:cNvSpPr/>
          <p:nvPr/>
        </p:nvSpPr>
        <p:spPr>
          <a:xfrm>
            <a:off x="910950" y="5246738"/>
            <a:ext cx="7322100" cy="474300"/>
          </a:xfrm>
          <a:prstGeom prst="roundRect">
            <a:avLst>
              <a:gd fmla="val 16667" name="adj"/>
            </a:avLst>
          </a:prstGeom>
          <a:solidFill>
            <a:srgbClr val="3C78D8"/>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90000"/>
              </a:lnSpc>
              <a:spcBef>
                <a:spcPts val="800"/>
              </a:spcBef>
              <a:spcAft>
                <a:spcPts val="0"/>
              </a:spcAft>
              <a:buClr>
                <a:schemeClr val="dk1"/>
              </a:buClr>
              <a:buSzPts val="1100"/>
              <a:buFont typeface="Arial"/>
              <a:buNone/>
            </a:pPr>
            <a:r>
              <a:rPr b="0" i="0" lang="en-US" sz="2200" u="none" cap="none" strike="noStrike">
                <a:solidFill>
                  <a:schemeClr val="lt1"/>
                </a:solidFill>
                <a:latin typeface="Gill Sans"/>
                <a:ea typeface="Gill Sans"/>
                <a:cs typeface="Gill Sans"/>
                <a:sym typeface="Gill Sans"/>
              </a:rPr>
              <a:t>Partnerships forged with DHSUD</a:t>
            </a:r>
            <a:endParaRPr b="0" i="0" sz="2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611" name="Google Shape;611;g13c1e6d4153_0_24"/>
          <p:cNvSpPr/>
          <p:nvPr/>
        </p:nvSpPr>
        <p:spPr>
          <a:xfrm>
            <a:off x="910950" y="5788838"/>
            <a:ext cx="7322100" cy="474300"/>
          </a:xfrm>
          <a:prstGeom prst="roundRect">
            <a:avLst>
              <a:gd fmla="val 16667" name="adj"/>
            </a:avLst>
          </a:prstGeom>
          <a:solidFill>
            <a:schemeClr val="accent1"/>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l">
              <a:lnSpc>
                <a:spcPct val="80000"/>
              </a:lnSpc>
              <a:spcBef>
                <a:spcPts val="800"/>
              </a:spcBef>
              <a:spcAft>
                <a:spcPts val="0"/>
              </a:spcAft>
              <a:buClr>
                <a:schemeClr val="dk1"/>
              </a:buClr>
              <a:buSzPts val="1100"/>
              <a:buFont typeface="Arial"/>
              <a:buNone/>
            </a:pPr>
            <a:r>
              <a:t/>
            </a:r>
            <a:endParaRPr b="0" i="0" sz="2100" u="none" cap="none" strike="noStrike">
              <a:solidFill>
                <a:srgbClr val="FFFFFF"/>
              </a:solidFill>
              <a:latin typeface="Gill Sans"/>
              <a:ea typeface="Gill Sans"/>
              <a:cs typeface="Gill Sans"/>
              <a:sym typeface="Gill Sans"/>
            </a:endParaRPr>
          </a:p>
          <a:p>
            <a:pPr indent="0" lvl="0" marL="0" marR="0" rtl="0" algn="l">
              <a:lnSpc>
                <a:spcPct val="90000"/>
              </a:lnSpc>
              <a:spcBef>
                <a:spcPts val="800"/>
              </a:spcBef>
              <a:spcAft>
                <a:spcPts val="0"/>
              </a:spcAft>
              <a:buClr>
                <a:schemeClr val="dk1"/>
              </a:buClr>
              <a:buSzPts val="1100"/>
              <a:buFont typeface="Arial"/>
              <a:buNone/>
            </a:pPr>
            <a:r>
              <a:rPr b="0" i="0" lang="en-US" sz="2200" u="none" cap="none" strike="noStrike">
                <a:solidFill>
                  <a:schemeClr val="lt1"/>
                </a:solidFill>
                <a:latin typeface="Gill Sans"/>
                <a:ea typeface="Gill Sans"/>
                <a:cs typeface="Gill Sans"/>
                <a:sym typeface="Gill Sans"/>
              </a:rPr>
              <a:t>Adequate financial capacity of LGUs</a:t>
            </a:r>
            <a:endParaRPr b="0" i="0" sz="2100" u="none" cap="none" strike="noStrike">
              <a:solidFill>
                <a:srgbClr val="FFFFFF"/>
              </a:solidFill>
              <a:latin typeface="Arial"/>
              <a:ea typeface="Arial"/>
              <a:cs typeface="Arial"/>
              <a:sym typeface="Arial"/>
            </a:endParaRPr>
          </a:p>
          <a:p>
            <a:pPr indent="0" lvl="0" marL="0" marR="0" rtl="0" algn="l">
              <a:lnSpc>
                <a:spcPct val="80000"/>
              </a:lnSpc>
              <a:spcBef>
                <a:spcPts val="800"/>
              </a:spcBef>
              <a:spcAft>
                <a:spcPts val="0"/>
              </a:spcAft>
              <a:buClr>
                <a:schemeClr val="dk1"/>
              </a:buClr>
              <a:buSzPts val="1100"/>
              <a:buFont typeface="Arial"/>
              <a:buNone/>
            </a:pPr>
            <a:r>
              <a:t/>
            </a:r>
            <a:endParaRPr b="0" i="0" sz="21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13a691da3d8_0_322"/>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617" name="Google Shape;617;g13a691da3d8_0_322"/>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618" name="Google Shape;618;g13a691da3d8_0_322"/>
          <p:cNvSpPr txBox="1"/>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6C6463"/>
                </a:solidFill>
                <a:latin typeface="Gill Sans"/>
                <a:ea typeface="Gill Sans"/>
                <a:cs typeface="Gill Sans"/>
                <a:sym typeface="Gill Sans"/>
              </a:rPr>
              <a:t>11/29/21</a:t>
            </a:r>
            <a:endParaRPr b="0" i="0" sz="600" u="none" cap="none" strike="noStrike">
              <a:solidFill>
                <a:srgbClr val="6C6463"/>
              </a:solidFill>
              <a:latin typeface="Gill Sans"/>
              <a:ea typeface="Gill Sans"/>
              <a:cs typeface="Gill Sans"/>
              <a:sym typeface="Gill Sans"/>
            </a:endParaRPr>
          </a:p>
        </p:txBody>
      </p:sp>
      <p:sp>
        <p:nvSpPr>
          <p:cNvPr id="619" name="Google Shape;619;g13a691da3d8_0_322"/>
          <p:cNvSpPr txBox="1"/>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6C6463"/>
                </a:solidFill>
                <a:latin typeface="Gill Sans"/>
                <a:ea typeface="Gill Sans"/>
                <a:cs typeface="Gill Sans"/>
                <a:sym typeface="Gill Sans"/>
              </a:rPr>
              <a:t>‹#›</a:t>
            </a:fld>
            <a:endParaRPr b="0" i="0" sz="600" u="none" cap="none" strike="noStrike">
              <a:solidFill>
                <a:srgbClr val="6C6463"/>
              </a:solidFill>
              <a:latin typeface="Gill Sans"/>
              <a:ea typeface="Gill Sans"/>
              <a:cs typeface="Gill Sans"/>
              <a:sym typeface="Gill Sans"/>
            </a:endParaRPr>
          </a:p>
        </p:txBody>
      </p:sp>
      <p:sp>
        <p:nvSpPr>
          <p:cNvPr id="620" name="Google Shape;620;g13a691da3d8_0_322"/>
          <p:cNvSpPr txBox="1"/>
          <p:nvPr/>
        </p:nvSpPr>
        <p:spPr>
          <a:xfrm>
            <a:off x="731520" y="548640"/>
            <a:ext cx="7587000" cy="14223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SUSTAINABILITY </a:t>
            </a:r>
            <a:r>
              <a:rPr b="1" i="0" lang="en-US" sz="2600" u="none" cap="none" strike="noStrike">
                <a:solidFill>
                  <a:srgbClr val="BA0C2F"/>
                </a:solidFill>
                <a:latin typeface="Gill Sans"/>
                <a:ea typeface="Gill Sans"/>
                <a:cs typeface="Gill Sans"/>
                <a:sym typeface="Gill Sans"/>
              </a:rPr>
              <a:t>FACTORS</a:t>
            </a:r>
            <a:endParaRPr b="1" i="0" sz="26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chemeClr val="dk1"/>
              </a:buClr>
              <a:buSzPts val="1100"/>
              <a:buFont typeface="Arial"/>
              <a:buNone/>
            </a:pPr>
            <a:r>
              <a:rPr b="0" i="0" lang="en-US" sz="2200" u="none" cap="none" strike="noStrike">
                <a:solidFill>
                  <a:schemeClr val="dk1"/>
                </a:solidFill>
                <a:latin typeface="Gill Sans"/>
                <a:ea typeface="Gill Sans"/>
                <a:cs typeface="Gill Sans"/>
                <a:sym typeface="Gill Sans"/>
              </a:rPr>
              <a:t>Improving Local Climate-resilient Infrastructure Planning, Financing and Implementation</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600"/>
              <a:buFont typeface="Arial"/>
              <a:buNone/>
            </a:pPr>
            <a:r>
              <a:t/>
            </a:r>
            <a:endParaRPr b="1" i="0" sz="2600" u="none" cap="none" strike="noStrike">
              <a:solidFill>
                <a:srgbClr val="BA0C2F"/>
              </a:solidFill>
              <a:latin typeface="Gill Sans"/>
              <a:ea typeface="Gill Sans"/>
              <a:cs typeface="Gill Sans"/>
              <a:sym typeface="Gill Sans"/>
            </a:endParaRPr>
          </a:p>
        </p:txBody>
      </p:sp>
      <p:pic>
        <p:nvPicPr>
          <p:cNvPr id="621" name="Google Shape;621;g13a691da3d8_0_322"/>
          <p:cNvPicPr preferRelativeResize="0"/>
          <p:nvPr/>
        </p:nvPicPr>
        <p:blipFill rotWithShape="1">
          <a:blip r:embed="rId3">
            <a:alphaModFix/>
          </a:blip>
          <a:srcRect b="0" l="0" r="0" t="0"/>
          <a:stretch/>
        </p:blipFill>
        <p:spPr>
          <a:xfrm>
            <a:off x="3507273" y="1677366"/>
            <a:ext cx="1819657" cy="1828800"/>
          </a:xfrm>
          <a:prstGeom prst="rect">
            <a:avLst/>
          </a:prstGeom>
          <a:noFill/>
          <a:ln>
            <a:noFill/>
          </a:ln>
          <a:effectLst>
            <a:outerShdw blurRad="57150" rotWithShape="0" algn="bl" dir="5400000" dist="19050">
              <a:srgbClr val="000000">
                <a:alpha val="49019"/>
              </a:srgbClr>
            </a:outerShdw>
          </a:effectLst>
        </p:spPr>
      </p:pic>
      <p:cxnSp>
        <p:nvCxnSpPr>
          <p:cNvPr id="622" name="Google Shape;622;g13a691da3d8_0_322"/>
          <p:cNvCxnSpPr/>
          <p:nvPr/>
        </p:nvCxnSpPr>
        <p:spPr>
          <a:xfrm>
            <a:off x="809350" y="1677375"/>
            <a:ext cx="464100" cy="0"/>
          </a:xfrm>
          <a:prstGeom prst="straightConnector1">
            <a:avLst/>
          </a:prstGeom>
          <a:noFill/>
          <a:ln cap="flat" cmpd="sng" w="19050">
            <a:solidFill>
              <a:schemeClr val="lt1"/>
            </a:solidFill>
            <a:prstDash val="solid"/>
            <a:round/>
            <a:headEnd len="sm" w="sm" type="none"/>
            <a:tailEnd len="sm" w="sm" type="none"/>
          </a:ln>
        </p:spPr>
      </p:cxnSp>
      <p:sp>
        <p:nvSpPr>
          <p:cNvPr id="623" name="Google Shape;623;g13a691da3d8_0_322"/>
          <p:cNvSpPr/>
          <p:nvPr/>
        </p:nvSpPr>
        <p:spPr>
          <a:xfrm>
            <a:off x="863975" y="3598988"/>
            <a:ext cx="7322100" cy="528000"/>
          </a:xfrm>
          <a:prstGeom prst="roundRect">
            <a:avLst>
              <a:gd fmla="val 16667" name="adj"/>
            </a:avLst>
          </a:prstGeom>
          <a:solidFill>
            <a:srgbClr val="BA0C2F"/>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Gill Sans"/>
                <a:ea typeface="Gill Sans"/>
                <a:cs typeface="Gill Sans"/>
                <a:sym typeface="Gill Sans"/>
              </a:rPr>
              <a:t>National local policies</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624" name="Google Shape;624;g13a691da3d8_0_322"/>
          <p:cNvSpPr/>
          <p:nvPr/>
        </p:nvSpPr>
        <p:spPr>
          <a:xfrm>
            <a:off x="863975" y="4868493"/>
            <a:ext cx="7322100" cy="700800"/>
          </a:xfrm>
          <a:prstGeom prst="roundRect">
            <a:avLst>
              <a:gd fmla="val 16667" name="adj"/>
            </a:avLst>
          </a:prstGeom>
          <a:solidFill>
            <a:srgbClr val="0067B9"/>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Gill Sans"/>
                <a:ea typeface="Gill Sans"/>
                <a:cs typeface="Gill Sans"/>
                <a:sym typeface="Gill Sans"/>
              </a:rPr>
              <a:t>Partnerships forged between CDI cities and NGAs (CCC and DOST)</a:t>
            </a:r>
            <a:endParaRPr b="0" i="0" sz="2200" u="none" cap="none" strike="noStrike">
              <a:solidFill>
                <a:srgbClr val="FFFFFF"/>
              </a:solidFill>
              <a:latin typeface="Gill Sans"/>
              <a:ea typeface="Gill Sans"/>
              <a:cs typeface="Gill Sans"/>
              <a:sym typeface="Gill Sans"/>
            </a:endParaRPr>
          </a:p>
        </p:txBody>
      </p:sp>
      <p:sp>
        <p:nvSpPr>
          <p:cNvPr id="625" name="Google Shape;625;g13a691da3d8_0_322"/>
          <p:cNvSpPr/>
          <p:nvPr/>
        </p:nvSpPr>
        <p:spPr>
          <a:xfrm>
            <a:off x="863975" y="4252063"/>
            <a:ext cx="7322100" cy="528000"/>
          </a:xfrm>
          <a:prstGeom prst="roundRect">
            <a:avLst>
              <a:gd fmla="val 16667" name="adj"/>
            </a:avLst>
          </a:prstGeom>
          <a:solidFill>
            <a:schemeClr val="accent1"/>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100" u="none" cap="none" strike="noStrike">
                <a:solidFill>
                  <a:schemeClr val="lt1"/>
                </a:solidFill>
                <a:latin typeface="Gill Sans"/>
                <a:ea typeface="Gill Sans"/>
                <a:cs typeface="Gill Sans"/>
                <a:sym typeface="Gill Sans"/>
              </a:rPr>
              <a:t>Enhanced skills of key climate and disaster planners</a:t>
            </a:r>
            <a:endParaRPr b="0" i="0" sz="2100" u="none" cap="none" strike="noStrike">
              <a:solidFill>
                <a:srgbClr val="FFFFFF"/>
              </a:solidFill>
              <a:latin typeface="Gill Sans"/>
              <a:ea typeface="Gill Sans"/>
              <a:cs typeface="Gill Sans"/>
              <a:sym typeface="Gill Sans"/>
            </a:endParaRPr>
          </a:p>
        </p:txBody>
      </p:sp>
      <p:sp>
        <p:nvSpPr>
          <p:cNvPr id="626" name="Google Shape;626;g13a691da3d8_0_322"/>
          <p:cNvSpPr/>
          <p:nvPr/>
        </p:nvSpPr>
        <p:spPr>
          <a:xfrm>
            <a:off x="863975" y="5657713"/>
            <a:ext cx="7322100" cy="528000"/>
          </a:xfrm>
          <a:prstGeom prst="roundRect">
            <a:avLst>
              <a:gd fmla="val 16667" name="adj"/>
            </a:avLst>
          </a:prstGeom>
          <a:solidFill>
            <a:schemeClr val="accent3"/>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Gill Sans"/>
                <a:ea typeface="Gill Sans"/>
                <a:cs typeface="Gill Sans"/>
                <a:sym typeface="Gill Sans"/>
              </a:rPr>
              <a:t>Willingness of LGUs to invest</a:t>
            </a:r>
            <a:endParaRPr b="0" i="0" sz="2200" u="none" cap="none" strike="noStrike">
              <a:solidFill>
                <a:schemeClr val="l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13a691da3d8_0_342"/>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632" name="Google Shape;632;g13a691da3d8_0_342"/>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633" name="Google Shape;633;g13a691da3d8_0_342"/>
          <p:cNvSpPr txBox="1"/>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6C6463"/>
                </a:solidFill>
                <a:latin typeface="Gill Sans"/>
                <a:ea typeface="Gill Sans"/>
                <a:cs typeface="Gill Sans"/>
                <a:sym typeface="Gill Sans"/>
              </a:rPr>
              <a:t>11/29/21</a:t>
            </a:r>
            <a:endParaRPr b="0" i="0" sz="600" u="none" cap="none" strike="noStrike">
              <a:solidFill>
                <a:srgbClr val="6C6463"/>
              </a:solidFill>
              <a:latin typeface="Gill Sans"/>
              <a:ea typeface="Gill Sans"/>
              <a:cs typeface="Gill Sans"/>
              <a:sym typeface="Gill Sans"/>
            </a:endParaRPr>
          </a:p>
        </p:txBody>
      </p:sp>
      <p:sp>
        <p:nvSpPr>
          <p:cNvPr id="634" name="Google Shape;634;g13a691da3d8_0_342"/>
          <p:cNvSpPr txBox="1"/>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US" sz="600" u="none" cap="none" strike="noStrike">
                <a:solidFill>
                  <a:srgbClr val="6C6463"/>
                </a:solidFill>
                <a:latin typeface="Gill Sans"/>
                <a:ea typeface="Gill Sans"/>
                <a:cs typeface="Gill Sans"/>
                <a:sym typeface="Gill Sans"/>
              </a:rPr>
              <a:t>‹#›</a:t>
            </a:fld>
            <a:endParaRPr b="0" i="0" sz="600" u="none" cap="none" strike="noStrike">
              <a:solidFill>
                <a:srgbClr val="6C6463"/>
              </a:solidFill>
              <a:latin typeface="Gill Sans"/>
              <a:ea typeface="Gill Sans"/>
              <a:cs typeface="Gill Sans"/>
              <a:sym typeface="Gill Sans"/>
            </a:endParaRPr>
          </a:p>
        </p:txBody>
      </p:sp>
      <p:sp>
        <p:nvSpPr>
          <p:cNvPr id="635" name="Google Shape;635;g13a691da3d8_0_342"/>
          <p:cNvSpPr txBox="1"/>
          <p:nvPr/>
        </p:nvSpPr>
        <p:spPr>
          <a:xfrm>
            <a:off x="731525" y="548650"/>
            <a:ext cx="8045400" cy="7572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SUSTAINABILITY </a:t>
            </a:r>
            <a:r>
              <a:rPr b="1" i="0" lang="en-US" sz="2600" u="none" cap="none" strike="noStrike">
                <a:solidFill>
                  <a:srgbClr val="BA0C2F"/>
                </a:solidFill>
                <a:latin typeface="Gill Sans"/>
                <a:ea typeface="Gill Sans"/>
                <a:cs typeface="Gill Sans"/>
                <a:sym typeface="Gill Sans"/>
              </a:rPr>
              <a:t>FACTORS</a:t>
            </a:r>
            <a:endParaRPr b="1" i="0" sz="26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chemeClr val="dk1"/>
              </a:buClr>
              <a:buSzPts val="1100"/>
              <a:buFont typeface="Arial"/>
              <a:buNone/>
            </a:pPr>
            <a:r>
              <a:rPr b="0" i="0" lang="en-US" sz="2200" u="none" cap="none" strike="noStrike">
                <a:solidFill>
                  <a:schemeClr val="dk1"/>
                </a:solidFill>
                <a:latin typeface="Gill Sans"/>
                <a:ea typeface="Gill Sans"/>
                <a:cs typeface="Gill Sans"/>
                <a:sym typeface="Gill Sans"/>
              </a:rPr>
              <a:t>Improving Connectivity and Access Between Urban and Rural Areas</a:t>
            </a:r>
            <a:endParaRPr b="1" i="0" sz="2600" u="none" cap="none" strike="noStrike">
              <a:solidFill>
                <a:srgbClr val="BA0C2F"/>
              </a:solidFill>
              <a:latin typeface="Gill Sans"/>
              <a:ea typeface="Gill Sans"/>
              <a:cs typeface="Gill Sans"/>
              <a:sym typeface="Gill Sans"/>
            </a:endParaRPr>
          </a:p>
        </p:txBody>
      </p:sp>
      <p:pic>
        <p:nvPicPr>
          <p:cNvPr id="636" name="Google Shape;636;g13a691da3d8_0_342"/>
          <p:cNvPicPr preferRelativeResize="0"/>
          <p:nvPr/>
        </p:nvPicPr>
        <p:blipFill rotWithShape="1">
          <a:blip r:embed="rId3">
            <a:alphaModFix/>
          </a:blip>
          <a:srcRect b="0" l="0" r="0" t="0"/>
          <a:stretch/>
        </p:blipFill>
        <p:spPr>
          <a:xfrm>
            <a:off x="3427061" y="1566841"/>
            <a:ext cx="2289878" cy="2292214"/>
          </a:xfrm>
          <a:prstGeom prst="rect">
            <a:avLst/>
          </a:prstGeom>
          <a:noFill/>
          <a:ln>
            <a:noFill/>
          </a:ln>
          <a:effectLst>
            <a:outerShdw blurRad="57150" rotWithShape="0" algn="bl" dir="5400000" dist="19050">
              <a:srgbClr val="000000">
                <a:alpha val="49019"/>
              </a:srgbClr>
            </a:outerShdw>
          </a:effectLst>
        </p:spPr>
      </p:pic>
      <p:cxnSp>
        <p:nvCxnSpPr>
          <p:cNvPr id="637" name="Google Shape;637;g13a691da3d8_0_342"/>
          <p:cNvCxnSpPr/>
          <p:nvPr/>
        </p:nvCxnSpPr>
        <p:spPr>
          <a:xfrm>
            <a:off x="885550" y="1372575"/>
            <a:ext cx="464100" cy="0"/>
          </a:xfrm>
          <a:prstGeom prst="straightConnector1">
            <a:avLst/>
          </a:prstGeom>
          <a:noFill/>
          <a:ln cap="flat" cmpd="sng" w="19050">
            <a:solidFill>
              <a:schemeClr val="lt1"/>
            </a:solidFill>
            <a:prstDash val="solid"/>
            <a:round/>
            <a:headEnd len="sm" w="sm" type="none"/>
            <a:tailEnd len="sm" w="sm" type="none"/>
          </a:ln>
        </p:spPr>
      </p:cxnSp>
      <p:sp>
        <p:nvSpPr>
          <p:cNvPr id="638" name="Google Shape;638;g13a691da3d8_0_342"/>
          <p:cNvSpPr/>
          <p:nvPr/>
        </p:nvSpPr>
        <p:spPr>
          <a:xfrm>
            <a:off x="910950" y="4120038"/>
            <a:ext cx="7322100" cy="528000"/>
          </a:xfrm>
          <a:prstGeom prst="roundRect">
            <a:avLst>
              <a:gd fmla="val 16667" name="adj"/>
            </a:avLst>
          </a:prstGeom>
          <a:solidFill>
            <a:srgbClr val="BA0C2F"/>
          </a:solidFill>
          <a:ln cap="flat" cmpd="sng" w="38100">
            <a:solidFill>
              <a:srgbClr val="FFFFFF"/>
            </a:solidFill>
            <a:prstDash val="solid"/>
            <a:round/>
            <a:headEnd len="sm" w="sm" type="none"/>
            <a:tailEnd len="sm" w="sm" type="none"/>
          </a:ln>
        </p:spPr>
        <p:txBody>
          <a:bodyPr anchorCtr="0" anchor="ctr" bIns="91425" lIns="274300" spcFirstLastPara="1" rIns="182875" wrap="square" tIns="457200">
            <a:noAutofit/>
          </a:bodyPr>
          <a:lstStyle/>
          <a:p>
            <a:pPr indent="0" lvl="0" marL="0" marR="0" rtl="0" algn="l">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Gill Sans"/>
                <a:ea typeface="Gill Sans"/>
                <a:cs typeface="Gill Sans"/>
                <a:sym typeface="Gill Sans"/>
              </a:rPr>
              <a:t>Market-led, market-driven nature of SURGE intervention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chemeClr val="lt1"/>
              </a:solidFill>
              <a:latin typeface="Gill Sans"/>
              <a:ea typeface="Gill Sans"/>
              <a:cs typeface="Gill Sans"/>
              <a:sym typeface="Gill Sans"/>
            </a:endParaRPr>
          </a:p>
        </p:txBody>
      </p:sp>
      <p:sp>
        <p:nvSpPr>
          <p:cNvPr id="639" name="Google Shape;639;g13a691da3d8_0_342"/>
          <p:cNvSpPr/>
          <p:nvPr/>
        </p:nvSpPr>
        <p:spPr>
          <a:xfrm>
            <a:off x="910950" y="5389543"/>
            <a:ext cx="7322100" cy="700800"/>
          </a:xfrm>
          <a:prstGeom prst="roundRect">
            <a:avLst>
              <a:gd fmla="val 16667" name="adj"/>
            </a:avLst>
          </a:prstGeom>
          <a:solidFill>
            <a:srgbClr val="0067B9"/>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l">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Gill Sans"/>
                <a:ea typeface="Gill Sans"/>
                <a:cs typeface="Gill Sans"/>
                <a:sym typeface="Gill Sans"/>
              </a:rPr>
              <a:t>Policy issuances adopting project initiatives</a:t>
            </a:r>
            <a:endParaRPr b="0" i="0" sz="2200" u="none" cap="none" strike="noStrike">
              <a:solidFill>
                <a:srgbClr val="FFFFFF"/>
              </a:solidFill>
              <a:latin typeface="Gill Sans"/>
              <a:ea typeface="Gill Sans"/>
              <a:cs typeface="Gill Sans"/>
              <a:sym typeface="Gill Sans"/>
            </a:endParaRPr>
          </a:p>
        </p:txBody>
      </p:sp>
      <p:sp>
        <p:nvSpPr>
          <p:cNvPr id="640" name="Google Shape;640;g13a691da3d8_0_342"/>
          <p:cNvSpPr/>
          <p:nvPr/>
        </p:nvSpPr>
        <p:spPr>
          <a:xfrm>
            <a:off x="910950" y="4773113"/>
            <a:ext cx="7322100" cy="528000"/>
          </a:xfrm>
          <a:prstGeom prst="roundRect">
            <a:avLst>
              <a:gd fmla="val 16667" name="adj"/>
            </a:avLst>
          </a:prstGeom>
          <a:solidFill>
            <a:schemeClr val="accent1"/>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n-US" sz="2100" u="none" cap="none" strike="noStrike">
                <a:solidFill>
                  <a:schemeClr val="lt1"/>
                </a:solidFill>
                <a:latin typeface="Gill Sans"/>
                <a:ea typeface="Gill Sans"/>
                <a:cs typeface="Gill Sans"/>
                <a:sym typeface="Gill Sans"/>
              </a:rPr>
              <a:t>Strong private sector participation </a:t>
            </a:r>
            <a:endParaRPr b="0" i="0" sz="21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13b9fc06b41_1_7"/>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graphicFrame>
        <p:nvGraphicFramePr>
          <p:cNvPr id="647" name="Google Shape;647;g13b9fc06b41_1_7"/>
          <p:cNvGraphicFramePr/>
          <p:nvPr/>
        </p:nvGraphicFramePr>
        <p:xfrm>
          <a:off x="216350" y="903425"/>
          <a:ext cx="3000000" cy="3000000"/>
        </p:xfrm>
        <a:graphic>
          <a:graphicData uri="http://schemas.openxmlformats.org/drawingml/2006/table">
            <a:tbl>
              <a:tblPr>
                <a:noFill/>
                <a:tableStyleId>{2C17F832-F365-4019-AA27-2FB05269DA90}</a:tableStyleId>
              </a:tblPr>
              <a:tblGrid>
                <a:gridCol w="1811700"/>
                <a:gridCol w="2262325"/>
                <a:gridCol w="2346975"/>
                <a:gridCol w="2290300"/>
              </a:tblGrid>
              <a:tr h="1246100">
                <a:tc>
                  <a:txBody>
                    <a:bodyPr/>
                    <a:lstStyle/>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Gill Sans"/>
                        <a:ea typeface="Gill Sans"/>
                        <a:cs typeface="Gill Sans"/>
                        <a:sym typeface="Gill Sans"/>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1600"/>
                        <a:buFont typeface="Arial"/>
                        <a:buNone/>
                      </a:pPr>
                      <a:r>
                        <a:rPr b="1" lang="en-US" sz="1600" u="none" cap="none" strike="noStrike">
                          <a:solidFill>
                            <a:schemeClr val="lt2"/>
                          </a:solidFill>
                          <a:latin typeface="Source Sans Pro"/>
                          <a:ea typeface="Source Sans Pro"/>
                          <a:cs typeface="Source Sans Pro"/>
                          <a:sym typeface="Source Sans Pro"/>
                        </a:rPr>
                        <a:t>Strengthening Local Capacity in Urban Development</a:t>
                      </a:r>
                      <a:endParaRPr b="1" sz="1600" u="none" cap="none" strike="noStrike">
                        <a:solidFill>
                          <a:schemeClr val="lt2"/>
                        </a:solidFill>
                        <a:latin typeface="Source Sans Pro"/>
                        <a:ea typeface="Source Sans Pro"/>
                        <a:cs typeface="Source Sans Pro"/>
                        <a:sym typeface="Source Sans Pro"/>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1600"/>
                        <a:buFont typeface="Arial"/>
                        <a:buNone/>
                      </a:pPr>
                      <a:r>
                        <a:rPr b="1" lang="en-US" sz="1600" u="none" cap="none" strike="noStrike">
                          <a:solidFill>
                            <a:schemeClr val="lt2"/>
                          </a:solidFill>
                          <a:latin typeface="Source Sans Pro"/>
                          <a:ea typeface="Source Sans Pro"/>
                          <a:cs typeface="Source Sans Pro"/>
                          <a:sym typeface="Source Sans Pro"/>
                        </a:rPr>
                        <a:t>Improving Local Climate-resilient Infrastructure Planning, Financing and Implementation</a:t>
                      </a:r>
                      <a:endParaRPr b="1" sz="1600" u="none" cap="none" strike="noStrike">
                        <a:solidFill>
                          <a:schemeClr val="lt2"/>
                        </a:solidFill>
                        <a:latin typeface="Source Sans Pro"/>
                        <a:ea typeface="Source Sans Pro"/>
                        <a:cs typeface="Source Sans Pro"/>
                        <a:sym typeface="Source Sans Pro"/>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1600"/>
                        <a:buFont typeface="Arial"/>
                        <a:buNone/>
                      </a:pPr>
                      <a:r>
                        <a:rPr b="1" lang="en-US" sz="1600" u="none" cap="none" strike="noStrike">
                          <a:solidFill>
                            <a:schemeClr val="lt2"/>
                          </a:solidFill>
                          <a:latin typeface="Source Sans Pro"/>
                          <a:ea typeface="Source Sans Pro"/>
                          <a:cs typeface="Source Sans Pro"/>
                          <a:sym typeface="Source Sans Pro"/>
                        </a:rPr>
                        <a:t>Improving Connectivity and Access Between </a:t>
                      </a:r>
                      <a:endParaRPr b="1" sz="1600" u="none" cap="none" strike="noStrike">
                        <a:solidFill>
                          <a:schemeClr val="lt2"/>
                        </a:solidFill>
                        <a:latin typeface="Source Sans Pro"/>
                        <a:ea typeface="Source Sans Pro"/>
                        <a:cs typeface="Source Sans Pro"/>
                        <a:sym typeface="Source Sans Pro"/>
                      </a:endParaRPr>
                    </a:p>
                    <a:p>
                      <a:pPr indent="0" lvl="0" marL="0" marR="0" rtl="0" algn="ctr">
                        <a:lnSpc>
                          <a:spcPct val="90000"/>
                        </a:lnSpc>
                        <a:spcBef>
                          <a:spcPts val="0"/>
                        </a:spcBef>
                        <a:spcAft>
                          <a:spcPts val="0"/>
                        </a:spcAft>
                        <a:buClr>
                          <a:srgbClr val="000000"/>
                        </a:buClr>
                        <a:buSzPts val="1600"/>
                        <a:buFont typeface="Arial"/>
                        <a:buNone/>
                      </a:pPr>
                      <a:r>
                        <a:rPr b="1" lang="en-US" sz="1600" u="none" cap="none" strike="noStrike">
                          <a:solidFill>
                            <a:schemeClr val="lt2"/>
                          </a:solidFill>
                          <a:latin typeface="Source Sans Pro"/>
                          <a:ea typeface="Source Sans Pro"/>
                          <a:cs typeface="Source Sans Pro"/>
                          <a:sym typeface="Source Sans Pro"/>
                        </a:rPr>
                        <a:t>Urban and Rural Areas</a:t>
                      </a:r>
                      <a:endParaRPr b="1" sz="1600" u="none" cap="none" strike="noStrike">
                        <a:solidFill>
                          <a:schemeClr val="lt2"/>
                        </a:solidFill>
                        <a:latin typeface="Source Sans Pro"/>
                        <a:ea typeface="Source Sans Pro"/>
                        <a:cs typeface="Source Sans Pro"/>
                        <a:sym typeface="Source Sans Pro"/>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91155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accent6"/>
                          </a:solidFill>
                          <a:latin typeface="Source Sans Pro"/>
                          <a:ea typeface="Source Sans Pro"/>
                          <a:cs typeface="Source Sans Pro"/>
                          <a:sym typeface="Source Sans Pro"/>
                        </a:rPr>
                        <a:t>Policy Environment</a:t>
                      </a:r>
                      <a:endParaRPr b="1" sz="1600" u="none" cap="none" strike="noStrike">
                        <a:solidFill>
                          <a:schemeClr val="accent6"/>
                        </a:solidFill>
                        <a:latin typeface="Source Sans Pro"/>
                        <a:ea typeface="Source Sans Pro"/>
                        <a:cs typeface="Source Sans Pro"/>
                        <a:sym typeface="Source Sans Pro"/>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Policies</a:t>
                      </a:r>
                      <a:r>
                        <a:rPr lang="en-US" sz="1600" u="none" cap="none" strike="noStrike">
                          <a:latin typeface="Source Sans Pro"/>
                          <a:ea typeface="Source Sans Pro"/>
                          <a:cs typeface="Source Sans Pro"/>
                          <a:sym typeface="Source Sans Pro"/>
                        </a:rPr>
                        <a:t> are in place to ensure mainstreaming of CCA and DRR </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600" u="none" cap="none" strike="noStrike">
                          <a:latin typeface="Source Sans Pro"/>
                          <a:ea typeface="Source Sans Pro"/>
                          <a:cs typeface="Source Sans Pro"/>
                          <a:sym typeface="Source Sans Pro"/>
                        </a:rPr>
                        <a:t>National </a:t>
                      </a:r>
                      <a:r>
                        <a:rPr lang="en-US" sz="1600" u="none" cap="none" strike="noStrike">
                          <a:latin typeface="Source Sans Pro"/>
                          <a:ea typeface="Source Sans Pro"/>
                          <a:cs typeface="Source Sans Pro"/>
                          <a:sym typeface="Source Sans Pro"/>
                        </a:rPr>
                        <a:t>and local policies that support climate resilient PPAs</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600" u="none" cap="none" strike="noStrike">
                          <a:solidFill>
                            <a:srgbClr val="000000"/>
                          </a:solidFill>
                          <a:latin typeface="Source Sans Pro"/>
                          <a:ea typeface="Source Sans Pro"/>
                          <a:cs typeface="Source Sans Pro"/>
                          <a:sym typeface="Source Sans Pro"/>
                        </a:rPr>
                        <a:t>Policy </a:t>
                      </a:r>
                      <a:r>
                        <a:rPr lang="en-US" sz="1600" u="none" cap="none" strike="noStrike">
                          <a:solidFill>
                            <a:srgbClr val="000000"/>
                          </a:solidFill>
                          <a:latin typeface="Source Sans Pro"/>
                          <a:ea typeface="Source Sans Pro"/>
                          <a:cs typeface="Source Sans Pro"/>
                          <a:sym typeface="Source Sans Pro"/>
                        </a:rPr>
                        <a:t>issuances adopting project initiatives</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74890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accent6"/>
                          </a:solidFill>
                          <a:latin typeface="Source Sans Pro"/>
                          <a:ea typeface="Source Sans Pro"/>
                          <a:cs typeface="Source Sans Pro"/>
                          <a:sym typeface="Source Sans Pro"/>
                        </a:rPr>
                        <a:t>Capacity </a:t>
                      </a:r>
                      <a:endParaRPr b="1" sz="1600" u="none" cap="none" strike="noStrike">
                        <a:solidFill>
                          <a:schemeClr val="accent6"/>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accent6"/>
                          </a:solidFill>
                          <a:latin typeface="Source Sans Pro"/>
                          <a:ea typeface="Source Sans Pro"/>
                          <a:cs typeface="Source Sans Pro"/>
                          <a:sym typeface="Source Sans Pro"/>
                        </a:rPr>
                        <a:t>Building</a:t>
                      </a:r>
                      <a:endParaRPr b="1" sz="1600" u="none" cap="none" strike="noStrike">
                        <a:solidFill>
                          <a:schemeClr val="accent6"/>
                        </a:solidFill>
                        <a:latin typeface="Source Sans Pro"/>
                        <a:ea typeface="Source Sans Pro"/>
                        <a:cs typeface="Source Sans Pro"/>
                        <a:sym typeface="Source Sans Pro"/>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600" u="none" cap="none" strike="noStrike">
                          <a:solidFill>
                            <a:srgbClr val="000000"/>
                          </a:solidFill>
                          <a:latin typeface="Source Sans Pro"/>
                          <a:ea typeface="Source Sans Pro"/>
                          <a:cs typeface="Source Sans Pro"/>
                          <a:sym typeface="Source Sans Pro"/>
                        </a:rPr>
                        <a:t>Enhanced</a:t>
                      </a:r>
                      <a:r>
                        <a:rPr lang="en-US" sz="1600" u="none" cap="none" strike="noStrike">
                          <a:solidFill>
                            <a:srgbClr val="000000"/>
                          </a:solidFill>
                          <a:latin typeface="Source Sans Pro"/>
                          <a:ea typeface="Source Sans Pro"/>
                          <a:cs typeface="Source Sans Pro"/>
                          <a:sym typeface="Source Sans Pro"/>
                        </a:rPr>
                        <a:t> knowledge and skills of key LGU planning staff </a:t>
                      </a:r>
                      <a:endParaRPr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100"/>
                        <a:buFont typeface="Arial"/>
                        <a:buNone/>
                      </a:pPr>
                      <a:r>
                        <a:rPr b="1" lang="en-US" sz="1600" u="none" cap="none" strike="noStrike">
                          <a:solidFill>
                            <a:srgbClr val="000000"/>
                          </a:solidFill>
                          <a:latin typeface="Source Sans Pro"/>
                          <a:ea typeface="Source Sans Pro"/>
                          <a:cs typeface="Source Sans Pro"/>
                          <a:sym typeface="Source Sans Pro"/>
                        </a:rPr>
                        <a:t>UDLPs</a:t>
                      </a:r>
                      <a:r>
                        <a:rPr lang="en-US" sz="1600" u="none" cap="none" strike="noStrike">
                          <a:solidFill>
                            <a:srgbClr val="000000"/>
                          </a:solidFill>
                          <a:latin typeface="Source Sans Pro"/>
                          <a:ea typeface="Source Sans Pro"/>
                          <a:cs typeface="Source Sans Pro"/>
                          <a:sym typeface="Source Sans Pro"/>
                        </a:rPr>
                        <a:t> have been established to address training needs</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600" u="none" cap="none" strike="noStrike">
                          <a:solidFill>
                            <a:srgbClr val="000000"/>
                          </a:solidFill>
                          <a:latin typeface="Source Sans Pro"/>
                          <a:ea typeface="Source Sans Pro"/>
                          <a:cs typeface="Source Sans Pro"/>
                          <a:sym typeface="Source Sans Pro"/>
                        </a:rPr>
                        <a:t>Enhanced </a:t>
                      </a:r>
                      <a:r>
                        <a:rPr lang="en-US" sz="1600" u="none" cap="none" strike="noStrike">
                          <a:solidFill>
                            <a:srgbClr val="000000"/>
                          </a:solidFill>
                          <a:latin typeface="Source Sans Pro"/>
                          <a:ea typeface="Source Sans Pro"/>
                          <a:cs typeface="Source Sans Pro"/>
                          <a:sym typeface="Source Sans Pro"/>
                        </a:rPr>
                        <a:t>skills of local and key climate and disaster planners</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Recognizing</a:t>
                      </a:r>
                      <a:r>
                        <a:rPr lang="en-US" sz="1600" u="none" cap="none" strike="noStrike">
                          <a:latin typeface="Source Sans Pro"/>
                          <a:ea typeface="Source Sans Pro"/>
                          <a:cs typeface="Source Sans Pro"/>
                          <a:sym typeface="Source Sans Pro"/>
                        </a:rPr>
                        <a:t> Market-led, market-driven opportunities that were practiced in SURGE intervention </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946750">
                <a:tc rowSpan="2">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accent6"/>
                          </a:solidFill>
                          <a:latin typeface="Source Sans Pro"/>
                          <a:ea typeface="Source Sans Pro"/>
                          <a:cs typeface="Source Sans Pro"/>
                          <a:sym typeface="Source Sans Pro"/>
                        </a:rPr>
                        <a:t>Partnerships and stakeholder participation </a:t>
                      </a:r>
                      <a:endParaRPr b="1" sz="1600" u="none" cap="none" strike="noStrike">
                        <a:solidFill>
                          <a:schemeClr val="accent6"/>
                        </a:solidFill>
                        <a:latin typeface="Source Sans Pro"/>
                        <a:ea typeface="Source Sans Pro"/>
                        <a:cs typeface="Source Sans Pro"/>
                        <a:sym typeface="Source Sans Pro"/>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Partnerships</a:t>
                      </a:r>
                      <a:r>
                        <a:rPr lang="en-US" sz="1600" u="none" cap="none" strike="noStrike">
                          <a:latin typeface="Source Sans Pro"/>
                          <a:ea typeface="Source Sans Pro"/>
                          <a:cs typeface="Source Sans Pro"/>
                          <a:sym typeface="Source Sans Pro"/>
                        </a:rPr>
                        <a:t> forged with DHSUD</a:t>
                      </a:r>
                      <a:endParaRPr sz="16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Adequate</a:t>
                      </a:r>
                      <a:r>
                        <a:rPr lang="en-US" sz="1600" u="none" cap="none" strike="noStrike">
                          <a:latin typeface="Source Sans Pro"/>
                          <a:ea typeface="Source Sans Pro"/>
                          <a:cs typeface="Source Sans Pro"/>
                          <a:sym typeface="Source Sans Pro"/>
                        </a:rPr>
                        <a:t> financial capacity of LGUs</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Partnerships</a:t>
                      </a:r>
                      <a:r>
                        <a:rPr lang="en-US" sz="1600" u="none" cap="none" strike="noStrike">
                          <a:latin typeface="Source Sans Pro"/>
                          <a:ea typeface="Source Sans Pro"/>
                          <a:cs typeface="Source Sans Pro"/>
                          <a:sym typeface="Source Sans Pro"/>
                        </a:rPr>
                        <a:t> forged between CDI cities and NGAs (CCC and DOST)</a:t>
                      </a:r>
                      <a:endParaRPr sz="16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Willingness</a:t>
                      </a:r>
                      <a:r>
                        <a:rPr lang="en-US" sz="1600" u="none" cap="none" strike="noStrike">
                          <a:latin typeface="Source Sans Pro"/>
                          <a:ea typeface="Source Sans Pro"/>
                          <a:cs typeface="Source Sans Pro"/>
                          <a:sym typeface="Source Sans Pro"/>
                        </a:rPr>
                        <a:t> of LGUs to invest</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Source Sans Pro"/>
                          <a:ea typeface="Source Sans Pro"/>
                          <a:cs typeface="Source Sans Pro"/>
                          <a:sym typeface="Source Sans Pro"/>
                        </a:rPr>
                        <a:t>Strong </a:t>
                      </a:r>
                      <a:r>
                        <a:rPr lang="en-US" sz="1600" u="none" cap="none" strike="noStrike">
                          <a:latin typeface="Source Sans Pro"/>
                          <a:ea typeface="Source Sans Pro"/>
                          <a:cs typeface="Source Sans Pro"/>
                          <a:sym typeface="Source Sans Pro"/>
                        </a:rPr>
                        <a:t>private sector participation </a:t>
                      </a:r>
                      <a:endParaRPr sz="1600" u="none" cap="none" strike="noStrike">
                        <a:latin typeface="Source Sans Pro"/>
                        <a:ea typeface="Source Sans Pro"/>
                        <a:cs typeface="Source Sans Pro"/>
                        <a:sym typeface="Source Sans Pro"/>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98150">
                <a:tc vMerge="1"/>
                <a:tc vMerge="1"/>
                <a:tc vMerge="1"/>
                <a:tc vMerge="1"/>
              </a:tr>
            </a:tbl>
          </a:graphicData>
        </a:graphic>
      </p:graphicFrame>
      <p:sp>
        <p:nvSpPr>
          <p:cNvPr id="648" name="Google Shape;648;g13b9fc06b41_1_7"/>
          <p:cNvSpPr txBox="1"/>
          <p:nvPr>
            <p:ph type="title"/>
          </p:nvPr>
        </p:nvSpPr>
        <p:spPr>
          <a:xfrm>
            <a:off x="300829" y="396339"/>
            <a:ext cx="7772400" cy="4248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rgbClr val="651D32"/>
              </a:buClr>
              <a:buSzPts val="2800"/>
              <a:buFont typeface="Gill Sans"/>
              <a:buNone/>
            </a:pPr>
            <a:r>
              <a:rPr b="1" lang="en-US">
                <a:solidFill>
                  <a:srgbClr val="651D32"/>
                </a:solidFill>
                <a:extLst>
                  <a:ext uri="http://customooxmlschemas.google.com/">
                    <go:slidesCustomData xmlns:go="http://customooxmlschemas.google.com/" textRoundtripDataId="5"/>
                  </a:ext>
                </a:extLst>
              </a:rPr>
              <a:t>SUSTAINABILITY </a:t>
            </a:r>
            <a:r>
              <a:rPr b="1" lang="en-US">
                <a:solidFill>
                  <a:schemeClr val="lt2"/>
                </a:solidFill>
                <a:extLst>
                  <a:ext uri="http://customooxmlschemas.google.com/">
                    <go:slidesCustomData xmlns:go="http://customooxmlschemas.google.com/" textRoundtripDataId="6"/>
                  </a:ext>
                </a:extLst>
              </a:rPr>
              <a:t>FACTORS</a:t>
            </a:r>
            <a:endParaRPr b="1"/>
          </a:p>
        </p:txBody>
      </p:sp>
      <p:pic>
        <p:nvPicPr>
          <p:cNvPr id="649" name="Google Shape;649;g13b9fc06b41_1_7"/>
          <p:cNvPicPr preferRelativeResize="0"/>
          <p:nvPr/>
        </p:nvPicPr>
        <p:blipFill rotWithShape="1">
          <a:blip r:embed="rId3">
            <a:alphaModFix/>
          </a:blip>
          <a:srcRect b="0" l="0" r="0" t="0"/>
          <a:stretch/>
        </p:blipFill>
        <p:spPr>
          <a:xfrm>
            <a:off x="495001" y="862024"/>
            <a:ext cx="1212500" cy="1212474"/>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13c1e6d4153_0_0"/>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656" name="Google Shape;656;g13c1e6d4153_0_0"/>
          <p:cNvSpPr txBox="1"/>
          <p:nvPr>
            <p:ph type="title"/>
          </p:nvPr>
        </p:nvSpPr>
        <p:spPr>
          <a:xfrm>
            <a:off x="300829" y="396339"/>
            <a:ext cx="7772400" cy="4248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rgbClr val="651D32"/>
              </a:buClr>
              <a:buSzPts val="2800"/>
              <a:buFont typeface="Gill Sans"/>
              <a:buNone/>
            </a:pPr>
            <a:r>
              <a:rPr b="1" lang="en-US">
                <a:solidFill>
                  <a:srgbClr val="651D32"/>
                </a:solidFill>
              </a:rPr>
              <a:t>HINDERING</a:t>
            </a:r>
            <a:r>
              <a:rPr b="1" lang="en-US">
                <a:solidFill>
                  <a:srgbClr val="651D32"/>
                </a:solidFill>
                <a:extLst>
                  <a:ext uri="http://customooxmlschemas.google.com/">
                    <go:slidesCustomData xmlns:go="http://customooxmlschemas.google.com/" textRoundtripDataId="7"/>
                  </a:ext>
                </a:extLst>
              </a:rPr>
              <a:t> </a:t>
            </a:r>
            <a:r>
              <a:rPr b="1" lang="en-US">
                <a:solidFill>
                  <a:schemeClr val="lt2"/>
                </a:solidFill>
                <a:extLst>
                  <a:ext uri="http://customooxmlschemas.google.com/">
                    <go:slidesCustomData xmlns:go="http://customooxmlschemas.google.com/" textRoundtripDataId="8"/>
                  </a:ext>
                </a:extLst>
              </a:rPr>
              <a:t>FACTORS</a:t>
            </a:r>
            <a:endParaRPr b="1"/>
          </a:p>
        </p:txBody>
      </p:sp>
      <p:sp>
        <p:nvSpPr>
          <p:cNvPr id="657" name="Google Shape;657;g13c1e6d4153_0_0"/>
          <p:cNvSpPr txBox="1"/>
          <p:nvPr/>
        </p:nvSpPr>
        <p:spPr>
          <a:xfrm>
            <a:off x="1211425" y="1540950"/>
            <a:ext cx="7157400" cy="298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500"/>
              <a:buFont typeface="Arial"/>
              <a:buNone/>
            </a:pPr>
            <a:r>
              <a:t/>
            </a:r>
            <a:endParaRPr b="0" i="0" sz="2500" u="none" cap="none" strike="noStrike">
              <a:solidFill>
                <a:schemeClr val="dk1"/>
              </a:solidFill>
              <a:latin typeface="Gill Sans"/>
              <a:ea typeface="Gill Sans"/>
              <a:cs typeface="Gill Sans"/>
              <a:sym typeface="Gill Sans"/>
            </a:endParaRPr>
          </a:p>
          <a:p>
            <a:pPr indent="-387350" lvl="0" marL="457200" marR="0" rtl="0" algn="l">
              <a:lnSpc>
                <a:spcPct val="100000"/>
              </a:lnSpc>
              <a:spcBef>
                <a:spcPts val="800"/>
              </a:spcBef>
              <a:spcAft>
                <a:spcPts val="0"/>
              </a:spcAft>
              <a:buClr>
                <a:schemeClr val="dk1"/>
              </a:buClr>
              <a:buSzPts val="2500"/>
              <a:buFont typeface="Gill Sans"/>
              <a:buChar char="●"/>
            </a:pPr>
            <a:r>
              <a:rPr b="0" i="0" lang="en-US" sz="2500" u="none" cap="none" strike="noStrike">
                <a:solidFill>
                  <a:schemeClr val="dk1"/>
                </a:solidFill>
                <a:latin typeface="Gill Sans"/>
                <a:ea typeface="Gill Sans"/>
                <a:cs typeface="Gill Sans"/>
                <a:sym typeface="Gill Sans"/>
              </a:rPr>
              <a:t>Re-assignment of SURGE-trained personnel to other departments</a:t>
            </a:r>
            <a:endParaRPr b="0" i="0" sz="2500" u="none" cap="none" strike="noStrike">
              <a:solidFill>
                <a:schemeClr val="dk1"/>
              </a:solidFill>
              <a:latin typeface="Gill Sans"/>
              <a:ea typeface="Gill Sans"/>
              <a:cs typeface="Gill Sans"/>
              <a:sym typeface="Gill Sans"/>
            </a:endParaRPr>
          </a:p>
          <a:p>
            <a:pPr indent="-387350" lvl="0" marL="457200" marR="0" rtl="0" algn="l">
              <a:lnSpc>
                <a:spcPct val="100000"/>
              </a:lnSpc>
              <a:spcBef>
                <a:spcPts val="1000"/>
              </a:spcBef>
              <a:spcAft>
                <a:spcPts val="0"/>
              </a:spcAft>
              <a:buClr>
                <a:schemeClr val="dk1"/>
              </a:buClr>
              <a:buSzPts val="2500"/>
              <a:buFont typeface="Gill Sans"/>
              <a:buChar char="●"/>
            </a:pPr>
            <a:r>
              <a:rPr b="0" i="0" lang="en-US" sz="2500" u="none" cap="none" strike="noStrike">
                <a:solidFill>
                  <a:schemeClr val="dk1"/>
                </a:solidFill>
                <a:latin typeface="Gill Sans"/>
                <a:ea typeface="Gill Sans"/>
                <a:cs typeface="Gill Sans"/>
                <a:sym typeface="Gill Sans"/>
              </a:rPr>
              <a:t>Lack of follow-up capacity building activities</a:t>
            </a:r>
            <a:endParaRPr b="0" i="0" sz="2500" u="none" cap="none" strike="noStrike">
              <a:solidFill>
                <a:schemeClr val="dk1"/>
              </a:solidFill>
              <a:latin typeface="Gill Sans"/>
              <a:ea typeface="Gill Sans"/>
              <a:cs typeface="Gill Sans"/>
              <a:sym typeface="Gill Sans"/>
            </a:endParaRPr>
          </a:p>
          <a:p>
            <a:pPr indent="-387350" lvl="0" marL="457200" marR="0" rtl="0" algn="l">
              <a:lnSpc>
                <a:spcPct val="100000"/>
              </a:lnSpc>
              <a:spcBef>
                <a:spcPts val="1000"/>
              </a:spcBef>
              <a:spcAft>
                <a:spcPts val="0"/>
              </a:spcAft>
              <a:buClr>
                <a:schemeClr val="dk1"/>
              </a:buClr>
              <a:buSzPts val="2500"/>
              <a:buFont typeface="Gill Sans"/>
              <a:buChar char="●"/>
            </a:pPr>
            <a:r>
              <a:rPr b="0" i="0" lang="en-US" sz="2500" u="none" cap="none" strike="noStrike">
                <a:solidFill>
                  <a:schemeClr val="dk1"/>
                </a:solidFill>
                <a:latin typeface="Gill Sans"/>
                <a:ea typeface="Gill Sans"/>
                <a:cs typeface="Gill Sans"/>
                <a:sym typeface="Gill Sans"/>
              </a:rPr>
              <a:t>Inadequate stakeholder engagement</a:t>
            </a:r>
            <a:endParaRPr b="0" i="0" sz="2500" u="none" cap="none" strike="noStrike">
              <a:solidFill>
                <a:schemeClr val="dk1"/>
              </a:solidFill>
              <a:latin typeface="Gill Sans"/>
              <a:ea typeface="Gill Sans"/>
              <a:cs typeface="Gill Sans"/>
              <a:sym typeface="Gill Sans"/>
            </a:endParaRPr>
          </a:p>
          <a:p>
            <a:pPr indent="-387350" lvl="0" marL="457200" marR="0" rtl="0" algn="l">
              <a:lnSpc>
                <a:spcPct val="100000"/>
              </a:lnSpc>
              <a:spcBef>
                <a:spcPts val="1000"/>
              </a:spcBef>
              <a:spcAft>
                <a:spcPts val="1000"/>
              </a:spcAft>
              <a:buClr>
                <a:schemeClr val="dk1"/>
              </a:buClr>
              <a:buSzPts val="2500"/>
              <a:buFont typeface="Gill Sans"/>
              <a:buChar char="●"/>
            </a:pPr>
            <a:r>
              <a:rPr b="0" i="0" lang="en-US" sz="2500" u="none" cap="none" strike="noStrike">
                <a:solidFill>
                  <a:schemeClr val="dk1"/>
                </a:solidFill>
                <a:latin typeface="Gill Sans"/>
                <a:ea typeface="Gill Sans"/>
                <a:cs typeface="Gill Sans"/>
                <a:sym typeface="Gill Sans"/>
              </a:rPr>
              <a:t>Changes in political leadership</a:t>
            </a:r>
            <a:endParaRPr b="0" i="0" sz="2500" u="none" cap="none" strike="noStrike">
              <a:solidFill>
                <a:schemeClr val="dk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104416603e9_7_0"/>
          <p:cNvSpPr txBox="1"/>
          <p:nvPr>
            <p:ph idx="10" type="dt"/>
          </p:nvPr>
        </p:nvSpPr>
        <p:spPr>
          <a:xfrm>
            <a:off x="152400" y="6438893"/>
            <a:ext cx="2133600" cy="184626"/>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445" name="Google Shape;445;g104416603e9_7_0"/>
          <p:cNvSpPr txBox="1"/>
          <p:nvPr>
            <p:ph idx="12" type="sldNum"/>
          </p:nvPr>
        </p:nvSpPr>
        <p:spPr>
          <a:xfrm>
            <a:off x="6858000" y="6408096"/>
            <a:ext cx="2133600" cy="246221"/>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446" name="Google Shape;446;g104416603e9_7_0"/>
          <p:cNvSpPr txBox="1"/>
          <p:nvPr>
            <p:ph type="title"/>
          </p:nvPr>
        </p:nvSpPr>
        <p:spPr>
          <a:xfrm>
            <a:off x="685804" y="548640"/>
            <a:ext cx="7772400" cy="492600"/>
          </a:xfrm>
          <a:prstGeom prst="rect">
            <a:avLst/>
          </a:prstGeom>
          <a:noFill/>
          <a:ln>
            <a:noFill/>
          </a:ln>
        </p:spPr>
        <p:txBody>
          <a:bodyPr anchorCtr="0" anchor="b" bIns="45700" lIns="91425" spcFirstLastPara="1" rIns="91425" wrap="square" tIns="45700">
            <a:spAutoFit/>
          </a:bodyPr>
          <a:lstStyle/>
          <a:p>
            <a:pPr indent="0" lvl="0" marL="0" rtl="0" algn="l">
              <a:lnSpc>
                <a:spcPct val="100000"/>
              </a:lnSpc>
              <a:spcBef>
                <a:spcPts val="0"/>
              </a:spcBef>
              <a:spcAft>
                <a:spcPts val="0"/>
              </a:spcAft>
              <a:buClr>
                <a:srgbClr val="651D32"/>
              </a:buClr>
              <a:buSzPts val="2400"/>
              <a:buFont typeface="Gill Sans"/>
              <a:buNone/>
            </a:pPr>
            <a:r>
              <a:rPr b="1" lang="en-US" sz="2600">
                <a:solidFill>
                  <a:srgbClr val="651D32"/>
                </a:solidFill>
              </a:rPr>
              <a:t>ABOUT </a:t>
            </a:r>
            <a:r>
              <a:rPr b="1" lang="en-US" sz="2600"/>
              <a:t>CLAIMDEV</a:t>
            </a:r>
            <a:endParaRPr b="1" sz="2600"/>
          </a:p>
        </p:txBody>
      </p:sp>
      <p:sp>
        <p:nvSpPr>
          <p:cNvPr id="447" name="Google Shape;447;g104416603e9_7_0"/>
          <p:cNvSpPr txBox="1"/>
          <p:nvPr>
            <p:ph idx="1" type="body"/>
          </p:nvPr>
        </p:nvSpPr>
        <p:spPr>
          <a:xfrm>
            <a:off x="717300" y="1523400"/>
            <a:ext cx="7911900" cy="4607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400">
                <a:solidFill>
                  <a:schemeClr val="lt2"/>
                </a:solidFill>
              </a:rPr>
              <a:t>CLAimDev</a:t>
            </a:r>
            <a:r>
              <a:rPr lang="en-US" sz="2400">
                <a:solidFill>
                  <a:schemeClr val="dk1"/>
                </a:solidFill>
              </a:rPr>
              <a:t> aims to bolster the capacity of USAID/Philippines to effectively lead and practice collaborating, learning, and adapting (CLA). Improving practices in CLA has the broader goal of enhancing USAID’s development effectiveness. Susan Minushkin leads the CLAimDev as Chief of Party.</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sz="2400">
                <a:solidFill>
                  <a:schemeClr val="lt2"/>
                </a:solidFill>
              </a:rPr>
              <a:t>Panagora Group,</a:t>
            </a:r>
            <a:r>
              <a:rPr lang="en-US" sz="2400">
                <a:solidFill>
                  <a:schemeClr val="dk1"/>
                </a:solidFill>
              </a:rPr>
              <a:t> the implementing partner, closely works with USAID/Philippines to integrate CLA principles into the Mission’s work. CLAimDev covers an implementation period of five years, 2020-2024.</a:t>
            </a:r>
            <a:endParaRPr sz="2400">
              <a:solidFill>
                <a:schemeClr val="accent3"/>
              </a:solidFill>
            </a:endParaRPr>
          </a:p>
          <a:p>
            <a:pPr indent="0" lvl="0" marL="0" rtl="0" algn="l">
              <a:lnSpc>
                <a:spcPct val="100000"/>
              </a:lnSpc>
              <a:spcBef>
                <a:spcPts val="0"/>
              </a:spcBef>
              <a:spcAft>
                <a:spcPts val="0"/>
              </a:spcAft>
              <a:buSzPts val="1800"/>
              <a:buNone/>
            </a:pPr>
            <a:r>
              <a:t/>
            </a:r>
            <a:endParaRPr b="1" sz="2800">
              <a:solidFill>
                <a:schemeClr val="dk1"/>
              </a:solidFill>
            </a:endParaRPr>
          </a:p>
          <a:p>
            <a:pPr indent="0" lvl="0" marL="0" rtl="0" algn="l">
              <a:lnSpc>
                <a:spcPct val="100000"/>
              </a:lnSpc>
              <a:spcBef>
                <a:spcPts val="0"/>
              </a:spcBef>
              <a:spcAft>
                <a:spcPts val="0"/>
              </a:spcAft>
              <a:buSzPts val="1800"/>
              <a:buNone/>
            </a:pPr>
            <a:r>
              <a:t/>
            </a:r>
            <a:endParaRPr sz="2800"/>
          </a:p>
        </p:txBody>
      </p:sp>
      <p:cxnSp>
        <p:nvCxnSpPr>
          <p:cNvPr id="448" name="Google Shape;448;g104416603e9_7_0"/>
          <p:cNvCxnSpPr/>
          <p:nvPr/>
        </p:nvCxnSpPr>
        <p:spPr>
          <a:xfrm>
            <a:off x="740050" y="1079000"/>
            <a:ext cx="464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g13a691da3d8_0_357"/>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663" name="Google Shape;663;g13a691da3d8_0_357"/>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664" name="Google Shape;664;g13a691da3d8_0_357"/>
          <p:cNvSpPr txBox="1"/>
          <p:nvPr/>
        </p:nvSpPr>
        <p:spPr>
          <a:xfrm>
            <a:off x="731520" y="548640"/>
            <a:ext cx="8735700" cy="4524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RECOMMENDATIONS</a:t>
            </a:r>
            <a:endParaRPr b="1" i="0" sz="2600" u="none" cap="none" strike="noStrike">
              <a:solidFill>
                <a:srgbClr val="651D32"/>
              </a:solidFill>
              <a:latin typeface="Gill Sans"/>
              <a:ea typeface="Gill Sans"/>
              <a:cs typeface="Gill Sans"/>
              <a:sym typeface="Gill Sans"/>
            </a:endParaRPr>
          </a:p>
        </p:txBody>
      </p:sp>
      <p:sp>
        <p:nvSpPr>
          <p:cNvPr id="665" name="Google Shape;665;g13a691da3d8_0_357"/>
          <p:cNvSpPr txBox="1"/>
          <p:nvPr/>
        </p:nvSpPr>
        <p:spPr>
          <a:xfrm>
            <a:off x="951400" y="2966900"/>
            <a:ext cx="7443600" cy="3335100"/>
          </a:xfrm>
          <a:prstGeom prst="rect">
            <a:avLst/>
          </a:prstGeom>
          <a:solidFill>
            <a:srgbClr val="FFFFFF"/>
          </a:solidFill>
          <a:ln>
            <a:noFill/>
          </a:ln>
        </p:spPr>
        <p:txBody>
          <a:bodyPr anchorCtr="0" anchor="t" bIns="91425" lIns="91425" spcFirstLastPara="1" rIns="91425" wrap="square" tIns="182875">
            <a:noAutofit/>
          </a:bodyPr>
          <a:lstStyle/>
          <a:p>
            <a:pPr indent="-230186" lvl="0" marL="230186"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Gill Sans"/>
                <a:ea typeface="Gill Sans"/>
                <a:cs typeface="Gill Sans"/>
                <a:sym typeface="Gill Sans"/>
                <a:extLst>
                  <a:ext uri="http://customooxmlschemas.google.com/">
                    <go:slidesCustomData xmlns:go="http://customooxmlschemas.google.com/" textRoundtripDataId="9"/>
                  </a:ext>
                </a:extLst>
              </a:rPr>
              <a:t>Develop project proposals for bankable projects identified in local development plans</a:t>
            </a:r>
            <a:endParaRPr b="0" i="0" sz="2200" u="none" cap="none" strike="noStrike">
              <a:solidFill>
                <a:schemeClr val="dk1"/>
              </a:solidFill>
              <a:latin typeface="Gill Sans"/>
              <a:ea typeface="Gill Sans"/>
              <a:cs typeface="Gill Sans"/>
              <a:sym typeface="Gill Sans"/>
              <a:extLst>
                <a:ext uri="http://customooxmlschemas.google.com/">
                  <go:slidesCustomData xmlns:go="http://customooxmlschemas.google.com/" textRoundtripDataId="10"/>
                </a:ext>
              </a:extLst>
            </a:endParaRPr>
          </a:p>
          <a:p>
            <a:pPr indent="-230186" lvl="0" marL="230186"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Gill Sans"/>
                <a:ea typeface="Gill Sans"/>
                <a:cs typeface="Gill Sans"/>
                <a:sym typeface="Gill Sans"/>
                <a:extLst>
                  <a:ext uri="http://customooxmlschemas.google.com/">
                    <go:slidesCustomData xmlns:go="http://customooxmlschemas.google.com/" textRoundtripDataId="11"/>
                  </a:ext>
                </a:extLst>
              </a:rPr>
              <a:t>Mobilize internal and external resources for </a:t>
            </a:r>
            <a:r>
              <a:rPr b="0" i="0" lang="en-US" sz="2200" u="none" cap="none" strike="noStrike">
                <a:solidFill>
                  <a:schemeClr val="dk1"/>
                </a:solidFill>
                <a:latin typeface="Gill Sans"/>
                <a:ea typeface="Gill Sans"/>
                <a:cs typeface="Gill Sans"/>
                <a:sym typeface="Gill Sans"/>
              </a:rPr>
              <a:t>climate change adaptation and mitigation</a:t>
            </a:r>
            <a:endParaRPr b="0" i="0" sz="2200" u="none" cap="none" strike="noStrike">
              <a:solidFill>
                <a:schemeClr val="dk1"/>
              </a:solidFill>
              <a:latin typeface="Gill Sans"/>
              <a:ea typeface="Gill Sans"/>
              <a:cs typeface="Gill Sans"/>
              <a:sym typeface="Gill Sans"/>
            </a:endParaRPr>
          </a:p>
          <a:p>
            <a:pPr indent="-230186" lvl="0" marL="230186"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Gill Sans"/>
                <a:ea typeface="Gill Sans"/>
                <a:cs typeface="Gill Sans"/>
                <a:sym typeface="Gill Sans"/>
              </a:rPr>
              <a:t>Strengthen capacity of local DRRMC to respond to climate-related disasters and risks</a:t>
            </a:r>
            <a:endParaRPr b="0" i="0" sz="2200" u="none" cap="none" strike="noStrike">
              <a:solidFill>
                <a:schemeClr val="dk1"/>
              </a:solidFill>
              <a:latin typeface="Gill Sans"/>
              <a:ea typeface="Gill Sans"/>
              <a:cs typeface="Gill Sans"/>
              <a:sym typeface="Gill Sans"/>
            </a:endParaRPr>
          </a:p>
          <a:p>
            <a:pPr indent="-230186" lvl="0" marL="230186"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Gill Sans"/>
                <a:ea typeface="Gill Sans"/>
                <a:cs typeface="Gill Sans"/>
                <a:sym typeface="Gill Sans"/>
              </a:rPr>
              <a:t>Establish mechanisms for sustaining stakeholder engagement</a:t>
            </a:r>
            <a:endParaRPr b="0" i="0" sz="2200" u="none" cap="none" strike="noStrike">
              <a:solidFill>
                <a:schemeClr val="dk1"/>
              </a:solidFill>
              <a:latin typeface="Gill Sans"/>
              <a:ea typeface="Gill Sans"/>
              <a:cs typeface="Gill Sans"/>
              <a:sym typeface="Gill Sans"/>
            </a:endParaRPr>
          </a:p>
          <a:p>
            <a:pPr indent="-230186" lvl="0" marL="230186" marR="0" rtl="0" algn="l">
              <a:lnSpc>
                <a:spcPct val="90000"/>
              </a:lnSpc>
              <a:spcBef>
                <a:spcPts val="0"/>
              </a:spcBef>
              <a:spcAft>
                <a:spcPts val="0"/>
              </a:spcAft>
              <a:buClr>
                <a:schemeClr val="dk1"/>
              </a:buClr>
              <a:buSzPts val="2200"/>
              <a:buFont typeface="Gill Sans"/>
              <a:buChar char="•"/>
            </a:pPr>
            <a:r>
              <a:rPr b="0" i="0" lang="en-US" sz="2200" u="none" cap="none" strike="noStrike">
                <a:solidFill>
                  <a:schemeClr val="dk1"/>
                </a:solidFill>
                <a:latin typeface="Gill Sans"/>
                <a:ea typeface="Gill Sans"/>
                <a:cs typeface="Gill Sans"/>
                <a:sym typeface="Gill Sans"/>
              </a:rPr>
              <a:t>Formulate and adopt post-project capacity development roadmap</a:t>
            </a:r>
            <a:endParaRPr b="0" i="0" sz="2200" u="none" cap="none" strike="noStrike">
              <a:solidFill>
                <a:schemeClr val="dk1"/>
              </a:solidFill>
              <a:latin typeface="Gill Sans"/>
              <a:ea typeface="Gill Sans"/>
              <a:cs typeface="Gill Sans"/>
              <a:sym typeface="Gill Sans"/>
            </a:endParaRPr>
          </a:p>
          <a:p>
            <a:pPr indent="0" lvl="0" marL="0" marR="0" rtl="0" algn="l">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Gill Sans"/>
              <a:ea typeface="Gill Sans"/>
              <a:cs typeface="Gill Sans"/>
              <a:sym typeface="Gill Sans"/>
            </a:endParaRPr>
          </a:p>
        </p:txBody>
      </p:sp>
      <p:pic>
        <p:nvPicPr>
          <p:cNvPr id="666" name="Google Shape;666;g13a691da3d8_0_357"/>
          <p:cNvPicPr preferRelativeResize="0"/>
          <p:nvPr/>
        </p:nvPicPr>
        <p:blipFill rotWithShape="1">
          <a:blip r:embed="rId3">
            <a:alphaModFix/>
          </a:blip>
          <a:srcRect b="0" l="0" r="0" t="0"/>
          <a:stretch/>
        </p:blipFill>
        <p:spPr>
          <a:xfrm>
            <a:off x="1768074" y="1085200"/>
            <a:ext cx="5226244" cy="1934900"/>
          </a:xfrm>
          <a:prstGeom prst="rect">
            <a:avLst/>
          </a:prstGeom>
          <a:noFill/>
          <a:ln>
            <a:noFill/>
          </a:ln>
        </p:spPr>
      </p:pic>
      <p:cxnSp>
        <p:nvCxnSpPr>
          <p:cNvPr id="667" name="Google Shape;667;g13a691da3d8_0_357"/>
          <p:cNvCxnSpPr/>
          <p:nvPr/>
        </p:nvCxnSpPr>
        <p:spPr>
          <a:xfrm>
            <a:off x="809350" y="1067775"/>
            <a:ext cx="4641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51"/>
          <p:cNvSpPr txBox="1"/>
          <p:nvPr>
            <p:ph type="title"/>
          </p:nvPr>
        </p:nvSpPr>
        <p:spPr>
          <a:xfrm>
            <a:off x="667450" y="1048132"/>
            <a:ext cx="5486400" cy="5850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FFFFFF"/>
              </a:buClr>
              <a:buSzPts val="3200"/>
              <a:buFont typeface="Gill Sans"/>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3c84805f8e_0_0"/>
          <p:cNvSpPr txBox="1"/>
          <p:nvPr/>
        </p:nvSpPr>
        <p:spPr>
          <a:xfrm>
            <a:off x="685804" y="603504"/>
            <a:ext cx="7772400" cy="892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SURGE EXTERNAL AND INDEPENDENT </a:t>
            </a:r>
            <a:br>
              <a:rPr b="1" i="0" lang="en-US" sz="2600" u="none" cap="none" strike="noStrike">
                <a:solidFill>
                  <a:srgbClr val="651D32"/>
                </a:solidFill>
                <a:latin typeface="Gill Sans"/>
                <a:ea typeface="Gill Sans"/>
                <a:cs typeface="Gill Sans"/>
                <a:sym typeface="Gill Sans"/>
              </a:rPr>
            </a:br>
            <a:r>
              <a:rPr b="1" i="0" lang="en-US" sz="2600" u="none" cap="none" strike="noStrike">
                <a:solidFill>
                  <a:srgbClr val="BA0C2F"/>
                </a:solidFill>
                <a:latin typeface="Gill Sans"/>
                <a:ea typeface="Gill Sans"/>
                <a:cs typeface="Gill Sans"/>
                <a:sym typeface="Gill Sans"/>
              </a:rPr>
              <a:t>PERFORMANCE EVALUATION TEAM</a:t>
            </a:r>
            <a:endParaRPr b="1" i="0" sz="2200" u="none" cap="none" strike="noStrike">
              <a:solidFill>
                <a:srgbClr val="BA0C2F"/>
              </a:solidFill>
              <a:latin typeface="Gill Sans"/>
              <a:ea typeface="Gill Sans"/>
              <a:cs typeface="Gill Sans"/>
              <a:sym typeface="Gill Sans"/>
            </a:endParaRPr>
          </a:p>
        </p:txBody>
      </p:sp>
      <p:sp>
        <p:nvSpPr>
          <p:cNvPr id="455" name="Google Shape;455;g13c84805f8e_0_0"/>
          <p:cNvSpPr txBox="1"/>
          <p:nvPr/>
        </p:nvSpPr>
        <p:spPr>
          <a:xfrm>
            <a:off x="2362200" y="3309600"/>
            <a:ext cx="4360500" cy="7449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Dr. Nicasio Agustin</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rgbClr val="000000"/>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Leader</a:t>
            </a:r>
            <a:endParaRPr b="1" i="0" sz="18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rPr b="0" i="1" lang="en-US" sz="1600" u="none" cap="none" strike="noStrike">
                <a:solidFill>
                  <a:srgbClr val="000000"/>
                </a:solidFill>
                <a:latin typeface="Source Sans Pro"/>
                <a:ea typeface="Source Sans Pro"/>
                <a:cs typeface="Source Sans Pro"/>
                <a:sym typeface="Source Sans Pro"/>
              </a:rPr>
              <a:t>Professorial Lecturer</a:t>
            </a:r>
            <a:endParaRPr b="1" i="0" sz="1600" u="none" cap="none" strike="noStrike">
              <a:solidFill>
                <a:srgbClr val="BA0C2F"/>
              </a:solidFill>
              <a:latin typeface="Gill Sans"/>
              <a:ea typeface="Gill Sans"/>
              <a:cs typeface="Gill Sans"/>
              <a:sym typeface="Gill Sans"/>
            </a:endParaRPr>
          </a:p>
        </p:txBody>
      </p:sp>
      <p:sp>
        <p:nvSpPr>
          <p:cNvPr id="456" name="Google Shape;456;g13c84805f8e_0_0"/>
          <p:cNvSpPr txBox="1"/>
          <p:nvPr/>
        </p:nvSpPr>
        <p:spPr>
          <a:xfrm>
            <a:off x="222475" y="4247115"/>
            <a:ext cx="2918100" cy="13554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Engr. Rudini Nick Baoy</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rgbClr val="000000"/>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Member</a:t>
            </a:r>
            <a:endParaRPr b="1" i="0" sz="18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100"/>
              <a:buFont typeface="Arial"/>
              <a:buNone/>
            </a:pPr>
            <a:r>
              <a:rPr b="0" i="1" lang="en-US" sz="1500" u="none" cap="none" strike="noStrike">
                <a:solidFill>
                  <a:srgbClr val="050505"/>
                </a:solidFill>
                <a:highlight>
                  <a:srgbClr val="E4E6EB"/>
                </a:highlight>
                <a:latin typeface="Arial"/>
                <a:ea typeface="Arial"/>
                <a:cs typeface="Arial"/>
                <a:sym typeface="Arial"/>
              </a:rPr>
              <a:t>M&amp;E in Local Governance</a:t>
            </a:r>
            <a:endParaRPr b="0" i="1" sz="1500" u="none" cap="none" strike="noStrike">
              <a:solidFill>
                <a:srgbClr val="000000"/>
              </a:solidFill>
              <a:latin typeface="Source Sans Pro"/>
              <a:ea typeface="Source Sans Pro"/>
              <a:cs typeface="Source Sans Pro"/>
              <a:sym typeface="Source Sans Pro"/>
            </a:endParaRPr>
          </a:p>
          <a:p>
            <a:pPr indent="0" lvl="0" marL="0" marR="0" rtl="0" algn="l">
              <a:lnSpc>
                <a:spcPct val="80000"/>
              </a:lnSpc>
              <a:spcBef>
                <a:spcPts val="100"/>
              </a:spcBef>
              <a:spcAft>
                <a:spcPts val="0"/>
              </a:spcAft>
              <a:buClr>
                <a:srgbClr val="000000"/>
              </a:buClr>
              <a:buSzPts val="1100"/>
              <a:buFont typeface="Arial"/>
              <a:buNone/>
            </a:pPr>
            <a:r>
              <a:t/>
            </a:r>
            <a:endParaRPr b="0" i="1" sz="1800" u="none" cap="none" strike="noStrike">
              <a:solidFill>
                <a:srgbClr val="000000"/>
              </a:solidFill>
              <a:latin typeface="Source Sans Pro"/>
              <a:ea typeface="Source Sans Pro"/>
              <a:cs typeface="Source Sans Pro"/>
              <a:sym typeface="Source Sans Pro"/>
            </a:endParaRPr>
          </a:p>
          <a:p>
            <a:pPr indent="0" lvl="0" marL="0" marR="0" rtl="0" algn="ctr">
              <a:lnSpc>
                <a:spcPct val="70000"/>
              </a:lnSpc>
              <a:spcBef>
                <a:spcPts val="100"/>
              </a:spcBef>
              <a:spcAft>
                <a:spcPts val="0"/>
              </a:spcAft>
              <a:buClr>
                <a:srgbClr val="000000"/>
              </a:buClr>
              <a:buSzPts val="1800"/>
              <a:buFont typeface="Arial"/>
              <a:buNone/>
            </a:pPr>
            <a:r>
              <a:t/>
            </a:r>
            <a:endParaRPr b="0" i="0" sz="1800" u="none" cap="none" strike="noStrike">
              <a:solidFill>
                <a:srgbClr val="000000"/>
              </a:solidFill>
              <a:latin typeface="Gill Sans"/>
              <a:ea typeface="Gill Sans"/>
              <a:cs typeface="Gill Sans"/>
              <a:sym typeface="Gill Sans"/>
            </a:endParaRPr>
          </a:p>
        </p:txBody>
      </p:sp>
      <p:sp>
        <p:nvSpPr>
          <p:cNvPr id="457" name="Google Shape;457;g13c84805f8e_0_0"/>
          <p:cNvSpPr txBox="1"/>
          <p:nvPr/>
        </p:nvSpPr>
        <p:spPr>
          <a:xfrm>
            <a:off x="6042050" y="4260475"/>
            <a:ext cx="2825400" cy="10650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Dr. Ginny Santiago</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rgbClr val="000000"/>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Member</a:t>
            </a:r>
            <a:endParaRPr b="1" i="0" sz="18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1" lang="en-US" sz="1500" u="none" cap="none" strike="noStrike">
                <a:solidFill>
                  <a:srgbClr val="050505"/>
                </a:solidFill>
                <a:highlight>
                  <a:srgbClr val="E4E6EB"/>
                </a:highlight>
                <a:latin typeface="Arial"/>
                <a:ea typeface="Arial"/>
                <a:cs typeface="Arial"/>
                <a:sym typeface="Arial"/>
              </a:rPr>
              <a:t>Research in MSMEs</a:t>
            </a:r>
            <a:endParaRPr b="0" i="1" sz="1500" u="none" cap="none" strike="noStrike">
              <a:solidFill>
                <a:srgbClr val="000000"/>
              </a:solidFill>
              <a:latin typeface="Gill Sans"/>
              <a:ea typeface="Gill Sans"/>
              <a:cs typeface="Gill Sans"/>
              <a:sym typeface="Gill Sans"/>
            </a:endParaRPr>
          </a:p>
          <a:p>
            <a:pPr indent="0" lvl="0" marL="0" marR="0" rtl="0" algn="ctr">
              <a:lnSpc>
                <a:spcPct val="7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cxnSp>
        <p:nvCxnSpPr>
          <p:cNvPr id="458" name="Google Shape;458;g13c84805f8e_0_0"/>
          <p:cNvCxnSpPr/>
          <p:nvPr/>
        </p:nvCxnSpPr>
        <p:spPr>
          <a:xfrm>
            <a:off x="809350" y="1601175"/>
            <a:ext cx="464100" cy="0"/>
          </a:xfrm>
          <a:prstGeom prst="straightConnector1">
            <a:avLst/>
          </a:prstGeom>
          <a:noFill/>
          <a:ln cap="flat" cmpd="sng" w="19050">
            <a:solidFill>
              <a:srgbClr val="FFFFFF"/>
            </a:solidFill>
            <a:prstDash val="solid"/>
            <a:round/>
            <a:headEnd len="sm" w="sm" type="none"/>
            <a:tailEnd len="sm" w="sm" type="none"/>
          </a:ln>
        </p:spPr>
      </p:cxnSp>
      <p:sp>
        <p:nvSpPr>
          <p:cNvPr id="459" name="Google Shape;459;g13c84805f8e_0_0"/>
          <p:cNvSpPr txBox="1"/>
          <p:nvPr/>
        </p:nvSpPr>
        <p:spPr>
          <a:xfrm>
            <a:off x="2288650" y="5676575"/>
            <a:ext cx="4536300" cy="729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en-US" sz="1800" u="none" cap="none" strike="noStrike">
                <a:solidFill>
                  <a:srgbClr val="BA0C2F"/>
                </a:solidFill>
                <a:latin typeface="Gill Sans"/>
                <a:ea typeface="Gill Sans"/>
                <a:cs typeface="Gill Sans"/>
                <a:sym typeface="Gill Sans"/>
              </a:rPr>
              <a:t>Engr. Senen Dizon</a:t>
            </a:r>
            <a:endParaRPr b="1" i="0" sz="1800" u="none" cap="none" strike="noStrike">
              <a:solidFill>
                <a:srgbClr val="BA0C2F"/>
              </a:solidFill>
              <a:latin typeface="Gill Sans"/>
              <a:ea typeface="Gill Sans"/>
              <a:cs typeface="Gill Sans"/>
              <a:sym typeface="Gill Sans"/>
            </a:endParaRPr>
          </a:p>
          <a:p>
            <a:pPr indent="0" lvl="0" marL="0" marR="0" rtl="0" algn="ctr">
              <a:lnSpc>
                <a:spcPct val="80000"/>
              </a:lnSpc>
              <a:spcBef>
                <a:spcPts val="0"/>
              </a:spcBef>
              <a:spcAft>
                <a:spcPts val="0"/>
              </a:spcAft>
              <a:buClr>
                <a:srgbClr val="000000"/>
              </a:buClr>
              <a:buSzPts val="1800"/>
              <a:buFont typeface="Arial"/>
              <a:buNone/>
            </a:pPr>
            <a:r>
              <a:rPr b="0" i="0" lang="en-US" sz="1500" u="none" cap="none" strike="noStrike">
                <a:solidFill>
                  <a:srgbClr val="050505"/>
                </a:solidFill>
                <a:highlight>
                  <a:srgbClr val="E4E6EB"/>
                </a:highlight>
                <a:latin typeface="Arial"/>
                <a:ea typeface="Arial"/>
                <a:cs typeface="Arial"/>
                <a:sym typeface="Arial"/>
              </a:rPr>
              <a:t>SURGE Performance Evaluation Team Member</a:t>
            </a:r>
            <a:endParaRPr b="1" i="0" sz="15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1" lang="en-US" sz="1500" u="none" cap="none" strike="noStrike">
                <a:solidFill>
                  <a:srgbClr val="050505"/>
                </a:solidFill>
                <a:highlight>
                  <a:srgbClr val="E4E6EB"/>
                </a:highlight>
                <a:latin typeface="Arial"/>
                <a:ea typeface="Arial"/>
                <a:cs typeface="Arial"/>
                <a:sym typeface="Arial"/>
              </a:rPr>
              <a:t>Water Supply and Sanitation</a:t>
            </a:r>
            <a:endParaRPr b="1" i="1" sz="1500" u="none" cap="none" strike="noStrike">
              <a:solidFill>
                <a:srgbClr val="BA0C2F"/>
              </a:solidFill>
              <a:latin typeface="Gill Sans"/>
              <a:ea typeface="Gill Sans"/>
              <a:cs typeface="Gill Sans"/>
              <a:sym typeface="Gill Sans"/>
            </a:endParaRPr>
          </a:p>
        </p:txBody>
      </p:sp>
      <p:pic>
        <p:nvPicPr>
          <p:cNvPr id="460" name="Google Shape;460;g13c84805f8e_0_0"/>
          <p:cNvPicPr preferRelativeResize="0"/>
          <p:nvPr/>
        </p:nvPicPr>
        <p:blipFill rotWithShape="1">
          <a:blip r:embed="rId3">
            <a:alphaModFix/>
          </a:blip>
          <a:srcRect b="0" l="0" r="0" t="0"/>
          <a:stretch/>
        </p:blipFill>
        <p:spPr>
          <a:xfrm>
            <a:off x="858563" y="2520350"/>
            <a:ext cx="1645919" cy="1645919"/>
          </a:xfrm>
          <a:prstGeom prst="rect">
            <a:avLst/>
          </a:prstGeom>
          <a:noFill/>
          <a:ln>
            <a:noFill/>
          </a:ln>
        </p:spPr>
      </p:pic>
      <p:sp>
        <p:nvSpPr>
          <p:cNvPr id="461" name="Google Shape;461;g13c84805f8e_0_0"/>
          <p:cNvSpPr/>
          <p:nvPr/>
        </p:nvSpPr>
        <p:spPr>
          <a:xfrm>
            <a:off x="3703320" y="1539240"/>
            <a:ext cx="1792200" cy="1792200"/>
          </a:xfrm>
          <a:prstGeom prst="ellipse">
            <a:avLst/>
          </a:prstGeom>
          <a:solidFill>
            <a:srgbClr val="8B09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2" name="Google Shape;462;g13c84805f8e_0_0"/>
          <p:cNvPicPr preferRelativeResize="0"/>
          <p:nvPr/>
        </p:nvPicPr>
        <p:blipFill rotWithShape="1">
          <a:blip r:embed="rId4">
            <a:alphaModFix/>
          </a:blip>
          <a:srcRect b="0" l="0" r="0" t="0"/>
          <a:stretch/>
        </p:blipFill>
        <p:spPr>
          <a:xfrm>
            <a:off x="3776472" y="1618088"/>
            <a:ext cx="1645919" cy="1645919"/>
          </a:xfrm>
          <a:prstGeom prst="rect">
            <a:avLst/>
          </a:prstGeom>
          <a:noFill/>
          <a:ln>
            <a:noFill/>
          </a:ln>
        </p:spPr>
      </p:pic>
      <p:pic>
        <p:nvPicPr>
          <p:cNvPr id="463" name="Google Shape;463;g13c84805f8e_0_0"/>
          <p:cNvPicPr preferRelativeResize="0"/>
          <p:nvPr/>
        </p:nvPicPr>
        <p:blipFill rotWithShape="1">
          <a:blip r:embed="rId5">
            <a:alphaModFix/>
          </a:blip>
          <a:srcRect b="0" l="0" r="0" t="0"/>
          <a:stretch/>
        </p:blipFill>
        <p:spPr>
          <a:xfrm>
            <a:off x="3731300" y="4050825"/>
            <a:ext cx="1645921" cy="1645921"/>
          </a:xfrm>
          <a:prstGeom prst="rect">
            <a:avLst/>
          </a:prstGeom>
          <a:noFill/>
          <a:ln>
            <a:noFill/>
          </a:ln>
        </p:spPr>
      </p:pic>
      <p:pic>
        <p:nvPicPr>
          <p:cNvPr id="464" name="Google Shape;464;g13c84805f8e_0_0"/>
          <p:cNvPicPr preferRelativeResize="0"/>
          <p:nvPr/>
        </p:nvPicPr>
        <p:blipFill rotWithShape="1">
          <a:blip r:embed="rId6">
            <a:alphaModFix/>
          </a:blip>
          <a:srcRect b="0" l="0" r="0" t="0"/>
          <a:stretch/>
        </p:blipFill>
        <p:spPr>
          <a:xfrm>
            <a:off x="6646700" y="2523744"/>
            <a:ext cx="1645919" cy="1645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13a691da3d8_0_42"/>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471" name="Google Shape;471;g13a691da3d8_0_42"/>
          <p:cNvSpPr txBox="1"/>
          <p:nvPr/>
        </p:nvSpPr>
        <p:spPr>
          <a:xfrm>
            <a:off x="731520" y="548640"/>
            <a:ext cx="7772400" cy="4926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extLst>
                  <a:ext uri="http://customooxmlschemas.google.com/">
                    <go:slidesCustomData xmlns:go="http://customooxmlschemas.google.com/" textRoundtripDataId="1"/>
                  </a:ext>
                </a:extLst>
              </a:rPr>
              <a:t>EVALUATION </a:t>
            </a:r>
            <a:r>
              <a:rPr b="1" i="0" lang="en-US" sz="2600" u="none" cap="none" strike="noStrike">
                <a:solidFill>
                  <a:srgbClr val="BA0C2F"/>
                </a:solidFill>
                <a:latin typeface="Gill Sans"/>
                <a:ea typeface="Gill Sans"/>
                <a:cs typeface="Gill Sans"/>
                <a:sym typeface="Gill Sans"/>
                <a:extLst>
                  <a:ext uri="http://customooxmlschemas.google.com/">
                    <go:slidesCustomData xmlns:go="http://customooxmlschemas.google.com/" textRoundtripDataId="2"/>
                  </a:ext>
                </a:extLst>
              </a:rPr>
              <a:t>CRITERIA</a:t>
            </a:r>
            <a:endParaRPr b="1" i="0" sz="2200" u="none" cap="none" strike="noStrike">
              <a:solidFill>
                <a:srgbClr val="BA0C2F"/>
              </a:solidFill>
              <a:latin typeface="Gill Sans"/>
              <a:ea typeface="Gill Sans"/>
              <a:cs typeface="Gill Sans"/>
              <a:sym typeface="Gill Sans"/>
            </a:endParaRPr>
          </a:p>
        </p:txBody>
      </p:sp>
      <p:sp>
        <p:nvSpPr>
          <p:cNvPr id="472" name="Google Shape;472;g13a691da3d8_0_42"/>
          <p:cNvSpPr txBox="1"/>
          <p:nvPr/>
        </p:nvSpPr>
        <p:spPr>
          <a:xfrm>
            <a:off x="869100" y="1333850"/>
            <a:ext cx="7471800" cy="2395800"/>
          </a:xfrm>
          <a:prstGeom prst="rect">
            <a:avLst/>
          </a:prstGeom>
          <a:noFill/>
          <a:ln cap="flat" cmpd="sng" w="19050">
            <a:solidFill>
              <a:srgbClr val="FFFFFF"/>
            </a:solidFill>
            <a:prstDash val="solid"/>
            <a:round/>
            <a:headEnd len="sm" w="sm" type="none"/>
            <a:tailEnd len="sm" w="sm" type="none"/>
          </a:ln>
        </p:spPr>
        <p:txBody>
          <a:bodyPr anchorCtr="0" anchor="ctr" bIns="0" lIns="0" spcFirstLastPara="1" rIns="0" wrap="square" tIns="0">
            <a:normAutofit/>
          </a:bodyPr>
          <a:lstStyle/>
          <a:p>
            <a:pPr indent="0" lvl="0" marL="457200" marR="11887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Gill Sans"/>
                <a:ea typeface="Gill Sans"/>
                <a:cs typeface="Gill Sans"/>
                <a:sym typeface="Gill Sans"/>
              </a:rPr>
              <a:t>To what extent has SURGE contributed to addressing the development challenges that motivated the Partnership for Growth-Cities Development Initiative, the thrusts of the National Spatial Strategy (NSS)/Philippine Development Plan (PDP, 2017-2022), the USAID/Philippines Country Development Cooperation Strategy (CDCS) (previous and current), and USAID’s policies on urban resiliency and water, sanitation, and hygiene (WASH)? </a:t>
            </a:r>
            <a:r>
              <a:rPr b="0" i="0" lang="en-US" sz="2000" u="none" cap="none" strike="noStrike">
                <a:solidFill>
                  <a:srgbClr val="BA0C2F"/>
                </a:solidFill>
                <a:latin typeface="Gill Sans"/>
                <a:ea typeface="Gill Sans"/>
                <a:cs typeface="Gill Sans"/>
                <a:sym typeface="Gill Sans"/>
              </a:rPr>
              <a:t>(</a:t>
            </a:r>
            <a:r>
              <a:rPr b="1" i="0" lang="en-US" sz="2000" u="none" cap="none" strike="noStrike">
                <a:solidFill>
                  <a:srgbClr val="BA0C2F"/>
                </a:solidFill>
                <a:latin typeface="Gill Sans"/>
                <a:ea typeface="Gill Sans"/>
                <a:cs typeface="Gill Sans"/>
                <a:sym typeface="Gill Sans"/>
              </a:rPr>
              <a:t>Relevance</a:t>
            </a:r>
            <a:r>
              <a:rPr b="0" i="0" lang="en-US" sz="2000" u="none" cap="none" strike="noStrike">
                <a:solidFill>
                  <a:srgbClr val="BA0C2F"/>
                </a:solidFill>
                <a:latin typeface="Gill Sans"/>
                <a:ea typeface="Gill Sans"/>
                <a:cs typeface="Gill Sans"/>
                <a:sym typeface="Gill Sans"/>
              </a:rPr>
              <a:t>)</a:t>
            </a:r>
            <a:endParaRPr b="0" i="0" sz="2000" u="none" cap="none" strike="noStrike">
              <a:solidFill>
                <a:srgbClr val="BA0C2F"/>
              </a:solidFill>
              <a:latin typeface="Gill Sans"/>
              <a:ea typeface="Gill Sans"/>
              <a:cs typeface="Gill Sans"/>
              <a:sym typeface="Gill Sans"/>
            </a:endParaRPr>
          </a:p>
        </p:txBody>
      </p:sp>
      <p:sp>
        <p:nvSpPr>
          <p:cNvPr id="473" name="Google Shape;473;g13a691da3d8_0_42"/>
          <p:cNvSpPr txBox="1"/>
          <p:nvPr/>
        </p:nvSpPr>
        <p:spPr>
          <a:xfrm>
            <a:off x="869600" y="5396675"/>
            <a:ext cx="7471800" cy="849000"/>
          </a:xfrm>
          <a:prstGeom prst="rect">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457200" marR="91440" rtl="0" algn="l">
              <a:lnSpc>
                <a:spcPct val="80000"/>
              </a:lnSpc>
              <a:spcBef>
                <a:spcPts val="1000"/>
              </a:spcBef>
              <a:spcAft>
                <a:spcPts val="0"/>
              </a:spcAft>
              <a:buClr>
                <a:srgbClr val="000000"/>
              </a:buClr>
              <a:buSzPts val="2150"/>
              <a:buFont typeface="Arial"/>
              <a:buNone/>
            </a:pPr>
            <a:r>
              <a:rPr b="0" i="0" lang="en-US" sz="2150" u="none" cap="none" strike="noStrike">
                <a:solidFill>
                  <a:srgbClr val="000000"/>
                </a:solidFill>
                <a:latin typeface="Gill Sans"/>
                <a:ea typeface="Gill Sans"/>
                <a:cs typeface="Gill Sans"/>
                <a:sym typeface="Gill Sans"/>
              </a:rPr>
              <a:t>What is the likelihood that initiatives and gains will continue after the completion of the project? </a:t>
            </a:r>
            <a:r>
              <a:rPr b="0" i="0" lang="en-US" sz="2000" u="none" cap="none" strike="noStrike">
                <a:solidFill>
                  <a:srgbClr val="BA0C2F"/>
                </a:solidFill>
                <a:latin typeface="Gill Sans"/>
                <a:ea typeface="Gill Sans"/>
                <a:cs typeface="Gill Sans"/>
                <a:sym typeface="Gill Sans"/>
              </a:rPr>
              <a:t>(</a:t>
            </a:r>
            <a:r>
              <a:rPr b="1" i="0" lang="en-US" sz="2000" u="none" cap="none" strike="noStrike">
                <a:solidFill>
                  <a:srgbClr val="BA0C2F"/>
                </a:solidFill>
                <a:latin typeface="Gill Sans"/>
                <a:ea typeface="Gill Sans"/>
                <a:cs typeface="Gill Sans"/>
                <a:sym typeface="Gill Sans"/>
              </a:rPr>
              <a:t>Sustainability</a:t>
            </a:r>
            <a:r>
              <a:rPr b="0" i="0" lang="en-US" sz="2000" u="none" cap="none" strike="noStrike">
                <a:solidFill>
                  <a:srgbClr val="BA0C2F"/>
                </a:solidFill>
                <a:latin typeface="Gill Sans"/>
                <a:ea typeface="Gill Sans"/>
                <a:cs typeface="Gill Sans"/>
                <a:sym typeface="Gill Sans"/>
              </a:rPr>
              <a:t>)</a:t>
            </a:r>
            <a:endParaRPr b="0" i="0" sz="2150" u="none" cap="none" strike="noStrike">
              <a:solidFill>
                <a:srgbClr val="BA0C2F"/>
              </a:solidFill>
              <a:latin typeface="Gill Sans"/>
              <a:ea typeface="Gill Sans"/>
              <a:cs typeface="Gill Sans"/>
              <a:sym typeface="Gill Sans"/>
            </a:endParaRPr>
          </a:p>
        </p:txBody>
      </p:sp>
      <p:sp>
        <p:nvSpPr>
          <p:cNvPr id="474" name="Google Shape;474;g13a691da3d8_0_42"/>
          <p:cNvSpPr txBox="1"/>
          <p:nvPr/>
        </p:nvSpPr>
        <p:spPr>
          <a:xfrm>
            <a:off x="869550" y="3950300"/>
            <a:ext cx="7471800" cy="1194000"/>
          </a:xfrm>
          <a:prstGeom prst="rect">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182880" marR="0" rtl="0" algn="l">
              <a:lnSpc>
                <a:spcPct val="80000"/>
              </a:lnSpc>
              <a:spcBef>
                <a:spcPts val="0"/>
              </a:spcBef>
              <a:spcAft>
                <a:spcPts val="0"/>
              </a:spcAft>
              <a:buClr>
                <a:srgbClr val="000000"/>
              </a:buClr>
              <a:buSzPts val="2000"/>
              <a:buFont typeface="Arial"/>
              <a:buNone/>
            </a:pPr>
            <a:r>
              <a:t/>
            </a:r>
            <a:endParaRPr b="0" i="0" sz="2000" u="none" cap="none" strike="noStrike">
              <a:solidFill>
                <a:srgbClr val="BA0C2F"/>
              </a:solidFill>
              <a:latin typeface="Gill Sans"/>
              <a:ea typeface="Gill Sans"/>
              <a:cs typeface="Gill Sans"/>
              <a:sym typeface="Gill Sans"/>
            </a:endParaRPr>
          </a:p>
          <a:p>
            <a:pPr indent="0" lvl="0" marL="457200" marR="0" rtl="0" algn="l">
              <a:lnSpc>
                <a:spcPct val="80000"/>
              </a:lnSpc>
              <a:spcBef>
                <a:spcPts val="1000"/>
              </a:spcBef>
              <a:spcAft>
                <a:spcPts val="0"/>
              </a:spcAft>
              <a:buClr>
                <a:srgbClr val="000000"/>
              </a:buClr>
              <a:buSzPts val="2000"/>
              <a:buFont typeface="Arial"/>
              <a:buNone/>
            </a:pPr>
            <a:r>
              <a:rPr b="0" i="0" lang="en-US" sz="2000" u="none" cap="none" strike="noStrike">
                <a:solidFill>
                  <a:srgbClr val="000000"/>
                </a:solidFill>
                <a:latin typeface="Gill Sans"/>
                <a:ea typeface="Gill Sans"/>
                <a:cs typeface="Gill Sans"/>
                <a:sym typeface="Gill Sans"/>
              </a:rPr>
              <a:t>To what extent did SURGE achieve its objectives on improving local urban development processes, promoting local economic development, and expanding connectivity and access between urban and rural areas? </a:t>
            </a:r>
            <a:r>
              <a:rPr b="0" i="0" lang="en-US" sz="2150" u="none" cap="none" strike="noStrike">
                <a:solidFill>
                  <a:srgbClr val="BA0C2F"/>
                </a:solidFill>
                <a:latin typeface="Gill Sans"/>
                <a:ea typeface="Gill Sans"/>
                <a:cs typeface="Gill Sans"/>
                <a:sym typeface="Gill Sans"/>
              </a:rPr>
              <a:t>(</a:t>
            </a:r>
            <a:r>
              <a:rPr b="1" i="0" lang="en-US" sz="2150" u="none" cap="none" strike="noStrike">
                <a:solidFill>
                  <a:srgbClr val="BA0C2F"/>
                </a:solidFill>
                <a:latin typeface="Gill Sans"/>
                <a:ea typeface="Gill Sans"/>
                <a:cs typeface="Gill Sans"/>
                <a:sym typeface="Gill Sans"/>
              </a:rPr>
              <a:t>Effectiveness</a:t>
            </a:r>
            <a:r>
              <a:rPr b="0" i="0" lang="en-US" sz="2150" u="none" cap="none" strike="noStrike">
                <a:solidFill>
                  <a:srgbClr val="BA0C2F"/>
                </a:solidFill>
                <a:latin typeface="Gill Sans"/>
                <a:ea typeface="Gill Sans"/>
                <a:cs typeface="Gill Sans"/>
                <a:sym typeface="Gill Sans"/>
              </a:rPr>
              <a:t>)</a:t>
            </a:r>
            <a:endParaRPr b="0" i="0" sz="2000" u="none" cap="none" strike="noStrike">
              <a:solidFill>
                <a:srgbClr val="BA0C2F"/>
              </a:solidFill>
              <a:latin typeface="Gill Sans"/>
              <a:ea typeface="Gill Sans"/>
              <a:cs typeface="Gill Sans"/>
              <a:sym typeface="Gill Sans"/>
            </a:endParaRPr>
          </a:p>
          <a:p>
            <a:pPr indent="0" lvl="0" marL="182880" marR="0" rtl="0" algn="l">
              <a:lnSpc>
                <a:spcPct val="80000"/>
              </a:lnSpc>
              <a:spcBef>
                <a:spcPts val="1000"/>
              </a:spcBef>
              <a:spcAft>
                <a:spcPts val="0"/>
              </a:spcAft>
              <a:buClr>
                <a:srgbClr val="000000"/>
              </a:buClr>
              <a:buSzPts val="2050"/>
              <a:buFont typeface="Arial"/>
              <a:buNone/>
            </a:pPr>
            <a:r>
              <a:t/>
            </a:r>
            <a:endParaRPr b="0" i="0" sz="2050" u="none" cap="none" strike="noStrike">
              <a:solidFill>
                <a:srgbClr val="BA0C2F"/>
              </a:solidFill>
              <a:latin typeface="Gill Sans"/>
              <a:ea typeface="Gill Sans"/>
              <a:cs typeface="Gill Sans"/>
              <a:sym typeface="Gill Sans"/>
            </a:endParaRPr>
          </a:p>
        </p:txBody>
      </p:sp>
      <p:cxnSp>
        <p:nvCxnSpPr>
          <p:cNvPr id="475" name="Google Shape;475;g13a691da3d8_0_42"/>
          <p:cNvCxnSpPr/>
          <p:nvPr/>
        </p:nvCxnSpPr>
        <p:spPr>
          <a:xfrm>
            <a:off x="809350" y="1067775"/>
            <a:ext cx="464100" cy="0"/>
          </a:xfrm>
          <a:prstGeom prst="straightConnector1">
            <a:avLst/>
          </a:prstGeom>
          <a:noFill/>
          <a:ln cap="flat" cmpd="sng" w="19050">
            <a:solidFill>
              <a:srgbClr val="FFFFFF"/>
            </a:solidFill>
            <a:prstDash val="solid"/>
            <a:round/>
            <a:headEnd len="sm" w="sm" type="none"/>
            <a:tailEnd len="sm" w="sm" type="none"/>
          </a:ln>
        </p:spPr>
      </p:cxnSp>
      <p:sp>
        <p:nvSpPr>
          <p:cNvPr id="476" name="Google Shape;476;g13a691da3d8_0_42"/>
          <p:cNvSpPr/>
          <p:nvPr/>
        </p:nvSpPr>
        <p:spPr>
          <a:xfrm>
            <a:off x="579300" y="1303350"/>
            <a:ext cx="565200" cy="565200"/>
          </a:xfrm>
          <a:prstGeom prst="ellipse">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A0C2F"/>
                </a:solidFill>
                <a:latin typeface="Arial"/>
                <a:ea typeface="Arial"/>
                <a:cs typeface="Arial"/>
                <a:sym typeface="Arial"/>
              </a:rPr>
              <a:t>1</a:t>
            </a:r>
            <a:endParaRPr b="0" i="0" sz="1400" u="none" cap="none" strike="noStrike">
              <a:solidFill>
                <a:srgbClr val="BA0C2F"/>
              </a:solidFill>
              <a:latin typeface="Arial"/>
              <a:ea typeface="Arial"/>
              <a:cs typeface="Arial"/>
              <a:sym typeface="Arial"/>
            </a:endParaRPr>
          </a:p>
        </p:txBody>
      </p:sp>
      <p:sp>
        <p:nvSpPr>
          <p:cNvPr id="477" name="Google Shape;477;g13a691da3d8_0_42"/>
          <p:cNvSpPr/>
          <p:nvPr/>
        </p:nvSpPr>
        <p:spPr>
          <a:xfrm>
            <a:off x="579300" y="3817950"/>
            <a:ext cx="565200" cy="565200"/>
          </a:xfrm>
          <a:prstGeom prst="ellipse">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A0C2F"/>
                </a:solidFill>
                <a:latin typeface="Arial"/>
                <a:ea typeface="Arial"/>
                <a:cs typeface="Arial"/>
                <a:sym typeface="Arial"/>
              </a:rPr>
              <a:t>2</a:t>
            </a:r>
            <a:endParaRPr b="0" i="0" sz="1400" u="none" cap="none" strike="noStrike">
              <a:solidFill>
                <a:srgbClr val="BA0C2F"/>
              </a:solidFill>
              <a:latin typeface="Arial"/>
              <a:ea typeface="Arial"/>
              <a:cs typeface="Arial"/>
              <a:sym typeface="Arial"/>
            </a:endParaRPr>
          </a:p>
        </p:txBody>
      </p:sp>
      <p:sp>
        <p:nvSpPr>
          <p:cNvPr id="478" name="Google Shape;478;g13a691da3d8_0_42"/>
          <p:cNvSpPr/>
          <p:nvPr/>
        </p:nvSpPr>
        <p:spPr>
          <a:xfrm>
            <a:off x="579300" y="5265750"/>
            <a:ext cx="565200" cy="565200"/>
          </a:xfrm>
          <a:prstGeom prst="ellipse">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A0C2F"/>
                </a:solidFill>
                <a:latin typeface="Arial"/>
                <a:ea typeface="Arial"/>
                <a:cs typeface="Arial"/>
                <a:sym typeface="Arial"/>
              </a:rPr>
              <a:t>3</a:t>
            </a:r>
            <a:endParaRPr b="0" i="0" sz="1400" u="none" cap="none" strike="noStrike">
              <a:solidFill>
                <a:srgbClr val="BA0C2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13a53421b39_0_1"/>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US"/>
              <a:t>‹#›</a:t>
            </a:fld>
            <a:endParaRPr/>
          </a:p>
        </p:txBody>
      </p:sp>
      <p:sp>
        <p:nvSpPr>
          <p:cNvPr id="485" name="Google Shape;485;g13a53421b39_0_1"/>
          <p:cNvSpPr/>
          <p:nvPr/>
        </p:nvSpPr>
        <p:spPr>
          <a:xfrm>
            <a:off x="5081225" y="1317225"/>
            <a:ext cx="3568200" cy="5150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13a53421b39_0_1"/>
          <p:cNvSpPr txBox="1"/>
          <p:nvPr/>
        </p:nvSpPr>
        <p:spPr>
          <a:xfrm>
            <a:off x="2511055" y="5238325"/>
            <a:ext cx="24966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highlight>
                  <a:srgbClr val="BA0C2F"/>
                </a:highlight>
                <a:latin typeface="Gill Sans"/>
                <a:ea typeface="Gill Sans"/>
                <a:cs typeface="Gill Sans"/>
                <a:sym typeface="Gill Sans"/>
              </a:rPr>
              <a:t>Triangulation</a:t>
            </a:r>
            <a:endParaRPr b="1" i="0" sz="1800" u="none" cap="none" strike="noStrike">
              <a:solidFill>
                <a:srgbClr val="FFFFFF"/>
              </a:solidFill>
              <a:highlight>
                <a:srgbClr val="BA0C2F"/>
              </a:highlight>
              <a:latin typeface="Gill Sans"/>
              <a:ea typeface="Gill Sans"/>
              <a:cs typeface="Gill Sans"/>
              <a:sym typeface="Gill Sans"/>
            </a:endParaRPr>
          </a:p>
        </p:txBody>
      </p:sp>
      <p:pic>
        <p:nvPicPr>
          <p:cNvPr id="487" name="Google Shape;487;g13a53421b39_0_1"/>
          <p:cNvPicPr preferRelativeResize="0"/>
          <p:nvPr/>
        </p:nvPicPr>
        <p:blipFill rotWithShape="1">
          <a:blip r:embed="rId3">
            <a:alphaModFix/>
          </a:blip>
          <a:srcRect b="0" l="0" r="0" t="0"/>
          <a:stretch/>
        </p:blipFill>
        <p:spPr>
          <a:xfrm>
            <a:off x="1110950" y="3218700"/>
            <a:ext cx="1343705" cy="1347174"/>
          </a:xfrm>
          <a:prstGeom prst="rect">
            <a:avLst/>
          </a:prstGeom>
          <a:noFill/>
          <a:ln>
            <a:noFill/>
          </a:ln>
        </p:spPr>
      </p:pic>
      <p:pic>
        <p:nvPicPr>
          <p:cNvPr id="488" name="Google Shape;488;g13a53421b39_0_1"/>
          <p:cNvPicPr preferRelativeResize="0"/>
          <p:nvPr/>
        </p:nvPicPr>
        <p:blipFill rotWithShape="1">
          <a:blip r:embed="rId4">
            <a:alphaModFix/>
          </a:blip>
          <a:srcRect b="0" l="0" r="0" t="0"/>
          <a:stretch/>
        </p:blipFill>
        <p:spPr>
          <a:xfrm rot="4609496">
            <a:off x="945963" y="1334927"/>
            <a:ext cx="1398352" cy="1742543"/>
          </a:xfrm>
          <a:prstGeom prst="rect">
            <a:avLst/>
          </a:prstGeom>
          <a:noFill/>
          <a:ln>
            <a:noFill/>
          </a:ln>
        </p:spPr>
      </p:pic>
      <p:pic>
        <p:nvPicPr>
          <p:cNvPr id="489" name="Google Shape;489;g13a53421b39_0_1"/>
          <p:cNvPicPr preferRelativeResize="0"/>
          <p:nvPr/>
        </p:nvPicPr>
        <p:blipFill rotWithShape="1">
          <a:blip r:embed="rId5">
            <a:alphaModFix/>
          </a:blip>
          <a:srcRect b="0" l="0" r="0" t="0"/>
          <a:stretch/>
        </p:blipFill>
        <p:spPr>
          <a:xfrm>
            <a:off x="1044850" y="4774499"/>
            <a:ext cx="1457100" cy="1457100"/>
          </a:xfrm>
          <a:prstGeom prst="rect">
            <a:avLst/>
          </a:prstGeom>
          <a:noFill/>
          <a:ln>
            <a:noFill/>
          </a:ln>
        </p:spPr>
      </p:pic>
      <p:sp>
        <p:nvSpPr>
          <p:cNvPr id="490" name="Google Shape;490;g13a53421b39_0_1"/>
          <p:cNvSpPr txBox="1"/>
          <p:nvPr/>
        </p:nvSpPr>
        <p:spPr>
          <a:xfrm>
            <a:off x="5266050" y="1554750"/>
            <a:ext cx="34596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Participants</a:t>
            </a:r>
            <a:endParaRPr b="1"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Implementing partner (ICMA)</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Government agencies at the city level</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National government agencies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Local chief executives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LGU department heads and personnel</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Group representatives (private sector, business and farmers)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WASH service providers</a:t>
            </a:r>
            <a:endParaRPr b="0" i="0" sz="2000" u="none" cap="none" strike="noStrike">
              <a:solidFill>
                <a:srgbClr val="000000"/>
              </a:solidFill>
              <a:latin typeface="Gill Sans"/>
              <a:ea typeface="Gill Sans"/>
              <a:cs typeface="Gill Sans"/>
              <a:sym typeface="Gill Sans"/>
            </a:endParaRPr>
          </a:p>
          <a:p>
            <a:pPr indent="-355600" lvl="0" marL="457200" marR="0" rtl="0" algn="l">
              <a:lnSpc>
                <a:spcPct val="100000"/>
              </a:lnSpc>
              <a:spcBef>
                <a:spcPts val="0"/>
              </a:spcBef>
              <a:spcAft>
                <a:spcPts val="0"/>
              </a:spcAft>
              <a:buClr>
                <a:srgbClr val="000000"/>
              </a:buClr>
              <a:buSzPts val="2000"/>
              <a:buFont typeface="Gill Sans"/>
              <a:buChar char="●"/>
            </a:pPr>
            <a:r>
              <a:rPr b="0" i="0" lang="en-US" sz="2000" u="none" cap="none" strike="noStrike">
                <a:solidFill>
                  <a:srgbClr val="000000"/>
                </a:solidFill>
                <a:latin typeface="Gill Sans"/>
                <a:ea typeface="Gill Sans"/>
                <a:cs typeface="Gill Sans"/>
                <a:sym typeface="Gill Sans"/>
              </a:rPr>
              <a:t>Academe</a:t>
            </a:r>
            <a:endParaRPr b="0" i="0" sz="2000" u="none" cap="none" strike="noStrike">
              <a:solidFill>
                <a:srgbClr val="000000"/>
              </a:solidFill>
              <a:latin typeface="Gill Sans"/>
              <a:ea typeface="Gill Sans"/>
              <a:cs typeface="Gill Sans"/>
              <a:sym typeface="Gill Sans"/>
            </a:endParaRPr>
          </a:p>
        </p:txBody>
      </p:sp>
      <p:sp>
        <p:nvSpPr>
          <p:cNvPr id="491" name="Google Shape;491;g13a53421b39_0_1"/>
          <p:cNvSpPr txBox="1"/>
          <p:nvPr/>
        </p:nvSpPr>
        <p:spPr>
          <a:xfrm>
            <a:off x="2541974" y="1923300"/>
            <a:ext cx="2144525" cy="5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highlight>
                  <a:srgbClr val="BA0C2F"/>
                </a:highlight>
                <a:latin typeface="Gill Sans"/>
                <a:ea typeface="Gill Sans"/>
                <a:cs typeface="Gill Sans"/>
                <a:sym typeface="Gill Sans"/>
              </a:rPr>
              <a:t>Qualitative</a:t>
            </a:r>
            <a:r>
              <a:rPr b="1" i="0" lang="en-US" sz="2400" u="none" cap="none" strike="noStrike">
                <a:solidFill>
                  <a:srgbClr val="8B0923"/>
                </a:solidFill>
                <a:highlight>
                  <a:srgbClr val="FFFFFF"/>
                </a:highlight>
                <a:latin typeface="Gill Sans"/>
                <a:ea typeface="Gill Sans"/>
                <a:cs typeface="Gill Sans"/>
                <a:sym typeface="Gill Sans"/>
              </a:rPr>
              <a:t> </a:t>
            </a:r>
            <a:endParaRPr b="1" i="0" sz="2400" u="none" cap="none" strike="noStrike">
              <a:solidFill>
                <a:srgbClr val="8B0923"/>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C6463"/>
              </a:solidFill>
              <a:latin typeface="Gill Sans"/>
              <a:ea typeface="Gill Sans"/>
              <a:cs typeface="Gill Sans"/>
              <a:sym typeface="Gill Sans"/>
            </a:endParaRPr>
          </a:p>
        </p:txBody>
      </p:sp>
      <p:sp>
        <p:nvSpPr>
          <p:cNvPr id="492" name="Google Shape;492;g13a53421b39_0_1"/>
          <p:cNvSpPr txBox="1"/>
          <p:nvPr/>
        </p:nvSpPr>
        <p:spPr>
          <a:xfrm>
            <a:off x="2541974" y="3599200"/>
            <a:ext cx="2410475"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highlight>
                  <a:srgbClr val="BA0C2F"/>
                </a:highlight>
                <a:latin typeface="Gill Sans"/>
                <a:ea typeface="Gill Sans"/>
                <a:cs typeface="Gill Sans"/>
                <a:sym typeface="Gill Sans"/>
              </a:rPr>
              <a:t>Quantitative</a:t>
            </a:r>
            <a:endParaRPr b="1" i="0" sz="2600" u="none" cap="none" strike="noStrike">
              <a:solidFill>
                <a:srgbClr val="FFFFFF"/>
              </a:solidFill>
              <a:highlight>
                <a:srgbClr val="BA0C2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C6463"/>
              </a:solidFill>
              <a:latin typeface="Gill Sans"/>
              <a:ea typeface="Gill Sans"/>
              <a:cs typeface="Gill Sans"/>
              <a:sym typeface="Gill Sans"/>
            </a:endParaRPr>
          </a:p>
        </p:txBody>
      </p:sp>
      <p:sp>
        <p:nvSpPr>
          <p:cNvPr id="493" name="Google Shape;493;g13a53421b39_0_1"/>
          <p:cNvSpPr txBox="1"/>
          <p:nvPr/>
        </p:nvSpPr>
        <p:spPr>
          <a:xfrm>
            <a:off x="731520" y="548640"/>
            <a:ext cx="6508800" cy="5079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651D32"/>
                </a:solidFill>
                <a:latin typeface="Gill Sans"/>
                <a:ea typeface="Gill Sans"/>
                <a:cs typeface="Gill Sans"/>
                <a:sym typeface="Gill Sans"/>
              </a:rPr>
              <a:t>METHODOLOGY </a:t>
            </a:r>
            <a:r>
              <a:rPr b="1" i="0" lang="en-US" sz="2700" u="none" cap="none" strike="noStrike">
                <a:solidFill>
                  <a:srgbClr val="BA0C2F"/>
                </a:solidFill>
                <a:latin typeface="Gill Sans"/>
                <a:ea typeface="Gill Sans"/>
                <a:cs typeface="Gill Sans"/>
                <a:sym typeface="Gill Sans"/>
              </a:rPr>
              <a:t>MIXED METHODS</a:t>
            </a:r>
            <a:endParaRPr b="1" i="0" sz="2300" u="none" cap="none" strike="noStrike">
              <a:solidFill>
                <a:srgbClr val="BA0C2F"/>
              </a:solidFill>
              <a:latin typeface="Gill Sans"/>
              <a:ea typeface="Gill Sans"/>
              <a:cs typeface="Gill Sans"/>
              <a:sym typeface="Gill Sans"/>
            </a:endParaRPr>
          </a:p>
        </p:txBody>
      </p:sp>
      <p:cxnSp>
        <p:nvCxnSpPr>
          <p:cNvPr id="494" name="Google Shape;494;g13a53421b39_0_1"/>
          <p:cNvCxnSpPr/>
          <p:nvPr/>
        </p:nvCxnSpPr>
        <p:spPr>
          <a:xfrm>
            <a:off x="885550" y="1143975"/>
            <a:ext cx="464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3a691da3d8_0_10"/>
          <p:cNvSpPr/>
          <p:nvPr/>
        </p:nvSpPr>
        <p:spPr>
          <a:xfrm flipH="1" rot="10800000">
            <a:off x="1434125" y="4096750"/>
            <a:ext cx="6044400" cy="1991100"/>
          </a:xfrm>
          <a:prstGeom prst="round2SameRect">
            <a:avLst>
              <a:gd fmla="val 16667" name="adj1"/>
              <a:gd fmla="val 0" name="adj2"/>
            </a:avLst>
          </a:prstGeom>
          <a:solidFill>
            <a:schemeClr val="accent6"/>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13a691da3d8_0_10"/>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01" name="Google Shape;501;g13a691da3d8_0_10"/>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02" name="Google Shape;502;g13a691da3d8_0_10"/>
          <p:cNvSpPr txBox="1"/>
          <p:nvPr/>
        </p:nvSpPr>
        <p:spPr>
          <a:xfrm>
            <a:off x="731524" y="548650"/>
            <a:ext cx="6126600" cy="7989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rgbClr val="651D32"/>
                </a:solidFill>
                <a:latin typeface="Gill Sans"/>
                <a:ea typeface="Gill Sans"/>
                <a:cs typeface="Gill Sans"/>
                <a:sym typeface="Gill Sans"/>
              </a:rPr>
              <a:t>FINDINGS </a:t>
            </a:r>
            <a:r>
              <a:rPr b="1" i="0" lang="en-US" sz="2700" u="none" cap="none" strike="noStrike">
                <a:solidFill>
                  <a:srgbClr val="BA0C2F"/>
                </a:solidFill>
                <a:latin typeface="Gill Sans"/>
                <a:ea typeface="Gill Sans"/>
                <a:cs typeface="Gill Sans"/>
                <a:sym typeface="Gill Sans"/>
              </a:rPr>
              <a:t>ON RELEVANCE</a:t>
            </a:r>
            <a:endParaRPr b="0" i="0" sz="24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BA0C2F"/>
              </a:solidFill>
              <a:latin typeface="Gill Sans"/>
              <a:ea typeface="Gill Sans"/>
              <a:cs typeface="Gill Sans"/>
              <a:sym typeface="Gill Sans"/>
            </a:endParaRPr>
          </a:p>
        </p:txBody>
      </p:sp>
      <p:sp>
        <p:nvSpPr>
          <p:cNvPr id="503" name="Google Shape;503;g13a691da3d8_0_10"/>
          <p:cNvSpPr/>
          <p:nvPr/>
        </p:nvSpPr>
        <p:spPr>
          <a:xfrm flipH="1">
            <a:off x="1446375" y="1610050"/>
            <a:ext cx="2904600" cy="2132700"/>
          </a:xfrm>
          <a:prstGeom prst="round1Rect">
            <a:avLst>
              <a:gd fmla="val 16667" name="adj"/>
            </a:avLst>
          </a:prstGeom>
          <a:solidFill>
            <a:srgbClr val="BA0C2F"/>
          </a:solidFill>
          <a:ln cap="flat" cmpd="sng" w="76200">
            <a:solidFill>
              <a:srgbClr val="FFFFFF"/>
            </a:solidFill>
            <a:prstDash val="solid"/>
            <a:round/>
            <a:headEnd len="sm" w="sm" type="none"/>
            <a:tailEnd len="sm" w="sm" type="none"/>
          </a:ln>
        </p:spPr>
        <p:txBody>
          <a:bodyPr anchorCtr="0" anchor="t" bIns="91425" lIns="91425" spcFirstLastPara="1" rIns="274300" wrap="square" tIns="182875">
            <a:noAutofit/>
          </a:bodyPr>
          <a:lstStyle/>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lt1"/>
                </a:solidFill>
                <a:latin typeface="Source Sans Pro"/>
                <a:ea typeface="Source Sans Pro"/>
                <a:cs typeface="Source Sans Pro"/>
                <a:sym typeface="Source Sans Pro"/>
              </a:rPr>
              <a:t>Contributed to </a:t>
            </a:r>
            <a:r>
              <a:rPr b="1" i="0" lang="en-US" sz="2000" u="none" cap="none" strike="noStrike">
                <a:solidFill>
                  <a:schemeClr val="lt1"/>
                </a:solidFill>
                <a:latin typeface="Source Sans Pro"/>
                <a:ea typeface="Source Sans Pro"/>
                <a:cs typeface="Source Sans Pro"/>
                <a:sym typeface="Source Sans Pro"/>
              </a:rPr>
              <a:t>key outcomes of the Philippine Development Plan 2017-2022</a:t>
            </a:r>
            <a:endParaRPr b="1" i="0" sz="20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rgbClr val="000000"/>
              </a:buClr>
              <a:buSzPts val="1100"/>
              <a:buFont typeface="Arial"/>
              <a:buNone/>
            </a:pPr>
            <a:r>
              <a:t/>
            </a:r>
            <a:endParaRPr b="0" i="0" sz="22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g13a691da3d8_0_10"/>
          <p:cNvSpPr/>
          <p:nvPr/>
        </p:nvSpPr>
        <p:spPr>
          <a:xfrm>
            <a:off x="4677475" y="1615625"/>
            <a:ext cx="2855400" cy="2050800"/>
          </a:xfrm>
          <a:prstGeom prst="round1Rect">
            <a:avLst>
              <a:gd fmla="val 16667" name="adj"/>
            </a:avLst>
          </a:prstGeom>
          <a:solidFill>
            <a:srgbClr val="002F6C"/>
          </a:solidFill>
          <a:ln cap="flat" cmpd="sng" w="76200">
            <a:solidFill>
              <a:srgbClr val="FFFFFF"/>
            </a:solidFill>
            <a:prstDash val="solid"/>
            <a:round/>
            <a:headEnd len="sm" w="sm" type="none"/>
            <a:tailEnd len="sm" w="sm" type="none"/>
          </a:ln>
        </p:spPr>
        <p:txBody>
          <a:bodyPr anchorCtr="0" anchor="t" bIns="91425" lIns="182875" spcFirstLastPara="1" rIns="91425" wrap="square" tIns="182875">
            <a:noAutofit/>
          </a:bodyPr>
          <a:lstStyle/>
          <a:p>
            <a:pPr indent="0" lvl="0" marL="0" marR="0" rtl="0" algn="r">
              <a:lnSpc>
                <a:spcPct val="100000"/>
              </a:lnSpc>
              <a:spcBef>
                <a:spcPts val="800"/>
              </a:spcBef>
              <a:spcAft>
                <a:spcPts val="0"/>
              </a:spcAft>
              <a:buClr>
                <a:schemeClr val="dk1"/>
              </a:buClr>
              <a:buSzPts val="1100"/>
              <a:buFont typeface="Arial"/>
              <a:buNone/>
            </a:pPr>
            <a:r>
              <a:rPr b="0" i="0" lang="en-US" sz="2000" u="none" cap="none" strike="noStrike">
                <a:solidFill>
                  <a:schemeClr val="lt1"/>
                </a:solidFill>
                <a:latin typeface="Source Sans Pro"/>
                <a:ea typeface="Source Sans Pro"/>
                <a:cs typeface="Source Sans Pro"/>
                <a:sym typeface="Source Sans Pro"/>
              </a:rPr>
              <a:t>Aligned with the </a:t>
            </a:r>
            <a:r>
              <a:rPr b="1" i="0" lang="en-US" sz="2000" u="none" cap="none" strike="noStrike">
                <a:solidFill>
                  <a:schemeClr val="lt1"/>
                </a:solidFill>
                <a:latin typeface="Source Sans Pro"/>
                <a:ea typeface="Source Sans Pro"/>
                <a:cs typeface="Source Sans Pro"/>
                <a:sym typeface="Source Sans Pro"/>
              </a:rPr>
              <a:t>National Spatial Strategy</a:t>
            </a:r>
            <a:endParaRPr b="1" i="0" sz="1400" u="none" cap="none" strike="noStrike">
              <a:solidFill>
                <a:srgbClr val="000000"/>
              </a:solidFill>
              <a:latin typeface="Arial"/>
              <a:ea typeface="Arial"/>
              <a:cs typeface="Arial"/>
              <a:sym typeface="Arial"/>
            </a:endParaRPr>
          </a:p>
        </p:txBody>
      </p:sp>
      <p:sp>
        <p:nvSpPr>
          <p:cNvPr id="505" name="Google Shape;505;g13a691da3d8_0_10"/>
          <p:cNvSpPr txBox="1"/>
          <p:nvPr/>
        </p:nvSpPr>
        <p:spPr>
          <a:xfrm>
            <a:off x="1905900" y="4824550"/>
            <a:ext cx="53322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lt1"/>
                </a:solidFill>
                <a:latin typeface="Source Sans Pro"/>
                <a:ea typeface="Source Sans Pro"/>
                <a:cs typeface="Source Sans Pro"/>
                <a:sym typeface="Source Sans Pro"/>
              </a:rPr>
              <a:t>Contributed to </a:t>
            </a:r>
            <a:r>
              <a:rPr b="1" i="0" lang="en-US" sz="2000" u="none" cap="none" strike="noStrike">
                <a:solidFill>
                  <a:schemeClr val="lt1"/>
                </a:solidFill>
                <a:latin typeface="Source Sans Pro"/>
                <a:ea typeface="Source Sans Pro"/>
                <a:cs typeface="Source Sans Pro"/>
                <a:sym typeface="Source Sans Pro"/>
              </a:rPr>
              <a:t>USAID’s priorities under CDI-PFG, CDCS and USAID’s policy on Sustainable Urban Services Delivery</a:t>
            </a:r>
            <a:endParaRPr b="0" i="0" sz="2000" u="none" cap="none" strike="noStrike">
              <a:solidFill>
                <a:srgbClr val="FFFFFF"/>
              </a:solidFill>
              <a:latin typeface="Source Sans Pro"/>
              <a:ea typeface="Source Sans Pro"/>
              <a:cs typeface="Source Sans Pro"/>
              <a:sym typeface="Source Sans Pro"/>
            </a:endParaRPr>
          </a:p>
        </p:txBody>
      </p:sp>
      <p:pic>
        <p:nvPicPr>
          <p:cNvPr id="506" name="Google Shape;506;g13a691da3d8_0_10"/>
          <p:cNvPicPr preferRelativeResize="0"/>
          <p:nvPr/>
        </p:nvPicPr>
        <p:blipFill rotWithShape="1">
          <a:blip r:embed="rId3">
            <a:alphaModFix/>
          </a:blip>
          <a:srcRect b="0" l="0" r="0" t="0"/>
          <a:stretch/>
        </p:blipFill>
        <p:spPr>
          <a:xfrm>
            <a:off x="3447225" y="2641958"/>
            <a:ext cx="2256484" cy="2258787"/>
          </a:xfrm>
          <a:prstGeom prst="rect">
            <a:avLst/>
          </a:prstGeom>
          <a:noFill/>
          <a:ln>
            <a:noFill/>
          </a:ln>
          <a:effectLst>
            <a:outerShdw blurRad="57150" rotWithShape="0" algn="bl" dir="5400000" dist="19050">
              <a:srgbClr val="000000">
                <a:alpha val="49019"/>
              </a:srgbClr>
            </a:outerShdw>
          </a:effectLst>
        </p:spPr>
      </p:pic>
      <p:cxnSp>
        <p:nvCxnSpPr>
          <p:cNvPr id="507" name="Google Shape;507;g13a691da3d8_0_10"/>
          <p:cNvCxnSpPr/>
          <p:nvPr/>
        </p:nvCxnSpPr>
        <p:spPr>
          <a:xfrm>
            <a:off x="809350" y="1067775"/>
            <a:ext cx="464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2"/>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13" name="Google Shape;513;p12"/>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14" name="Google Shape;514;p12"/>
          <p:cNvSpPr txBox="1"/>
          <p:nvPr/>
        </p:nvSpPr>
        <p:spPr>
          <a:xfrm>
            <a:off x="477875" y="548650"/>
            <a:ext cx="8513700" cy="12129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SURGE’s</a:t>
            </a:r>
            <a:r>
              <a:rPr b="1" i="0" lang="en-US" sz="2600" u="none" cap="none" strike="noStrike">
                <a:solidFill>
                  <a:schemeClr val="lt2"/>
                </a:solidFill>
                <a:latin typeface="Gill Sans"/>
                <a:ea typeface="Gill Sans"/>
                <a:cs typeface="Gill Sans"/>
                <a:sym typeface="Gill Sans"/>
              </a:rPr>
              <a:t> DEMAND-DRIVEN </a:t>
            </a:r>
            <a:r>
              <a:rPr b="1" i="0" lang="en-US" sz="2600" u="none" cap="none" strike="noStrike">
                <a:solidFill>
                  <a:schemeClr val="lt2"/>
                </a:solidFill>
                <a:latin typeface="Gill Sans"/>
                <a:ea typeface="Gill Sans"/>
                <a:cs typeface="Gill Sans"/>
                <a:sym typeface="Gill Sans"/>
                <a:extLst>
                  <a:ext uri="http://customooxmlschemas.google.com/">
                    <go:slidesCustomData xmlns:go="http://customooxmlschemas.google.com/" textRoundtripDataId="3"/>
                  </a:ext>
                </a:extLst>
              </a:rPr>
              <a:t>APPROACH</a:t>
            </a:r>
            <a:endParaRPr b="1" i="0" sz="26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BA0C2F"/>
              </a:solidFill>
              <a:latin typeface="Gill Sans"/>
              <a:ea typeface="Gill Sans"/>
              <a:cs typeface="Gill Sans"/>
              <a:sym typeface="Gill Sans"/>
            </a:endParaRPr>
          </a:p>
          <a:p>
            <a:pPr indent="0" lvl="0" marL="0" marR="0" rtl="0" algn="l">
              <a:lnSpc>
                <a:spcPct val="90000"/>
              </a:lnSpc>
              <a:spcBef>
                <a:spcPts val="0"/>
              </a:spcBef>
              <a:spcAft>
                <a:spcPts val="0"/>
              </a:spcAft>
              <a:buClr>
                <a:srgbClr val="000000"/>
              </a:buClr>
              <a:buSzPts val="700"/>
              <a:buFont typeface="Arial"/>
              <a:buNone/>
            </a:pPr>
            <a:r>
              <a:t/>
            </a:r>
            <a:endParaRPr b="0" i="0" sz="700" u="none" cap="none" strike="noStrike">
              <a:solidFill>
                <a:srgbClr val="BA0C2F"/>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rgbClr val="000000"/>
              </a:solidFill>
              <a:latin typeface="Gill Sans"/>
              <a:ea typeface="Gill Sans"/>
              <a:cs typeface="Gill Sans"/>
              <a:sym typeface="Gill Sans"/>
            </a:endParaRPr>
          </a:p>
        </p:txBody>
      </p:sp>
      <p:pic>
        <p:nvPicPr>
          <p:cNvPr id="515" name="Google Shape;515;p12"/>
          <p:cNvPicPr preferRelativeResize="0"/>
          <p:nvPr/>
        </p:nvPicPr>
        <p:blipFill rotWithShape="1">
          <a:blip r:embed="rId3">
            <a:alphaModFix/>
          </a:blip>
          <a:srcRect b="0" l="0" r="0" t="0"/>
          <a:stretch/>
        </p:blipFill>
        <p:spPr>
          <a:xfrm>
            <a:off x="658575" y="1808200"/>
            <a:ext cx="2743200" cy="2743200"/>
          </a:xfrm>
          <a:prstGeom prst="rect">
            <a:avLst/>
          </a:prstGeom>
          <a:noFill/>
          <a:ln>
            <a:noFill/>
          </a:ln>
        </p:spPr>
      </p:pic>
      <p:sp>
        <p:nvSpPr>
          <p:cNvPr id="516" name="Google Shape;516;p12"/>
          <p:cNvSpPr txBox="1"/>
          <p:nvPr/>
        </p:nvSpPr>
        <p:spPr>
          <a:xfrm>
            <a:off x="3675175" y="1798125"/>
            <a:ext cx="4409400" cy="2801400"/>
          </a:xfrm>
          <a:prstGeom prst="rect">
            <a:avLst/>
          </a:prstGeom>
          <a:noFill/>
          <a:ln>
            <a:noFill/>
          </a:ln>
        </p:spPr>
        <p:txBody>
          <a:bodyPr anchorCtr="0" anchor="b" bIns="45700" lIns="91425" spcFirstLastPara="1" rIns="91425" wrap="square" tIns="45700">
            <a:spAutoFit/>
          </a:bodyPr>
          <a:lstStyle/>
          <a:p>
            <a:pPr indent="-355600" lvl="0" marL="457200" marR="0" rtl="0" algn="l">
              <a:lnSpc>
                <a:spcPct val="80000"/>
              </a:lnSpc>
              <a:spcBef>
                <a:spcPts val="0"/>
              </a:spcBef>
              <a:spcAft>
                <a:spcPts val="0"/>
              </a:spcAft>
              <a:buClr>
                <a:schemeClr val="dk1"/>
              </a:buClr>
              <a:buSzPts val="2000"/>
              <a:buFont typeface="Gill Sans"/>
              <a:buChar char="●"/>
            </a:pPr>
            <a:r>
              <a:rPr b="0" i="0" lang="en-US" sz="2200" u="none" cap="none" strike="noStrike">
                <a:solidFill>
                  <a:schemeClr val="dk1"/>
                </a:solidFill>
                <a:latin typeface="Gill Sans"/>
                <a:ea typeface="Gill Sans"/>
                <a:cs typeface="Gill Sans"/>
                <a:sym typeface="Gill Sans"/>
              </a:rPr>
              <a:t>SURGE conducted baseline studies to inform its intervention plan for each CDI City</a:t>
            </a:r>
            <a:endParaRPr b="0" i="0" sz="2200" u="none" cap="none" strike="noStrike">
              <a:solidFill>
                <a:schemeClr val="dk1"/>
              </a:solidFill>
              <a:latin typeface="Gill Sans"/>
              <a:ea typeface="Gill Sans"/>
              <a:cs typeface="Gill Sans"/>
              <a:sym typeface="Gill Sans"/>
            </a:endParaRPr>
          </a:p>
          <a:p>
            <a:pPr indent="0" lvl="0" marL="457200" marR="0" rtl="0" algn="l">
              <a:lnSpc>
                <a:spcPct val="80000"/>
              </a:lnSpc>
              <a:spcBef>
                <a:spcPts val="0"/>
              </a:spcBef>
              <a:spcAft>
                <a:spcPts val="0"/>
              </a:spcAft>
              <a:buClr>
                <a:srgbClr val="000000"/>
              </a:buClr>
              <a:buSzPts val="2200"/>
              <a:buFont typeface="Arial"/>
              <a:buNone/>
            </a:pPr>
            <a:r>
              <a:t/>
            </a:r>
            <a:endParaRPr b="0" i="0" sz="2200" u="none" cap="none" strike="noStrike">
              <a:solidFill>
                <a:schemeClr val="dk1"/>
              </a:solidFill>
              <a:latin typeface="Gill Sans"/>
              <a:ea typeface="Gill Sans"/>
              <a:cs typeface="Gill Sans"/>
              <a:sym typeface="Gill Sans"/>
            </a:endParaRPr>
          </a:p>
          <a:p>
            <a:pPr indent="-368300" lvl="0" marL="457200" marR="0" rtl="0" algn="l">
              <a:lnSpc>
                <a:spcPct val="80000"/>
              </a:lnSpc>
              <a:spcBef>
                <a:spcPts val="0"/>
              </a:spcBef>
              <a:spcAft>
                <a:spcPts val="0"/>
              </a:spcAft>
              <a:buClr>
                <a:schemeClr val="dk1"/>
              </a:buClr>
              <a:buSzPts val="2200"/>
              <a:buFont typeface="Gill Sans"/>
              <a:buChar char="●"/>
            </a:pPr>
            <a:r>
              <a:rPr b="0" i="0" lang="en-US" sz="2200" u="none" cap="none" strike="noStrike">
                <a:solidFill>
                  <a:schemeClr val="dk1"/>
                </a:solidFill>
                <a:latin typeface="Gill Sans"/>
                <a:ea typeface="Gill Sans"/>
                <a:cs typeface="Gill Sans"/>
                <a:sym typeface="Gill Sans"/>
              </a:rPr>
              <a:t>SURGE adopted participatory and consultative processes</a:t>
            </a:r>
            <a:endParaRPr b="0" i="0" sz="2200" u="none" cap="none" strike="noStrike">
              <a:solidFill>
                <a:schemeClr val="dk1"/>
              </a:solidFill>
              <a:latin typeface="Gill Sans"/>
              <a:ea typeface="Gill Sans"/>
              <a:cs typeface="Gill Sans"/>
              <a:sym typeface="Gill Sans"/>
            </a:endParaRPr>
          </a:p>
          <a:p>
            <a:pPr indent="0" lvl="0" marL="457200" marR="0" rtl="0" algn="l">
              <a:lnSpc>
                <a:spcPct val="80000"/>
              </a:lnSpc>
              <a:spcBef>
                <a:spcPts val="0"/>
              </a:spcBef>
              <a:spcAft>
                <a:spcPts val="0"/>
              </a:spcAft>
              <a:buClr>
                <a:srgbClr val="000000"/>
              </a:buClr>
              <a:buSzPts val="2200"/>
              <a:buFont typeface="Arial"/>
              <a:buNone/>
            </a:pPr>
            <a:r>
              <a:t/>
            </a:r>
            <a:endParaRPr b="0" i="0" sz="2200" u="none" cap="none" strike="noStrike">
              <a:solidFill>
                <a:schemeClr val="dk1"/>
              </a:solidFill>
              <a:latin typeface="Gill Sans"/>
              <a:ea typeface="Gill Sans"/>
              <a:cs typeface="Gill Sans"/>
              <a:sym typeface="Gill Sans"/>
            </a:endParaRPr>
          </a:p>
          <a:p>
            <a:pPr indent="-368300" lvl="0" marL="457200" marR="0" rtl="0" algn="l">
              <a:lnSpc>
                <a:spcPct val="80000"/>
              </a:lnSpc>
              <a:spcBef>
                <a:spcPts val="0"/>
              </a:spcBef>
              <a:spcAft>
                <a:spcPts val="0"/>
              </a:spcAft>
              <a:buClr>
                <a:schemeClr val="dk1"/>
              </a:buClr>
              <a:buSzPts val="2200"/>
              <a:buFont typeface="Gill Sans"/>
              <a:buChar char="●"/>
            </a:pPr>
            <a:r>
              <a:rPr b="0" i="0" lang="en-US" sz="2200" u="none" cap="none" strike="noStrike">
                <a:solidFill>
                  <a:schemeClr val="dk1"/>
                </a:solidFill>
                <a:latin typeface="Gill Sans"/>
                <a:ea typeface="Gill Sans"/>
                <a:cs typeface="Gill Sans"/>
                <a:sym typeface="Gill Sans"/>
              </a:rPr>
              <a:t>SURGE created synergies with other USAID projects and other development partners</a:t>
            </a:r>
            <a:endParaRPr b="0" i="0" sz="2200" u="none" cap="none" strike="noStrike">
              <a:solidFill>
                <a:schemeClr val="dk1"/>
              </a:solidFill>
              <a:latin typeface="Gill Sans"/>
              <a:ea typeface="Gill Sans"/>
              <a:cs typeface="Gill Sans"/>
              <a:sym typeface="Gill Sans"/>
            </a:endParaRPr>
          </a:p>
        </p:txBody>
      </p:sp>
      <p:cxnSp>
        <p:nvCxnSpPr>
          <p:cNvPr id="517" name="Google Shape;517;p12"/>
          <p:cNvCxnSpPr/>
          <p:nvPr/>
        </p:nvCxnSpPr>
        <p:spPr>
          <a:xfrm>
            <a:off x="587650" y="1079000"/>
            <a:ext cx="464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1" name="Shape 521"/>
        <p:cNvGrpSpPr/>
        <p:nvPr/>
      </p:nvGrpSpPr>
      <p:grpSpPr>
        <a:xfrm>
          <a:off x="0" y="0"/>
          <a:ext cx="0" cy="0"/>
          <a:chOff x="0" y="0"/>
          <a:chExt cx="0" cy="0"/>
        </a:xfrm>
      </p:grpSpPr>
      <p:sp>
        <p:nvSpPr>
          <p:cNvPr id="522" name="Google Shape;522;g13a691da3d8_0_65"/>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23" name="Google Shape;523;g13a691da3d8_0_65"/>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cxnSp>
        <p:nvCxnSpPr>
          <p:cNvPr id="524" name="Google Shape;524;g13a691da3d8_0_65"/>
          <p:cNvCxnSpPr/>
          <p:nvPr/>
        </p:nvCxnSpPr>
        <p:spPr>
          <a:xfrm>
            <a:off x="809350" y="1372575"/>
            <a:ext cx="464100" cy="0"/>
          </a:xfrm>
          <a:prstGeom prst="straightConnector1">
            <a:avLst/>
          </a:prstGeom>
          <a:noFill/>
          <a:ln cap="flat" cmpd="sng" w="19050">
            <a:solidFill>
              <a:schemeClr val="lt1"/>
            </a:solidFill>
            <a:prstDash val="solid"/>
            <a:round/>
            <a:headEnd len="sm" w="sm" type="none"/>
            <a:tailEnd len="sm" w="sm" type="none"/>
          </a:ln>
        </p:spPr>
      </p:cxnSp>
      <p:sp>
        <p:nvSpPr>
          <p:cNvPr id="525" name="Google Shape;525;g13a691da3d8_0_65"/>
          <p:cNvSpPr txBox="1"/>
          <p:nvPr/>
        </p:nvSpPr>
        <p:spPr>
          <a:xfrm>
            <a:off x="3536600" y="1862875"/>
            <a:ext cx="5125200" cy="401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2"/>
                </a:solidFill>
                <a:latin typeface="Gill Sans"/>
                <a:ea typeface="Gill Sans"/>
                <a:cs typeface="Gill Sans"/>
                <a:sym typeface="Gill Sans"/>
              </a:rPr>
              <a:t>Context</a:t>
            </a:r>
            <a:endParaRPr b="0" i="0" sz="2000" u="none" cap="none" strike="noStrike">
              <a:solidFill>
                <a:schemeClr val="lt2"/>
              </a:solidFill>
              <a:latin typeface="Gill Sans"/>
              <a:ea typeface="Gill Sans"/>
              <a:cs typeface="Gill Sans"/>
              <a:sym typeface="Gill Sans"/>
            </a:endParaRPr>
          </a:p>
          <a:p>
            <a:pPr indent="-230186" lvl="0" marL="230186" marR="0" rtl="0" algn="l">
              <a:lnSpc>
                <a:spcPct val="100000"/>
              </a:lnSpc>
              <a:spcBef>
                <a:spcPts val="800"/>
              </a:spcBef>
              <a:spcAft>
                <a:spcPts val="0"/>
              </a:spcAft>
              <a:buClr>
                <a:schemeClr val="dk1"/>
              </a:buClr>
              <a:buSzPts val="2000"/>
              <a:buFont typeface="Gill Sans"/>
              <a:buChar char="•"/>
            </a:pPr>
            <a:r>
              <a:rPr b="0" i="0" lang="en-US" sz="2000" u="none" cap="none" strike="noStrike">
                <a:solidFill>
                  <a:schemeClr val="dk1"/>
                </a:solidFill>
                <a:latin typeface="Gill Sans"/>
                <a:ea typeface="Gill Sans"/>
                <a:cs typeface="Gill Sans"/>
                <a:sym typeface="Gill Sans"/>
              </a:rPr>
              <a:t>National policies mandate LGUs to prepare various plans and mainstream CCA and DRR </a:t>
            </a:r>
            <a:endParaRPr b="0" i="0" sz="2000" u="none" cap="none" strike="noStrike">
              <a:solidFill>
                <a:schemeClr val="dk1"/>
              </a:solidFill>
              <a:latin typeface="Gill Sans"/>
              <a:ea typeface="Gill Sans"/>
              <a:cs typeface="Gill Sans"/>
              <a:sym typeface="Gill Sans"/>
            </a:endParaRPr>
          </a:p>
          <a:p>
            <a:pPr indent="-230186" lvl="0" marL="230186" marR="0" rtl="0" algn="l">
              <a:lnSpc>
                <a:spcPct val="100000"/>
              </a:lnSpc>
              <a:spcBef>
                <a:spcPts val="800"/>
              </a:spcBef>
              <a:spcAft>
                <a:spcPts val="0"/>
              </a:spcAft>
              <a:buClr>
                <a:schemeClr val="dk1"/>
              </a:buClr>
              <a:buSzPts val="2000"/>
              <a:buFont typeface="Gill Sans"/>
              <a:buChar char="•"/>
            </a:pPr>
            <a:r>
              <a:rPr b="0" i="0" lang="en-US" sz="2000" u="none" cap="none" strike="noStrike">
                <a:solidFill>
                  <a:schemeClr val="dk1"/>
                </a:solidFill>
                <a:latin typeface="Gill Sans"/>
                <a:ea typeface="Gill Sans"/>
                <a:cs typeface="Gill Sans"/>
                <a:sym typeface="Gill Sans"/>
              </a:rPr>
              <a:t>Weak technical and institutional capacities in climate-resilient and risk-sensitive urban planning and infrastructure development</a:t>
            </a:r>
            <a:endParaRPr b="0" i="0" sz="2000" u="none" cap="none" strike="noStrike">
              <a:solidFill>
                <a:schemeClr val="dk1"/>
              </a:solidFill>
              <a:latin typeface="Gill Sans"/>
              <a:ea typeface="Gill Sans"/>
              <a:cs typeface="Gill Sans"/>
              <a:sym typeface="Gill Sans"/>
            </a:endParaRPr>
          </a:p>
          <a:p>
            <a:pPr indent="-230186" lvl="0" marL="230186" marR="0" rtl="0" algn="l">
              <a:lnSpc>
                <a:spcPct val="100000"/>
              </a:lnSpc>
              <a:spcBef>
                <a:spcPts val="800"/>
              </a:spcBef>
              <a:spcAft>
                <a:spcPts val="0"/>
              </a:spcAft>
              <a:buClr>
                <a:schemeClr val="dk1"/>
              </a:buClr>
              <a:buSzPts val="2000"/>
              <a:buFont typeface="Gill Sans"/>
              <a:buChar char="•"/>
            </a:pPr>
            <a:r>
              <a:rPr b="0" i="0" lang="en-US" sz="2000" u="none" cap="none" strike="noStrike">
                <a:solidFill>
                  <a:schemeClr val="dk1"/>
                </a:solidFill>
                <a:latin typeface="Gill Sans"/>
                <a:ea typeface="Gill Sans"/>
                <a:cs typeface="Gill Sans"/>
                <a:sym typeface="Gill Sans"/>
              </a:rPr>
              <a:t>Inadequate stakeholder engagement in local development planning</a:t>
            </a:r>
            <a:endParaRPr b="0" i="0" sz="2000" u="none" cap="none" strike="noStrike">
              <a:solidFill>
                <a:schemeClr val="dk1"/>
              </a:solidFill>
              <a:latin typeface="Gill Sans"/>
              <a:ea typeface="Gill Sans"/>
              <a:cs typeface="Gill Sans"/>
              <a:sym typeface="Gill Sans"/>
            </a:endParaRPr>
          </a:p>
          <a:p>
            <a:pPr indent="-98425" lvl="1" marL="460375" marR="0" rtl="0" algn="l">
              <a:lnSpc>
                <a:spcPct val="100000"/>
              </a:lnSpc>
              <a:spcBef>
                <a:spcPts val="800"/>
              </a:spcBef>
              <a:spcAft>
                <a:spcPts val="0"/>
              </a:spcAft>
              <a:buClr>
                <a:srgbClr val="000000"/>
              </a:buClr>
              <a:buSzPts val="2000"/>
              <a:buFont typeface="Courier New"/>
              <a:buNone/>
            </a:pPr>
            <a:r>
              <a:t/>
            </a:r>
            <a:endParaRPr b="0" i="0" sz="2000" u="none" cap="none" strike="noStrike">
              <a:solidFill>
                <a:schemeClr val="dk1"/>
              </a:solidFill>
              <a:latin typeface="Gill Sans"/>
              <a:ea typeface="Gill Sans"/>
              <a:cs typeface="Gill Sans"/>
              <a:sym typeface="Gill Sans"/>
            </a:endParaRPr>
          </a:p>
          <a:p>
            <a:pPr indent="-103186" lvl="0" marL="230186" marR="0" rtl="0" algn="l">
              <a:lnSpc>
                <a:spcPct val="100000"/>
              </a:lnSpc>
              <a:spcBef>
                <a:spcPts val="800"/>
              </a:spcBef>
              <a:spcAft>
                <a:spcPts val="0"/>
              </a:spcAft>
              <a:buClr>
                <a:srgbClr val="000000"/>
              </a:buClr>
              <a:buSzPts val="2000"/>
              <a:buFont typeface="Arial"/>
              <a:buNone/>
            </a:pPr>
            <a:r>
              <a:t/>
            </a:r>
            <a:endParaRPr b="0" i="0" sz="2000" u="none" cap="none" strike="noStrike">
              <a:solidFill>
                <a:schemeClr val="dk1"/>
              </a:solidFill>
              <a:latin typeface="Gill Sans"/>
              <a:ea typeface="Gill Sans"/>
              <a:cs typeface="Gill Sans"/>
              <a:sym typeface="Gill Sans"/>
            </a:endParaRPr>
          </a:p>
        </p:txBody>
      </p:sp>
      <p:sp>
        <p:nvSpPr>
          <p:cNvPr id="526" name="Google Shape;526;g13a691da3d8_0_65"/>
          <p:cNvSpPr txBox="1"/>
          <p:nvPr/>
        </p:nvSpPr>
        <p:spPr>
          <a:xfrm>
            <a:off x="706475" y="548650"/>
            <a:ext cx="8513700" cy="7911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600" u="none" cap="none" strike="noStrike">
              <a:solidFill>
                <a:srgbClr val="BA0C2F"/>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100"/>
              <a:buFont typeface="Arial"/>
              <a:buNone/>
            </a:pPr>
            <a:r>
              <a:rPr b="0" i="0" lang="en-US" sz="2200" u="none" cap="none" strike="noStrike">
                <a:solidFill>
                  <a:schemeClr val="dk1"/>
                </a:solidFill>
                <a:latin typeface="Gill Sans"/>
                <a:ea typeface="Gill Sans"/>
                <a:cs typeface="Gill Sans"/>
                <a:sym typeface="Gill Sans"/>
              </a:rPr>
              <a:t>Strengthening Local Capacity in Urban Development</a:t>
            </a:r>
            <a:endParaRPr b="1" i="0" sz="2600" u="none" cap="none" strike="noStrike">
              <a:solidFill>
                <a:srgbClr val="BA0C2F"/>
              </a:solidFill>
              <a:latin typeface="Gill Sans"/>
              <a:ea typeface="Gill Sans"/>
              <a:cs typeface="Gill Sans"/>
              <a:sym typeface="Gill Sans"/>
            </a:endParaRPr>
          </a:p>
        </p:txBody>
      </p:sp>
      <p:pic>
        <p:nvPicPr>
          <p:cNvPr id="527" name="Google Shape;527;g13a691da3d8_0_65"/>
          <p:cNvPicPr preferRelativeResize="0"/>
          <p:nvPr/>
        </p:nvPicPr>
        <p:blipFill rotWithShape="1">
          <a:blip r:embed="rId3">
            <a:alphaModFix/>
          </a:blip>
          <a:srcRect b="0" l="0" r="0" t="0"/>
          <a:stretch/>
        </p:blipFill>
        <p:spPr>
          <a:xfrm>
            <a:off x="706474" y="1988826"/>
            <a:ext cx="2743199" cy="2743199"/>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
          <p:cNvSpPr/>
          <p:nvPr/>
        </p:nvSpPr>
        <p:spPr>
          <a:xfrm>
            <a:off x="764900" y="5620100"/>
            <a:ext cx="7712100" cy="567300"/>
          </a:xfrm>
          <a:prstGeom prst="roundRect">
            <a:avLst>
              <a:gd fmla="val 16667" name="adj"/>
            </a:avLst>
          </a:prstGeom>
          <a:solidFill>
            <a:srgbClr val="3C78D8"/>
          </a:solidFill>
          <a:ln cap="flat" cmpd="sng" w="38100">
            <a:solidFill>
              <a:srgbClr val="FFFFFF"/>
            </a:solidFill>
            <a:prstDash val="solid"/>
            <a:round/>
            <a:headEnd len="sm" w="sm" type="none"/>
            <a:tailEnd len="sm" w="sm" type="none"/>
          </a:ln>
        </p:spPr>
        <p:txBody>
          <a:bodyPr anchorCtr="0" anchor="ctr" bIns="91425" lIns="274300" spcFirstLastPara="1" rIns="182875" wrap="square" tIns="91425">
            <a:noAutofit/>
          </a:bodyPr>
          <a:lstStyle/>
          <a:p>
            <a:pPr indent="0" lvl="0" marL="0" marR="0" rtl="0" algn="l">
              <a:lnSpc>
                <a:spcPct val="80000"/>
              </a:lnSpc>
              <a:spcBef>
                <a:spcPts val="800"/>
              </a:spcBef>
              <a:spcAft>
                <a:spcPts val="0"/>
              </a:spcAft>
              <a:buClr>
                <a:schemeClr val="dk1"/>
              </a:buClr>
              <a:buSzPts val="1100"/>
              <a:buFont typeface="Arial"/>
              <a:buNone/>
            </a:pPr>
            <a:r>
              <a:t/>
            </a:r>
            <a:endParaRPr b="0" i="0" sz="2100" u="none" cap="none" strike="noStrike">
              <a:solidFill>
                <a:srgbClr val="FFFFFF"/>
              </a:solidFill>
              <a:latin typeface="Gill Sans"/>
              <a:ea typeface="Gill Sans"/>
              <a:cs typeface="Gill Sans"/>
              <a:sym typeface="Gill Sans"/>
            </a:endParaRPr>
          </a:p>
          <a:p>
            <a:pPr indent="0" lvl="0" marL="0" marR="0" rtl="0" algn="l">
              <a:lnSpc>
                <a:spcPct val="80000"/>
              </a:lnSpc>
              <a:spcBef>
                <a:spcPts val="800"/>
              </a:spcBef>
              <a:spcAft>
                <a:spcPts val="0"/>
              </a:spcAft>
              <a:buClr>
                <a:schemeClr val="dk1"/>
              </a:buClr>
              <a:buSzPts val="1100"/>
              <a:buFont typeface="Arial"/>
              <a:buNone/>
            </a:pPr>
            <a:r>
              <a:rPr b="0" i="0" lang="en-US" sz="2100" u="none" cap="none" strike="noStrike">
                <a:solidFill>
                  <a:srgbClr val="FFFFFF"/>
                </a:solidFill>
                <a:latin typeface="Gill Sans"/>
                <a:ea typeface="Gill Sans"/>
                <a:cs typeface="Gill Sans"/>
                <a:sym typeface="Gill Sans"/>
              </a:rPr>
              <a:t>Established local knowledge sources through the Urban Development Learning Programs (UDLPs)</a:t>
            </a:r>
            <a:endParaRPr b="0" i="0" sz="2100" u="none" cap="none" strike="noStrike">
              <a:solidFill>
                <a:srgbClr val="FFFFFF"/>
              </a:solidFill>
              <a:latin typeface="Arial"/>
              <a:ea typeface="Arial"/>
              <a:cs typeface="Arial"/>
              <a:sym typeface="Arial"/>
            </a:endParaRPr>
          </a:p>
          <a:p>
            <a:pPr indent="0" lvl="0" marL="0" marR="0" rtl="0" algn="l">
              <a:lnSpc>
                <a:spcPct val="80000"/>
              </a:lnSpc>
              <a:spcBef>
                <a:spcPts val="800"/>
              </a:spcBef>
              <a:spcAft>
                <a:spcPts val="0"/>
              </a:spcAft>
              <a:buClr>
                <a:schemeClr val="dk1"/>
              </a:buClr>
              <a:buSzPts val="1100"/>
              <a:buFont typeface="Arial"/>
              <a:buNone/>
            </a:pPr>
            <a:r>
              <a:t/>
            </a:r>
            <a:endParaRPr b="0" i="0" sz="2100" u="none" cap="none" strike="noStrike">
              <a:solidFill>
                <a:srgbClr val="FFFFFF"/>
              </a:solidFill>
              <a:latin typeface="Gill Sans"/>
              <a:ea typeface="Gill Sans"/>
              <a:cs typeface="Gill Sans"/>
              <a:sym typeface="Gill Sans"/>
            </a:endParaRPr>
          </a:p>
        </p:txBody>
      </p:sp>
      <p:sp>
        <p:nvSpPr>
          <p:cNvPr id="533" name="Google Shape;533;p2"/>
          <p:cNvSpPr/>
          <p:nvPr/>
        </p:nvSpPr>
        <p:spPr>
          <a:xfrm>
            <a:off x="752947" y="4976600"/>
            <a:ext cx="7724400" cy="567300"/>
          </a:xfrm>
          <a:prstGeom prst="roundRect">
            <a:avLst>
              <a:gd fmla="val 16667" name="adj"/>
            </a:avLst>
          </a:prstGeom>
          <a:solidFill>
            <a:schemeClr val="accent1"/>
          </a:solidFill>
          <a:ln cap="flat" cmpd="sng" w="38100">
            <a:solidFill>
              <a:srgbClr val="FFFFFF"/>
            </a:solidFill>
            <a:prstDash val="solid"/>
            <a:round/>
            <a:headEnd len="sm" w="sm" type="none"/>
            <a:tailEnd len="sm" w="sm" type="none"/>
          </a:ln>
        </p:spPr>
        <p:txBody>
          <a:bodyPr anchorCtr="0" anchor="ctr" bIns="91425" lIns="274300" spcFirstLastPara="1" rIns="182875" wrap="square" tIns="0">
            <a:noAutofit/>
          </a:bodyPr>
          <a:lstStyle/>
          <a:p>
            <a:pPr indent="0" lvl="0" marL="0" marR="0" rtl="0" algn="l">
              <a:lnSpc>
                <a:spcPct val="80000"/>
              </a:lnSpc>
              <a:spcBef>
                <a:spcPts val="800"/>
              </a:spcBef>
              <a:spcAft>
                <a:spcPts val="0"/>
              </a:spcAft>
              <a:buClr>
                <a:schemeClr val="dk1"/>
              </a:buClr>
              <a:buSzPts val="1100"/>
              <a:buFont typeface="Arial"/>
              <a:buNone/>
            </a:pPr>
            <a:r>
              <a:rPr b="0" i="0" lang="en-US" sz="2100" u="none" cap="none" strike="noStrike">
                <a:solidFill>
                  <a:srgbClr val="FFFFFF"/>
                </a:solidFill>
                <a:latin typeface="Gill Sans"/>
                <a:ea typeface="Gill Sans"/>
                <a:cs typeface="Gill Sans"/>
                <a:sym typeface="Gill Sans"/>
              </a:rPr>
              <a:t>Strengthened linkage between LGUs and NGAs (CCC, DOST)</a:t>
            </a:r>
            <a:endParaRPr b="0" i="0" sz="2100" u="none" cap="none" strike="noStrike">
              <a:solidFill>
                <a:srgbClr val="000000"/>
              </a:solidFill>
              <a:latin typeface="Arial"/>
              <a:ea typeface="Arial"/>
              <a:cs typeface="Arial"/>
              <a:sym typeface="Arial"/>
            </a:endParaRPr>
          </a:p>
        </p:txBody>
      </p:sp>
      <p:sp>
        <p:nvSpPr>
          <p:cNvPr id="534" name="Google Shape;534;p2"/>
          <p:cNvSpPr/>
          <p:nvPr/>
        </p:nvSpPr>
        <p:spPr>
          <a:xfrm>
            <a:off x="764800" y="4536775"/>
            <a:ext cx="7724400" cy="420300"/>
          </a:xfrm>
          <a:prstGeom prst="roundRect">
            <a:avLst>
              <a:gd fmla="val 16667" name="adj"/>
            </a:avLst>
          </a:prstGeom>
          <a:solidFill>
            <a:srgbClr val="6C6463"/>
          </a:solidFill>
          <a:ln cap="flat" cmpd="sng" w="38100">
            <a:solidFill>
              <a:srgbClr val="FFFFFF"/>
            </a:solidFill>
            <a:prstDash val="solid"/>
            <a:round/>
            <a:headEnd len="sm" w="sm" type="none"/>
            <a:tailEnd len="sm" w="sm" type="none"/>
          </a:ln>
        </p:spPr>
        <p:txBody>
          <a:bodyPr anchorCtr="0" anchor="ctr" bIns="91425" lIns="274300" spcFirstLastPara="1" rIns="182875" wrap="square" tIns="0">
            <a:noAutofit/>
          </a:bodyPr>
          <a:lstStyle/>
          <a:p>
            <a:pPr indent="0" lvl="0" marL="0" marR="0" rtl="0" algn="l">
              <a:lnSpc>
                <a:spcPct val="80000"/>
              </a:lnSpc>
              <a:spcBef>
                <a:spcPts val="800"/>
              </a:spcBef>
              <a:spcAft>
                <a:spcPts val="0"/>
              </a:spcAft>
              <a:buClr>
                <a:schemeClr val="dk1"/>
              </a:buClr>
              <a:buSzPts val="1100"/>
              <a:buFont typeface="Arial"/>
              <a:buNone/>
            </a:pPr>
            <a:r>
              <a:rPr b="0" i="0" lang="en-US" sz="2100" u="none" cap="none" strike="noStrike">
                <a:solidFill>
                  <a:srgbClr val="FFFFFF"/>
                </a:solidFill>
                <a:latin typeface="Gill Sans"/>
                <a:ea typeface="Gill Sans"/>
                <a:cs typeface="Gill Sans"/>
                <a:sym typeface="Gill Sans"/>
              </a:rPr>
              <a:t>Enhanced CDRA training modules of DHSUD</a:t>
            </a:r>
            <a:endParaRPr b="0" i="0" sz="2100" u="none" cap="none" strike="noStrike">
              <a:solidFill>
                <a:srgbClr val="000000"/>
              </a:solidFill>
              <a:latin typeface="Arial"/>
              <a:ea typeface="Arial"/>
              <a:cs typeface="Arial"/>
              <a:sym typeface="Arial"/>
            </a:endParaRPr>
          </a:p>
        </p:txBody>
      </p:sp>
      <p:sp>
        <p:nvSpPr>
          <p:cNvPr id="535" name="Google Shape;535;p2"/>
          <p:cNvSpPr txBox="1"/>
          <p:nvPr>
            <p:ph idx="10" type="dt"/>
          </p:nvPr>
        </p:nvSpPr>
        <p:spPr>
          <a:xfrm>
            <a:off x="152400" y="6408096"/>
            <a:ext cx="2133600" cy="1848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SzPts val="1400"/>
              <a:buNone/>
            </a:pPr>
            <a:r>
              <a:rPr lang="en-US"/>
              <a:t>11/29/21</a:t>
            </a:r>
            <a:endParaRPr/>
          </a:p>
        </p:txBody>
      </p:sp>
      <p:sp>
        <p:nvSpPr>
          <p:cNvPr id="536" name="Google Shape;536;p2"/>
          <p:cNvSpPr txBox="1"/>
          <p:nvPr>
            <p:ph idx="12" type="sldNum"/>
          </p:nvPr>
        </p:nvSpPr>
        <p:spPr>
          <a:xfrm>
            <a:off x="6858000" y="6408096"/>
            <a:ext cx="2133600" cy="184800"/>
          </a:xfrm>
          <a:prstGeom prst="rect">
            <a:avLst/>
          </a:prstGeom>
          <a:noFill/>
          <a:ln>
            <a:noFill/>
          </a:ln>
        </p:spPr>
        <p:txBody>
          <a:bodyPr anchorCtr="0" anchor="ctr" bIns="45700" lIns="91425" spcFirstLastPara="1" rIns="91425" wrap="square" tIns="45700">
            <a:sp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537" name="Google Shape;537;p2"/>
          <p:cNvSpPr txBox="1"/>
          <p:nvPr/>
        </p:nvSpPr>
        <p:spPr>
          <a:xfrm>
            <a:off x="477875" y="548650"/>
            <a:ext cx="8513700" cy="11298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651D32"/>
                </a:solidFill>
                <a:latin typeface="Gill Sans"/>
                <a:ea typeface="Gill Sans"/>
                <a:cs typeface="Gill Sans"/>
                <a:sym typeface="Gill Sans"/>
              </a:rPr>
              <a:t>FINDINGS </a:t>
            </a:r>
            <a:r>
              <a:rPr b="1" i="0" lang="en-US" sz="2600" u="none" cap="none" strike="noStrike">
                <a:solidFill>
                  <a:srgbClr val="BA0C2F"/>
                </a:solidFill>
                <a:latin typeface="Gill Sans"/>
                <a:ea typeface="Gill Sans"/>
                <a:cs typeface="Gill Sans"/>
                <a:sym typeface="Gill Sans"/>
              </a:rPr>
              <a:t>ON EFFECTIVENESS</a:t>
            </a:r>
            <a:endParaRPr b="1" i="0" sz="2600" u="none" cap="none" strike="noStrike">
              <a:solidFill>
                <a:srgbClr val="BA0C2F"/>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ill Sans"/>
                <a:ea typeface="Gill Sans"/>
                <a:cs typeface="Gill Sans"/>
                <a:sym typeface="Gill Sans"/>
              </a:rPr>
              <a:t>Strengthening Local Capacity in Urban Development</a:t>
            </a:r>
            <a:endParaRPr b="0" i="0" sz="2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Gill Sans"/>
              <a:ea typeface="Gill Sans"/>
              <a:cs typeface="Gill Sans"/>
              <a:sym typeface="Gill Sans"/>
            </a:endParaRPr>
          </a:p>
        </p:txBody>
      </p:sp>
      <p:sp>
        <p:nvSpPr>
          <p:cNvPr id="538" name="Google Shape;538;p2"/>
          <p:cNvSpPr/>
          <p:nvPr/>
        </p:nvSpPr>
        <p:spPr>
          <a:xfrm>
            <a:off x="753375" y="4073075"/>
            <a:ext cx="7724400" cy="420300"/>
          </a:xfrm>
          <a:prstGeom prst="roundRect">
            <a:avLst>
              <a:gd fmla="val 16667" name="adj"/>
            </a:avLst>
          </a:prstGeom>
          <a:solidFill>
            <a:srgbClr val="BA0C2F"/>
          </a:solidFill>
          <a:ln cap="flat" cmpd="sng" w="38100">
            <a:solidFill>
              <a:srgbClr val="FFFFFF"/>
            </a:solidFill>
            <a:prstDash val="solid"/>
            <a:round/>
            <a:headEnd len="sm" w="sm" type="none"/>
            <a:tailEnd len="sm" w="sm" type="none"/>
          </a:ln>
        </p:spPr>
        <p:txBody>
          <a:bodyPr anchorCtr="0" anchor="ctr" bIns="91425" lIns="274300" spcFirstLastPara="1" rIns="182875" wrap="square" tIns="0">
            <a:noAutofit/>
          </a:bodyPr>
          <a:lstStyle/>
          <a:p>
            <a:pPr indent="0" lvl="0" marL="0" marR="0" rtl="0" algn="l">
              <a:lnSpc>
                <a:spcPct val="80000"/>
              </a:lnSpc>
              <a:spcBef>
                <a:spcPts val="0"/>
              </a:spcBef>
              <a:spcAft>
                <a:spcPts val="0"/>
              </a:spcAft>
              <a:buClr>
                <a:schemeClr val="dk1"/>
              </a:buClr>
              <a:buSzPts val="1100"/>
              <a:buFont typeface="Arial"/>
              <a:buNone/>
            </a:pPr>
            <a:r>
              <a:rPr b="0" i="0" lang="en-US" sz="2100" u="none" cap="none" strike="noStrike">
                <a:solidFill>
                  <a:srgbClr val="FFFFFF"/>
                </a:solidFill>
                <a:latin typeface="Gill Sans"/>
                <a:ea typeface="Gill Sans"/>
                <a:cs typeface="Gill Sans"/>
                <a:sym typeface="Gill Sans"/>
              </a:rPr>
              <a:t>Prepared climate-resilient and risk-sensitive local plans</a:t>
            </a:r>
            <a:endParaRPr b="0" i="0" sz="2100" u="none" cap="none" strike="noStrike">
              <a:solidFill>
                <a:srgbClr val="000000"/>
              </a:solidFill>
              <a:latin typeface="Arial"/>
              <a:ea typeface="Arial"/>
              <a:cs typeface="Arial"/>
              <a:sym typeface="Arial"/>
            </a:endParaRPr>
          </a:p>
        </p:txBody>
      </p:sp>
      <p:sp>
        <p:nvSpPr>
          <p:cNvPr id="539" name="Google Shape;539;p2"/>
          <p:cNvSpPr/>
          <p:nvPr/>
        </p:nvSpPr>
        <p:spPr>
          <a:xfrm>
            <a:off x="752950" y="3276775"/>
            <a:ext cx="7724400" cy="738300"/>
          </a:xfrm>
          <a:prstGeom prst="roundRect">
            <a:avLst>
              <a:gd fmla="val 16667" name="adj"/>
            </a:avLst>
          </a:prstGeom>
          <a:solidFill>
            <a:srgbClr val="0067B9"/>
          </a:solidFill>
          <a:ln cap="flat" cmpd="sng" w="38100">
            <a:solidFill>
              <a:srgbClr val="FFFFFF"/>
            </a:solidFill>
            <a:prstDash val="solid"/>
            <a:round/>
            <a:headEnd len="sm" w="sm" type="none"/>
            <a:tailEnd len="sm" w="sm" type="none"/>
          </a:ln>
        </p:spPr>
        <p:txBody>
          <a:bodyPr anchorCtr="0" anchor="ctr" bIns="91425" lIns="274300" spcFirstLastPara="1" rIns="182875" wrap="square" tIns="0">
            <a:noAutofit/>
          </a:bodyPr>
          <a:lstStyle/>
          <a:p>
            <a:pPr indent="0" lvl="0" marL="0" marR="0" rtl="0" algn="l">
              <a:lnSpc>
                <a:spcPct val="90000"/>
              </a:lnSpc>
              <a:spcBef>
                <a:spcPts val="0"/>
              </a:spcBef>
              <a:spcAft>
                <a:spcPts val="0"/>
              </a:spcAft>
              <a:buClr>
                <a:schemeClr val="dk1"/>
              </a:buClr>
              <a:buSzPts val="1100"/>
              <a:buFont typeface="Arial"/>
              <a:buNone/>
            </a:pPr>
            <a:r>
              <a:rPr b="0" i="0" lang="en-US" sz="2100" u="none" cap="none" strike="noStrike">
                <a:solidFill>
                  <a:srgbClr val="FFFFFF"/>
                </a:solidFill>
                <a:latin typeface="Gill Sans"/>
                <a:ea typeface="Gill Sans"/>
                <a:cs typeface="Gill Sans"/>
                <a:sym typeface="Gill Sans"/>
              </a:rPr>
              <a:t>Enhanced technical capacity of local planners </a:t>
            </a:r>
            <a:endParaRPr b="0" i="0" sz="2100" u="none" cap="none" strike="noStrike">
              <a:solidFill>
                <a:srgbClr val="FFFFFF"/>
              </a:solidFill>
              <a:latin typeface="Gill Sans"/>
              <a:ea typeface="Gill Sans"/>
              <a:cs typeface="Gill Sans"/>
              <a:sym typeface="Gill Sans"/>
            </a:endParaRPr>
          </a:p>
          <a:p>
            <a:pPr indent="0" lvl="0" marL="0" marR="0" rtl="0" algn="l">
              <a:lnSpc>
                <a:spcPct val="90000"/>
              </a:lnSpc>
              <a:spcBef>
                <a:spcPts val="0"/>
              </a:spcBef>
              <a:spcAft>
                <a:spcPts val="0"/>
              </a:spcAft>
              <a:buClr>
                <a:schemeClr val="dk1"/>
              </a:buClr>
              <a:buSzPts val="1100"/>
              <a:buFont typeface="Arial"/>
              <a:buNone/>
            </a:pPr>
            <a:r>
              <a:rPr b="0" i="0" lang="en-US" sz="2100" u="none" cap="none" strike="noStrike">
                <a:solidFill>
                  <a:srgbClr val="FFFFFF"/>
                </a:solidFill>
                <a:latin typeface="Gill Sans"/>
                <a:ea typeface="Gill Sans"/>
                <a:cs typeface="Gill Sans"/>
                <a:sym typeface="Gill Sans"/>
              </a:rPr>
              <a:t>in mainstreaming CCA and DRR in local plans</a:t>
            </a:r>
            <a:endParaRPr b="0" i="0" sz="2100" u="none" cap="none" strike="noStrike">
              <a:solidFill>
                <a:schemeClr val="lt1"/>
              </a:solidFill>
              <a:latin typeface="Arial"/>
              <a:ea typeface="Arial"/>
              <a:cs typeface="Arial"/>
              <a:sym typeface="Arial"/>
            </a:endParaRPr>
          </a:p>
        </p:txBody>
      </p:sp>
      <p:pic>
        <p:nvPicPr>
          <p:cNvPr id="540" name="Google Shape;540;p2"/>
          <p:cNvPicPr preferRelativeResize="0"/>
          <p:nvPr/>
        </p:nvPicPr>
        <p:blipFill rotWithShape="1">
          <a:blip r:embed="rId3">
            <a:alphaModFix/>
          </a:blip>
          <a:srcRect b="0" l="0" r="0" t="0"/>
          <a:stretch/>
        </p:blipFill>
        <p:spPr>
          <a:xfrm>
            <a:off x="3536403" y="1386153"/>
            <a:ext cx="1828800" cy="1828800"/>
          </a:xfrm>
          <a:prstGeom prst="rect">
            <a:avLst/>
          </a:prstGeom>
          <a:noFill/>
          <a:ln>
            <a:noFill/>
          </a:ln>
          <a:effectLst>
            <a:outerShdw blurRad="57150" rotWithShape="0" algn="bl" dir="5400000" dist="19050">
              <a:srgbClr val="000000">
                <a:alpha val="49019"/>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2017-03-16T17:46:58Z</dcterms:created>
  <dc:creator>USAID</dc:creator>
</cp:coreProperties>
</file>