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80" r:id="rId2"/>
  </p:sldMasterIdLst>
  <p:notesMasterIdLst>
    <p:notesMasterId r:id="rId17"/>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Lst>
  <p:sldSz cx="9144000" cy="6858000" type="screen4x3"/>
  <p:notesSz cx="6858000" cy="9144000"/>
  <p:embeddedFontLst>
    <p:embeddedFont>
      <p:font typeface="Calibri" panose="020F0502020204030204" pitchFamily="34" charset="0"/>
      <p:regular r:id="rId18"/>
      <p:bold r:id="rId19"/>
      <p:italic r:id="rId20"/>
      <p:boldItalic r:id="rId21"/>
    </p:embeddedFont>
    <p:embeddedFont>
      <p:font typeface="Gill Sans" panose="020B0502020104020203" pitchFamily="34" charset="-79"/>
      <p:regular r:id="rId22"/>
      <p:bold r:id="rId23"/>
    </p:embeddedFont>
    <p:embeddedFont>
      <p:font typeface="Source Sans Pro" panose="020B0503030403020204" pitchFamily="34"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975">
          <p15:clr>
            <a:srgbClr val="A4A3A4"/>
          </p15:clr>
        </p15:guide>
        <p15:guide id="2" pos="2880">
          <p15:clr>
            <a:srgbClr val="A4A3A4"/>
          </p15:clr>
        </p15:guide>
        <p15:guide id="3" orient="horz" pos="1800">
          <p15:clr>
            <a:srgbClr val="9AA0A6"/>
          </p15:clr>
        </p15:guide>
        <p15:guide id="4" orient="horz" pos="2880">
          <p15:clr>
            <a:srgbClr val="9AA0A6"/>
          </p15:clr>
        </p15:guide>
        <p15:guide id="5" orient="horz" pos="2015">
          <p15:clr>
            <a:srgbClr val="9AA0A6"/>
          </p15:clr>
        </p15:guide>
        <p15:guide id="6" orient="horz" pos="936">
          <p15:clr>
            <a:srgbClr val="9AA0A6"/>
          </p15:clr>
        </p15:guide>
        <p15:guide id="7" pos="4181">
          <p15:clr>
            <a:srgbClr val="A4A3A4"/>
          </p15:clr>
        </p15:guide>
        <p15:guide id="8" pos="3856">
          <p15:clr>
            <a:srgbClr val="A4A3A4"/>
          </p15:clr>
        </p15:guide>
        <p15:guide id="9" orient="horz" pos="2978">
          <p15:clr>
            <a:srgbClr val="9AA0A6"/>
          </p15:clr>
        </p15:guide>
        <p15:guide id="10" orient="horz" pos="72">
          <p15:clr>
            <a:srgbClr val="9AA0A6"/>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8" roundtripDataSignature="AMtx7mhTQ1t006Dd6dunJNKcH0oY1P2dT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varScale="1">
        <p:scale>
          <a:sx n="121" d="100"/>
          <a:sy n="121" d="100"/>
        </p:scale>
        <p:origin x="1904" y="176"/>
      </p:cViewPr>
      <p:guideLst>
        <p:guide orient="horz" pos="975"/>
        <p:guide pos="2880"/>
        <p:guide orient="horz" pos="1800"/>
        <p:guide orient="horz" pos="2880"/>
        <p:guide orient="horz" pos="2015"/>
        <p:guide orient="horz" pos="936"/>
        <p:guide pos="4181"/>
        <p:guide pos="3856"/>
        <p:guide orient="horz" pos="2978"/>
        <p:guide orient="horz" pos="7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1.xml"/><Relationship Id="rId21" Type="http://schemas.openxmlformats.org/officeDocument/2006/relationships/font" Target="fonts/font4.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5" Type="http://schemas.openxmlformats.org/officeDocument/2006/relationships/font" Target="fonts/font8.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3.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7.fntdata"/><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6.fntdata"/><Relationship Id="rId28" Type="http://customschemas.google.com/relationships/presentationmetadata" Target="metadata"/><Relationship Id="rId10" Type="http://schemas.openxmlformats.org/officeDocument/2006/relationships/slide" Target="slides/slide8.xml"/><Relationship Id="rId19" Type="http://schemas.openxmlformats.org/officeDocument/2006/relationships/font" Target="fonts/font2.fntdata"/><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docs.google.com/document/d/1BUV9ONW8b8YhL4suNZ7vS_2gDNbtJXnk/edit?usp=sharing&amp;ouid=100314050296542183112&amp;rtpof=true&amp;sd=true"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4" name="Google Shape;434;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a:t>15 Minute presentation. </a:t>
            </a:r>
            <a:endParaRPr/>
          </a:p>
          <a:p>
            <a:pPr marL="0" lvl="0" indent="0" algn="l" rtl="0">
              <a:lnSpc>
                <a:spcPct val="100000"/>
              </a:lnSpc>
              <a:spcBef>
                <a:spcPts val="0"/>
              </a:spcBef>
              <a:spcAft>
                <a:spcPts val="0"/>
              </a:spcAft>
              <a:buClr>
                <a:schemeClr val="dk1"/>
              </a:buClr>
              <a:buSzPts val="1400"/>
              <a:buFont typeface="Arial"/>
              <a:buNone/>
            </a:pPr>
            <a:r>
              <a:rPr lang="en-US"/>
              <a:t>Working design: </a:t>
            </a:r>
            <a:r>
              <a:rPr lang="en-US" u="sng">
                <a:solidFill>
                  <a:schemeClr val="hlink"/>
                </a:solidFill>
                <a:hlinkClick r:id="rId3"/>
              </a:rPr>
              <a:t>https://docs.google.com/document/d/1BUV9ONW8b8YhL4suNZ7vS_2gDNbtJXnk/edit?usp=sharing&amp;ouid=100314050296542183112&amp;rtpof=true&amp;sd=true</a:t>
            </a:r>
            <a:r>
              <a:rPr lang="en-US"/>
              <a:t> </a:t>
            </a:r>
            <a:endParaRPr/>
          </a:p>
          <a:p>
            <a:pPr marL="0" lvl="0" indent="0" algn="l" rtl="0">
              <a:lnSpc>
                <a:spcPct val="100000"/>
              </a:lnSpc>
              <a:spcBef>
                <a:spcPts val="0"/>
              </a:spcBef>
              <a:spcAft>
                <a:spcPts val="0"/>
              </a:spcAft>
              <a:buSzPts val="1400"/>
              <a:buNone/>
            </a:pPr>
            <a:endParaRPr/>
          </a:p>
        </p:txBody>
      </p:sp>
      <p:sp>
        <p:nvSpPr>
          <p:cNvPr id="435" name="Google Shape;435;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g13bf9c164fc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1000"/>
              <a:t>What were SURGE’s (notable) interventions that empowered the CDI Cities to be more resilient?</a:t>
            </a:r>
            <a:endParaRPr sz="1000"/>
          </a:p>
          <a:p>
            <a:pPr marL="457200" lvl="0" indent="-292100" algn="l" rtl="0">
              <a:lnSpc>
                <a:spcPct val="100000"/>
              </a:lnSpc>
              <a:spcBef>
                <a:spcPts val="0"/>
              </a:spcBef>
              <a:spcAft>
                <a:spcPts val="0"/>
              </a:spcAft>
              <a:buSzPts val="1000"/>
              <a:buChar char="●"/>
            </a:pPr>
            <a:r>
              <a:rPr lang="en-US" sz="1000"/>
              <a:t>Provided personnel capacity-building activities</a:t>
            </a:r>
            <a:endParaRPr sz="1000"/>
          </a:p>
          <a:p>
            <a:pPr marL="914400" lvl="1" indent="-292100" algn="l" rtl="0">
              <a:lnSpc>
                <a:spcPct val="100000"/>
              </a:lnSpc>
              <a:spcBef>
                <a:spcPts val="0"/>
              </a:spcBef>
              <a:spcAft>
                <a:spcPts val="0"/>
              </a:spcAft>
              <a:buSzPts val="1000"/>
              <a:buChar char="○"/>
            </a:pPr>
            <a:r>
              <a:rPr lang="en-US" sz="1000"/>
              <a:t>Through a series of workshops facilitated by SURGE Technical Specialists, Service Providers were able to assess hazards and risks that threaten their water supply system.  </a:t>
            </a:r>
            <a:endParaRPr sz="1000"/>
          </a:p>
          <a:p>
            <a:pPr marL="457200" lvl="0" indent="-292100" algn="l" rtl="0">
              <a:lnSpc>
                <a:spcPct val="100000"/>
              </a:lnSpc>
              <a:spcBef>
                <a:spcPts val="0"/>
              </a:spcBef>
              <a:spcAft>
                <a:spcPts val="0"/>
              </a:spcAft>
              <a:buSzPts val="1000"/>
              <a:buChar char="●"/>
            </a:pPr>
            <a:r>
              <a:rPr lang="en-US" sz="1000"/>
              <a:t>Conducted engineering studies</a:t>
            </a:r>
            <a:endParaRPr sz="1000"/>
          </a:p>
          <a:p>
            <a:pPr marL="914400" lvl="1" indent="-292100" algn="l" rtl="0">
              <a:lnSpc>
                <a:spcPct val="100000"/>
              </a:lnSpc>
              <a:spcBef>
                <a:spcPts val="0"/>
              </a:spcBef>
              <a:spcAft>
                <a:spcPts val="0"/>
              </a:spcAft>
              <a:buSzPts val="1000"/>
              <a:buChar char="○"/>
            </a:pPr>
            <a:r>
              <a:rPr lang="en-US" sz="1000"/>
              <a:t>Hazard Maps were prepared showing exposure to hazards and initial vulnerability and risk assessments of water supply systems. Map outputs were then integrated in the Water Safety Plan (WSP) and Business Continuity Plan (BCP) of the Service Providers.  </a:t>
            </a:r>
            <a:endParaRPr sz="1000"/>
          </a:p>
          <a:p>
            <a:pPr marL="457200" lvl="0" indent="-292100" algn="l" rtl="0">
              <a:lnSpc>
                <a:spcPct val="100000"/>
              </a:lnSpc>
              <a:spcBef>
                <a:spcPts val="0"/>
              </a:spcBef>
              <a:spcAft>
                <a:spcPts val="0"/>
              </a:spcAft>
              <a:buSzPts val="1000"/>
              <a:buChar char="●"/>
            </a:pPr>
            <a:r>
              <a:rPr lang="en-US" sz="1000"/>
              <a:t>Assisted the preparation of plans and programs</a:t>
            </a:r>
            <a:endParaRPr sz="1000"/>
          </a:p>
          <a:p>
            <a:pPr marL="914400" lvl="1" indent="-292100" algn="l" rtl="0">
              <a:lnSpc>
                <a:spcPct val="100000"/>
              </a:lnSpc>
              <a:spcBef>
                <a:spcPts val="0"/>
              </a:spcBef>
              <a:spcAft>
                <a:spcPts val="0"/>
              </a:spcAft>
              <a:buSzPts val="1000"/>
              <a:buChar char="○"/>
            </a:pPr>
            <a:r>
              <a:rPr lang="en-US" sz="1000"/>
              <a:t>DRR-CCA was mainstreamed in the Water Safety and Business Continuity Planning of Service Providers.</a:t>
            </a:r>
            <a:endParaRPr sz="1000"/>
          </a:p>
          <a:p>
            <a:pPr marL="0" lvl="0" indent="0" algn="l" rtl="0">
              <a:lnSpc>
                <a:spcPct val="100000"/>
              </a:lnSpc>
              <a:spcBef>
                <a:spcPts val="0"/>
              </a:spcBef>
              <a:spcAft>
                <a:spcPts val="0"/>
              </a:spcAft>
              <a:buSzPts val="1400"/>
              <a:buNone/>
            </a:pPr>
            <a:endParaRPr sz="1000"/>
          </a:p>
          <a:p>
            <a:pPr marL="0" lvl="0" indent="0" algn="l" rtl="0">
              <a:lnSpc>
                <a:spcPct val="100000"/>
              </a:lnSpc>
              <a:spcBef>
                <a:spcPts val="0"/>
              </a:spcBef>
              <a:spcAft>
                <a:spcPts val="0"/>
              </a:spcAft>
              <a:buSzPts val="1400"/>
              <a:buNone/>
            </a:pPr>
            <a:r>
              <a:rPr lang="en-US" sz="1000" b="1"/>
              <a:t>—------------------------</a:t>
            </a:r>
            <a:endParaRPr sz="1000" b="1"/>
          </a:p>
          <a:p>
            <a:pPr marL="457200" lvl="0" indent="-292100" algn="l" rtl="0">
              <a:lnSpc>
                <a:spcPct val="100000"/>
              </a:lnSpc>
              <a:spcBef>
                <a:spcPts val="0"/>
              </a:spcBef>
              <a:spcAft>
                <a:spcPts val="0"/>
              </a:spcAft>
              <a:buSzPts val="1000"/>
              <a:buChar char="●"/>
            </a:pPr>
            <a:r>
              <a:rPr lang="en-US" sz="1000" b="1"/>
              <a:t>WASH AREAS OF CONSIDERATION FOR USAID INTERVENTIONS:</a:t>
            </a:r>
            <a:endParaRPr sz="1000"/>
          </a:p>
          <a:p>
            <a:pPr marL="914400" lvl="1" indent="-292100" algn="l" rtl="0">
              <a:lnSpc>
                <a:spcPct val="100000"/>
              </a:lnSpc>
              <a:spcBef>
                <a:spcPts val="0"/>
              </a:spcBef>
              <a:spcAft>
                <a:spcPts val="0"/>
              </a:spcAft>
              <a:buSzPts val="1000"/>
              <a:buChar char="○"/>
            </a:pPr>
            <a:r>
              <a:rPr lang="en-US" sz="1000" b="1"/>
              <a:t>SOFT Component</a:t>
            </a:r>
            <a:r>
              <a:rPr lang="en-US" sz="1000"/>
              <a:t> </a:t>
            </a:r>
            <a:r>
              <a:rPr lang="en-US" sz="1000" b="1"/>
              <a:t>Intervention</a:t>
            </a:r>
            <a:r>
              <a:rPr lang="en-US" sz="1000"/>
              <a:t>:  Refers to non-physical structure activities contributing to the improvement of basic operation and management practices, such as personnel capacity building, engineering studies and preparation of short/ long-term plans and programs following engineering standards, among others.     </a:t>
            </a:r>
            <a:endParaRPr sz="1000"/>
          </a:p>
          <a:p>
            <a:pPr marL="914400" lvl="1" indent="-292100" algn="l" rtl="0">
              <a:lnSpc>
                <a:spcPct val="100000"/>
              </a:lnSpc>
              <a:spcBef>
                <a:spcPts val="0"/>
              </a:spcBef>
              <a:spcAft>
                <a:spcPts val="0"/>
              </a:spcAft>
              <a:buSzPts val="1000"/>
              <a:buChar char="○"/>
            </a:pPr>
            <a:r>
              <a:rPr lang="en-US" sz="1000" b="1"/>
              <a:t>HARD Component Intervention:</a:t>
            </a:r>
            <a:r>
              <a:rPr lang="en-US" sz="1000"/>
              <a:t> Refers to the improvement of existing facilities and development of additional physical structure/facilities, such as water sources, water treatment facilities, reservoir, main and distribution pipe lines, control valves and other ancillary facilities.</a:t>
            </a:r>
            <a:endParaRPr sz="1000"/>
          </a:p>
          <a:p>
            <a:pPr marL="0" lvl="0" indent="0" algn="l" rtl="0">
              <a:lnSpc>
                <a:spcPct val="100000"/>
              </a:lnSpc>
              <a:spcBef>
                <a:spcPts val="800"/>
              </a:spcBef>
              <a:spcAft>
                <a:spcPts val="0"/>
              </a:spcAft>
              <a:buSzPts val="1400"/>
              <a:buNone/>
            </a:pPr>
            <a:r>
              <a:rPr lang="en-US" sz="1000"/>
              <a:t>---------------------------------------------------------------------------------------------------------------</a:t>
            </a:r>
            <a:endParaRPr sz="1000"/>
          </a:p>
          <a:p>
            <a:pPr marL="457200" lvl="0" indent="-292100" algn="l" rtl="0">
              <a:lnSpc>
                <a:spcPct val="100000"/>
              </a:lnSpc>
              <a:spcBef>
                <a:spcPts val="0"/>
              </a:spcBef>
              <a:spcAft>
                <a:spcPts val="0"/>
              </a:spcAft>
              <a:buSzPts val="1000"/>
              <a:buChar char="●"/>
            </a:pPr>
            <a:r>
              <a:rPr lang="en-US" sz="1000" b="1"/>
              <a:t>SURGE PROJECT INTERVENTIONS ON WASH ARE ANCHORED ON THE ESTABLISHED “THEORY OF CHANGE”  INVOLVING FIVE MAJOR AREAS OF CONCERN, vis:</a:t>
            </a:r>
            <a:endParaRPr sz="1000"/>
          </a:p>
          <a:p>
            <a:pPr marL="914400" lvl="1" indent="-292100" algn="l" rtl="0">
              <a:lnSpc>
                <a:spcPct val="100000"/>
              </a:lnSpc>
              <a:spcBef>
                <a:spcPts val="0"/>
              </a:spcBef>
              <a:spcAft>
                <a:spcPts val="0"/>
              </a:spcAft>
              <a:buSzPts val="1000"/>
              <a:buChar char="○"/>
            </a:pPr>
            <a:r>
              <a:rPr lang="en-US" sz="1000"/>
              <a:t>Institutional Strengthening for Mainstreaming Climate and Disaster-risk Resilience </a:t>
            </a:r>
            <a:endParaRPr sz="1000"/>
          </a:p>
          <a:p>
            <a:pPr marL="914400" lvl="1" indent="-292100" algn="l" rtl="0">
              <a:lnSpc>
                <a:spcPct val="100000"/>
              </a:lnSpc>
              <a:spcBef>
                <a:spcPts val="0"/>
              </a:spcBef>
              <a:spcAft>
                <a:spcPts val="0"/>
              </a:spcAft>
              <a:buSzPts val="1000"/>
              <a:buChar char="○"/>
            </a:pPr>
            <a:r>
              <a:rPr lang="en-US" sz="1000"/>
              <a:t>Institutional Strengthening for Water.</a:t>
            </a:r>
            <a:endParaRPr sz="1000"/>
          </a:p>
          <a:p>
            <a:pPr marL="914400" lvl="1" indent="-292100" algn="l" rtl="0">
              <a:lnSpc>
                <a:spcPct val="100000"/>
              </a:lnSpc>
              <a:spcBef>
                <a:spcPts val="0"/>
              </a:spcBef>
              <a:spcAft>
                <a:spcPts val="0"/>
              </a:spcAft>
              <a:buSzPts val="1000"/>
              <a:buChar char="○"/>
            </a:pPr>
            <a:r>
              <a:rPr lang="en-US" sz="1000"/>
              <a:t>Institutional Strengthening for Sanitation.</a:t>
            </a:r>
            <a:endParaRPr sz="1000"/>
          </a:p>
          <a:p>
            <a:pPr marL="914400" lvl="1" indent="-292100" algn="l" rtl="0">
              <a:lnSpc>
                <a:spcPct val="100000"/>
              </a:lnSpc>
              <a:spcBef>
                <a:spcPts val="0"/>
              </a:spcBef>
              <a:spcAft>
                <a:spcPts val="0"/>
              </a:spcAft>
              <a:buSzPts val="1000"/>
              <a:buChar char="○"/>
            </a:pPr>
            <a:r>
              <a:rPr lang="en-US" sz="1000"/>
              <a:t>Creating an Environment for Private Sector Participation (PSP) in Water and Sanitation</a:t>
            </a:r>
            <a:endParaRPr sz="1000"/>
          </a:p>
          <a:p>
            <a:pPr marL="914400" lvl="1" indent="-292100" algn="l" rtl="0">
              <a:lnSpc>
                <a:spcPct val="100000"/>
              </a:lnSpc>
              <a:spcBef>
                <a:spcPts val="0"/>
              </a:spcBef>
              <a:spcAft>
                <a:spcPts val="0"/>
              </a:spcAft>
              <a:buSzPts val="1000"/>
              <a:buChar char="○"/>
            </a:pPr>
            <a:r>
              <a:rPr lang="en-US" sz="1000"/>
              <a:t>Water Resources Management (through ground Georesistivity Survey)</a:t>
            </a:r>
            <a:endParaRPr sz="1000"/>
          </a:p>
          <a:p>
            <a:pPr marL="457200" lvl="0" indent="-292100" algn="l" rtl="0">
              <a:lnSpc>
                <a:spcPct val="100000"/>
              </a:lnSpc>
              <a:spcBef>
                <a:spcPts val="0"/>
              </a:spcBef>
              <a:spcAft>
                <a:spcPts val="0"/>
              </a:spcAft>
              <a:buSzPts val="1000"/>
              <a:buChar char="●"/>
            </a:pPr>
            <a:r>
              <a:rPr lang="en-US" sz="1000"/>
              <a:t>USAID interventions were designed to address a descriptive-based “CAUSE-and-EFFECT” questions reflecting interventions towards mainly on WASH’s Soft Component (with minimal intervention on Hard Component) envisaged to enhance an Effective and Efficient system Operation and Management practices according to WASH international standards and in consideration  of Climate Change and Disaster Risks Resiliency.</a:t>
            </a:r>
            <a:endParaRPr sz="1000"/>
          </a:p>
          <a:p>
            <a:pPr marL="457200" lvl="0" indent="-292100" algn="l" rtl="0">
              <a:lnSpc>
                <a:spcPct val="100000"/>
              </a:lnSpc>
              <a:spcBef>
                <a:spcPts val="0"/>
              </a:spcBef>
              <a:spcAft>
                <a:spcPts val="0"/>
              </a:spcAft>
              <a:buSzPts val="1000"/>
              <a:buChar char="●"/>
            </a:pPr>
            <a:r>
              <a:rPr lang="en-US" sz="1000"/>
              <a:t>The USAID Standard Outcome Indicators which mention “</a:t>
            </a:r>
            <a:r>
              <a:rPr lang="en-US" sz="1000" u="sng"/>
              <a:t>Existing Safely Managed Drinking Services</a:t>
            </a:r>
            <a:r>
              <a:rPr lang="en-US" sz="1000"/>
              <a:t>” does not necessarily mean to Increase in Service Coverage”, which requires interventions on Hard Component.</a:t>
            </a:r>
            <a:endParaRPr sz="1000"/>
          </a:p>
        </p:txBody>
      </p:sp>
      <p:sp>
        <p:nvSpPr>
          <p:cNvPr id="544" name="Google Shape;544;g13bf9c164fc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2"/>
        <p:cNvGrpSpPr/>
        <p:nvPr/>
      </p:nvGrpSpPr>
      <p:grpSpPr>
        <a:xfrm>
          <a:off x="0" y="0"/>
          <a:ext cx="0" cy="0"/>
          <a:chOff x="0" y="0"/>
          <a:chExt cx="0" cy="0"/>
        </a:xfrm>
      </p:grpSpPr>
      <p:sp>
        <p:nvSpPr>
          <p:cNvPr id="553" name="Google Shape;553;g13a6a39c15e_2_33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1000"/>
              <a:t>What enabled these accomplishments? How can they be continued and maintained? </a:t>
            </a:r>
            <a:endParaRPr sz="1000"/>
          </a:p>
          <a:p>
            <a:pPr marL="285750" lvl="0" indent="-234950" algn="just" rtl="0">
              <a:lnSpc>
                <a:spcPct val="107000"/>
              </a:lnSpc>
              <a:spcBef>
                <a:spcPts val="800"/>
              </a:spcBef>
              <a:spcAft>
                <a:spcPts val="0"/>
              </a:spcAft>
              <a:buClr>
                <a:schemeClr val="dk1"/>
              </a:buClr>
              <a:buSzPts val="1000"/>
              <a:buFont typeface="Calibri"/>
              <a:buChar char="•"/>
            </a:pPr>
            <a:r>
              <a:rPr lang="en-US" sz="1000"/>
              <a:t>SURGE Project interventions were consisted of two distinct means of accomplishing Project’s assistance, vis: </a:t>
            </a:r>
            <a:endParaRPr sz="1000"/>
          </a:p>
          <a:p>
            <a:pPr marL="801687" lvl="0" indent="-234950" algn="just" rtl="0">
              <a:lnSpc>
                <a:spcPct val="107000"/>
              </a:lnSpc>
              <a:spcBef>
                <a:spcPts val="800"/>
              </a:spcBef>
              <a:spcAft>
                <a:spcPts val="0"/>
              </a:spcAft>
              <a:buClr>
                <a:schemeClr val="dk1"/>
              </a:buClr>
              <a:buSzPts val="1000"/>
              <a:buFont typeface="Calibri"/>
              <a:buChar char="❖"/>
            </a:pPr>
            <a:r>
              <a:rPr lang="en-US" sz="1000" i="1"/>
              <a:t>Stakeholder Forums </a:t>
            </a:r>
            <a:endParaRPr sz="1000"/>
          </a:p>
          <a:p>
            <a:pPr marL="801687" lvl="0" indent="-234950" algn="just" rtl="0">
              <a:lnSpc>
                <a:spcPct val="107000"/>
              </a:lnSpc>
              <a:spcBef>
                <a:spcPts val="800"/>
              </a:spcBef>
              <a:spcAft>
                <a:spcPts val="0"/>
              </a:spcAft>
              <a:buClr>
                <a:schemeClr val="dk1"/>
              </a:buClr>
              <a:buSzPts val="1000"/>
              <a:buFont typeface="Calibri"/>
              <a:buChar char="❖"/>
            </a:pPr>
            <a:r>
              <a:rPr lang="en-US" sz="1000" i="1"/>
              <a:t>Action Plans that Suit the Needs of  assisted Service Providers </a:t>
            </a:r>
            <a:endParaRPr sz="1000" i="1"/>
          </a:p>
          <a:p>
            <a:pPr marL="285750" lvl="0" indent="-234950" algn="just" rtl="0">
              <a:lnSpc>
                <a:spcPct val="107000"/>
              </a:lnSpc>
              <a:spcBef>
                <a:spcPts val="800"/>
              </a:spcBef>
              <a:spcAft>
                <a:spcPts val="0"/>
              </a:spcAft>
              <a:buClr>
                <a:schemeClr val="dk1"/>
              </a:buClr>
              <a:buSzPts val="1000"/>
              <a:buFont typeface="Calibri"/>
              <a:buChar char="•"/>
            </a:pPr>
            <a:r>
              <a:rPr lang="en-US" sz="1000"/>
              <a:t>For the Capacity Building activities, SURGE Project sought the assistance and support from relatively successful Water Operators from the GOCCs (i.e., Water Districts); Private Water Operators with PPP Agreement with Water Districts and LGUs (i.e. MPIC); along with the National and Local Government concerned Offices (i.e. DPWH, LWUA, MPDO, etc.).</a:t>
            </a:r>
            <a:endParaRPr sz="1000"/>
          </a:p>
          <a:p>
            <a:pPr marL="285750" lvl="0" indent="-234950" algn="just" rtl="0">
              <a:lnSpc>
                <a:spcPct val="107000"/>
              </a:lnSpc>
              <a:spcBef>
                <a:spcPts val="800"/>
              </a:spcBef>
              <a:spcAft>
                <a:spcPts val="0"/>
              </a:spcAft>
              <a:buClr>
                <a:schemeClr val="dk1"/>
              </a:buClr>
              <a:buSzPts val="1000"/>
              <a:buFont typeface="Calibri"/>
              <a:buChar char="•"/>
            </a:pPr>
            <a:r>
              <a:rPr lang="en-US" sz="1000"/>
              <a:t>SURGE Project observed full support and cooperation from the Management of the assisted Service Providers and Officials of partner CDI cities, as well as the strong desire of participants of the capacity building activities to acquire the internationally accepted technical strategies for an effective and efficient  system operation and management practices and policy making.</a:t>
            </a:r>
            <a:endParaRPr sz="1000"/>
          </a:p>
          <a:p>
            <a:pPr marL="914400" lvl="1" indent="-292100" algn="just" rtl="0">
              <a:lnSpc>
                <a:spcPct val="107000"/>
              </a:lnSpc>
              <a:spcBef>
                <a:spcPts val="800"/>
              </a:spcBef>
              <a:spcAft>
                <a:spcPts val="0"/>
              </a:spcAft>
              <a:buClr>
                <a:schemeClr val="dk1"/>
              </a:buClr>
              <a:buSzPts val="1000"/>
              <a:buFont typeface="Calibri"/>
              <a:buChar char="–"/>
            </a:pPr>
            <a:r>
              <a:rPr lang="en-US" sz="1000"/>
              <a:t>SURGE Project facilitated the participation of the Service Providers and City Officials of the partner CDI cities in the Local and  International Water Forum designed to provide an opportunity for participants to collaborate for possible partnerships with successful Water Operators in sharing their success stories and provide technical assistance that focuses on NRW reduction; water supply distribution and water quality; and sewerage/ septage management.</a:t>
            </a:r>
            <a:endParaRPr sz="1000"/>
          </a:p>
          <a:p>
            <a:pPr marL="285750" lvl="0" indent="-234950" algn="just" rtl="0">
              <a:lnSpc>
                <a:spcPct val="107000"/>
              </a:lnSpc>
              <a:spcBef>
                <a:spcPts val="800"/>
              </a:spcBef>
              <a:spcAft>
                <a:spcPts val="0"/>
              </a:spcAft>
              <a:buClr>
                <a:schemeClr val="dk1"/>
              </a:buClr>
              <a:buSzPts val="1000"/>
              <a:buFont typeface="Calibri"/>
              <a:buChar char="•"/>
            </a:pPr>
            <a:r>
              <a:rPr lang="en-US" sz="1000"/>
              <a:t>For the identification of potential future water sources, the conduct of Georesistivity Survey was carried out by SURGE Project with the support of Private Georesistivity Survey Specialist using their sophisticated instrument.</a:t>
            </a:r>
            <a:endParaRPr sz="1000"/>
          </a:p>
          <a:p>
            <a:pPr marL="457200" lvl="0" indent="-228600" algn="l" rtl="0">
              <a:lnSpc>
                <a:spcPct val="100000"/>
              </a:lnSpc>
              <a:spcBef>
                <a:spcPts val="800"/>
              </a:spcBef>
              <a:spcAft>
                <a:spcPts val="0"/>
              </a:spcAft>
              <a:buClr>
                <a:srgbClr val="6C6463"/>
              </a:buClr>
              <a:buSzPts val="1800"/>
              <a:buFont typeface="Arial"/>
              <a:buNone/>
            </a:pPr>
            <a:endParaRPr sz="1000"/>
          </a:p>
          <a:p>
            <a:pPr marL="0" lvl="0" indent="0" algn="l" rtl="0">
              <a:lnSpc>
                <a:spcPct val="100000"/>
              </a:lnSpc>
              <a:spcBef>
                <a:spcPts val="0"/>
              </a:spcBef>
              <a:spcAft>
                <a:spcPts val="0"/>
              </a:spcAft>
              <a:buSzPts val="1400"/>
              <a:buNone/>
            </a:pPr>
            <a:endParaRPr sz="1000"/>
          </a:p>
        </p:txBody>
      </p:sp>
      <p:sp>
        <p:nvSpPr>
          <p:cNvPr id="554" name="Google Shape;554;g13a6a39c15e_2_3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Google Shape;565;g13a5a5d1137_1_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r>
              <a:rPr lang="en-US" sz="1000"/>
              <a:t>What were the challenges observed that highlights the gap between interventions and desired outcomes?</a:t>
            </a:r>
            <a:endParaRPr sz="1000"/>
          </a:p>
          <a:p>
            <a:pPr marL="174625" lvl="0" indent="-146050" algn="just" rtl="0">
              <a:lnSpc>
                <a:spcPct val="100000"/>
              </a:lnSpc>
              <a:spcBef>
                <a:spcPts val="0"/>
              </a:spcBef>
              <a:spcAft>
                <a:spcPts val="0"/>
              </a:spcAft>
              <a:buClr>
                <a:schemeClr val="dk1"/>
              </a:buClr>
              <a:buSzPts val="1000"/>
              <a:buFont typeface="Calibri"/>
              <a:buChar char="•"/>
            </a:pPr>
            <a:r>
              <a:rPr lang="en-US" sz="1000"/>
              <a:t>Sustainability mechanism integrated into the design and implementation of SURGE Project interventions (i.e., mainly on capacity building), SURGE Project, to some extent, was  unable to determine if the participants from Service Providers were able to record the extent of actual application of the acquired technical knowledge into the day to day system operation and management practices to determine the level of service quality improvements. </a:t>
            </a:r>
            <a:endParaRPr sz="1000"/>
          </a:p>
          <a:p>
            <a:pPr marL="174625" lvl="0" indent="-149225" algn="just" rtl="0">
              <a:lnSpc>
                <a:spcPct val="100000"/>
              </a:lnSpc>
              <a:spcBef>
                <a:spcPts val="800"/>
              </a:spcBef>
              <a:spcAft>
                <a:spcPts val="0"/>
              </a:spcAft>
              <a:buClr>
                <a:schemeClr val="dk1"/>
              </a:buClr>
              <a:buSzPts val="1000"/>
              <a:buFont typeface="Calibri"/>
              <a:buChar char="•"/>
            </a:pPr>
            <a:r>
              <a:rPr lang="en-US" sz="1000"/>
              <a:t>While Baseline Assessment of the assisted Service Providers was conducted, in terms of the system operation and management, assessment on the Level of Services (LOS) of the assisted Service Providers that can be measured by the established Key Performance Indicators (KPIs) was, somehow, not given utmost attention.    </a:t>
            </a:r>
            <a:endParaRPr sz="1000"/>
          </a:p>
          <a:p>
            <a:pPr marL="174625" lvl="0" indent="-149225" algn="just" rtl="0">
              <a:lnSpc>
                <a:spcPct val="100000"/>
              </a:lnSpc>
              <a:spcBef>
                <a:spcPts val="800"/>
              </a:spcBef>
              <a:spcAft>
                <a:spcPts val="0"/>
              </a:spcAft>
              <a:buClr>
                <a:schemeClr val="dk1"/>
              </a:buClr>
              <a:buSzPts val="1000"/>
              <a:buFont typeface="Calibri"/>
              <a:buChar char="•"/>
            </a:pPr>
            <a:r>
              <a:rPr lang="en-US" sz="1000"/>
              <a:t>SURGE Project’s undetermined efforts to provide advice/guidance on the following, vis:</a:t>
            </a:r>
            <a:endParaRPr sz="1000"/>
          </a:p>
          <a:p>
            <a:pPr marL="363537" lvl="0" indent="-176210" algn="just" rtl="0">
              <a:lnSpc>
                <a:spcPct val="100000"/>
              </a:lnSpc>
              <a:spcBef>
                <a:spcPts val="800"/>
              </a:spcBef>
              <a:spcAft>
                <a:spcPts val="0"/>
              </a:spcAft>
              <a:buClr>
                <a:schemeClr val="dk1"/>
              </a:buClr>
              <a:buSzPts val="1000"/>
              <a:buFont typeface="Calibri"/>
              <a:buChar char="❖"/>
            </a:pPr>
            <a:r>
              <a:rPr lang="en-US" sz="1000"/>
              <a:t>Application of Water Permits from NWRB for all potential water sources (Groundwater), identified through the Georesistivity Survey, for future development. </a:t>
            </a:r>
            <a:endParaRPr sz="1000"/>
          </a:p>
          <a:p>
            <a:pPr marL="174625" lvl="0" indent="0" algn="just" rtl="0">
              <a:lnSpc>
                <a:spcPct val="100000"/>
              </a:lnSpc>
              <a:spcBef>
                <a:spcPts val="0"/>
              </a:spcBef>
              <a:spcAft>
                <a:spcPts val="0"/>
              </a:spcAft>
              <a:buSzPts val="1200"/>
              <a:buNone/>
            </a:pPr>
            <a:r>
              <a:rPr lang="en-US" sz="1000"/>
              <a:t>             - “</a:t>
            </a:r>
            <a:r>
              <a:rPr lang="en-US" sz="1000" i="1"/>
              <a:t>Water extractions from sources with issued Water Permit guarantees a life-cycle operation of the entire system”.</a:t>
            </a:r>
            <a:endParaRPr sz="1000" i="1"/>
          </a:p>
          <a:p>
            <a:pPr marL="174625" lvl="0" indent="-63500" algn="just" rtl="0">
              <a:lnSpc>
                <a:spcPct val="100000"/>
              </a:lnSpc>
              <a:spcBef>
                <a:spcPts val="0"/>
              </a:spcBef>
              <a:spcAft>
                <a:spcPts val="0"/>
              </a:spcAft>
              <a:buClr>
                <a:schemeClr val="dk1"/>
              </a:buClr>
              <a:buSzPts val="1000"/>
              <a:buFont typeface="Calibri"/>
              <a:buChar char="❖"/>
            </a:pPr>
            <a:r>
              <a:rPr lang="en-US" sz="1000"/>
              <a:t>Importance of DMA formation within the assisted Service Providers’ service areas. </a:t>
            </a:r>
            <a:endParaRPr sz="1000"/>
          </a:p>
          <a:p>
            <a:pPr marL="174625" lvl="0" indent="0" algn="just" rtl="0">
              <a:lnSpc>
                <a:spcPct val="100000"/>
              </a:lnSpc>
              <a:spcBef>
                <a:spcPts val="0"/>
              </a:spcBef>
              <a:spcAft>
                <a:spcPts val="0"/>
              </a:spcAft>
              <a:buSzPts val="1200"/>
              <a:buNone/>
            </a:pPr>
            <a:r>
              <a:rPr lang="en-US" sz="1000"/>
              <a:t>               </a:t>
            </a:r>
            <a:r>
              <a:rPr lang="en-US" sz="1000" i="1"/>
              <a:t>- “Development of sub-system, denominated as DMAs, should be throughout the entire distribution system of the Service </a:t>
            </a:r>
            <a:endParaRPr sz="1000"/>
          </a:p>
          <a:p>
            <a:pPr marL="174625" lvl="0" indent="0" algn="just" rtl="0">
              <a:lnSpc>
                <a:spcPct val="100000"/>
              </a:lnSpc>
              <a:spcBef>
                <a:spcPts val="0"/>
              </a:spcBef>
              <a:spcAft>
                <a:spcPts val="0"/>
              </a:spcAft>
              <a:buSzPts val="1200"/>
              <a:buNone/>
            </a:pPr>
            <a:r>
              <a:rPr lang="en-US" sz="1000" i="1"/>
              <a:t>                     Providers, specially in areas where water distribution network are highly complicated.  </a:t>
            </a:r>
            <a:endParaRPr sz="1000"/>
          </a:p>
          <a:p>
            <a:pPr marL="174625" lvl="0" indent="-63500" algn="just" rtl="0">
              <a:lnSpc>
                <a:spcPct val="100000"/>
              </a:lnSpc>
              <a:spcBef>
                <a:spcPts val="0"/>
              </a:spcBef>
              <a:spcAft>
                <a:spcPts val="0"/>
              </a:spcAft>
              <a:buClr>
                <a:schemeClr val="dk1"/>
              </a:buClr>
              <a:buSzPts val="1000"/>
              <a:buFont typeface="Calibri"/>
              <a:buChar char="❖"/>
            </a:pPr>
            <a:r>
              <a:rPr lang="en-US" sz="1000"/>
              <a:t>Non-Revenue Water (NRW) reduction programs activities, i.e., Minimum Night Flow Measurements, Step Testing activities, Leak </a:t>
            </a:r>
            <a:endParaRPr sz="1000"/>
          </a:p>
          <a:p>
            <a:pPr marL="174625" lvl="0" indent="0" algn="just" rtl="0">
              <a:lnSpc>
                <a:spcPct val="100000"/>
              </a:lnSpc>
              <a:spcBef>
                <a:spcPts val="0"/>
              </a:spcBef>
              <a:spcAft>
                <a:spcPts val="0"/>
              </a:spcAft>
              <a:buSzPts val="1400"/>
              <a:buNone/>
            </a:pPr>
            <a:r>
              <a:rPr lang="en-US" sz="1000"/>
              <a:t>     Detection using appropriate instruments, establishment of Economic Level of Leakage (ELL) within the established DMAs, etc.</a:t>
            </a:r>
            <a:endParaRPr sz="1000"/>
          </a:p>
          <a:p>
            <a:pPr marL="174625" lvl="0" indent="0" algn="just" rtl="0">
              <a:lnSpc>
                <a:spcPct val="100000"/>
              </a:lnSpc>
              <a:spcBef>
                <a:spcPts val="0"/>
              </a:spcBef>
              <a:spcAft>
                <a:spcPts val="0"/>
              </a:spcAft>
              <a:buSzPts val="1200"/>
              <a:buNone/>
            </a:pPr>
            <a:r>
              <a:rPr lang="en-US" sz="1000"/>
              <a:t>              - </a:t>
            </a:r>
            <a:r>
              <a:rPr lang="en-US" sz="1000" i="1"/>
              <a:t>“The regular implementation of NRW Reduction Program within the DMAs guarantees accurate monitoring of the level of </a:t>
            </a:r>
            <a:endParaRPr sz="1000"/>
          </a:p>
          <a:p>
            <a:pPr marL="174625" lvl="0" indent="0" algn="just" rtl="0">
              <a:lnSpc>
                <a:spcPct val="100000"/>
              </a:lnSpc>
              <a:spcBef>
                <a:spcPts val="0"/>
              </a:spcBef>
              <a:spcAft>
                <a:spcPts val="0"/>
              </a:spcAft>
              <a:buSzPts val="1200"/>
              <a:buNone/>
            </a:pPr>
            <a:r>
              <a:rPr lang="en-US" sz="1000" i="1"/>
              <a:t>                    NRW within each DMA.” </a:t>
            </a:r>
            <a:endParaRPr sz="1000" i="1"/>
          </a:p>
          <a:p>
            <a:pPr marL="363537" lvl="0" indent="-176210" algn="just" rtl="0">
              <a:lnSpc>
                <a:spcPct val="100000"/>
              </a:lnSpc>
              <a:spcBef>
                <a:spcPts val="0"/>
              </a:spcBef>
              <a:spcAft>
                <a:spcPts val="0"/>
              </a:spcAft>
              <a:buClr>
                <a:schemeClr val="dk1"/>
              </a:buClr>
              <a:buSzPts val="1000"/>
              <a:buFont typeface="Calibri"/>
              <a:buChar char="❖"/>
            </a:pPr>
            <a:r>
              <a:rPr lang="en-US" sz="1000"/>
              <a:t>Creation of dedicated Group within the Service Providers’ organization for the much-needed special applications of “Water Asset Management (WAM)”  supported by the Geographic Information System (GIS).</a:t>
            </a:r>
            <a:endParaRPr sz="1000"/>
          </a:p>
          <a:p>
            <a:pPr marL="174625" lvl="0" indent="0" algn="just" rtl="0">
              <a:lnSpc>
                <a:spcPct val="100000"/>
              </a:lnSpc>
              <a:spcBef>
                <a:spcPts val="0"/>
              </a:spcBef>
              <a:spcAft>
                <a:spcPts val="0"/>
              </a:spcAft>
              <a:buSzPts val="1200"/>
              <a:buNone/>
            </a:pPr>
            <a:r>
              <a:rPr lang="en-US" sz="1000"/>
              <a:t>               - </a:t>
            </a:r>
            <a:r>
              <a:rPr lang="en-US" sz="1000" i="1"/>
              <a:t>Water Asset Management (WAM) with the aid of Geographic Information System (GIS) guarantees effective management </a:t>
            </a:r>
            <a:endParaRPr sz="1000"/>
          </a:p>
          <a:p>
            <a:pPr marL="174625" lvl="0" indent="0" algn="just" rtl="0">
              <a:lnSpc>
                <a:spcPct val="100000"/>
              </a:lnSpc>
              <a:spcBef>
                <a:spcPts val="0"/>
              </a:spcBef>
              <a:spcAft>
                <a:spcPts val="0"/>
              </a:spcAft>
              <a:buSzPts val="1200"/>
              <a:buNone/>
            </a:pPr>
            <a:r>
              <a:rPr lang="en-US" sz="1000" i="1"/>
              <a:t>                   decision making on technical, financial as well as on the organizational and institutional aspects.</a:t>
            </a:r>
            <a:endParaRPr sz="1000"/>
          </a:p>
          <a:p>
            <a:pPr marL="0" lvl="0" indent="0" algn="l" rtl="0">
              <a:lnSpc>
                <a:spcPct val="100000"/>
              </a:lnSpc>
              <a:spcBef>
                <a:spcPts val="0"/>
              </a:spcBef>
              <a:spcAft>
                <a:spcPts val="0"/>
              </a:spcAft>
              <a:buSzPts val="1400"/>
              <a:buNone/>
            </a:pPr>
            <a:endParaRPr sz="1000"/>
          </a:p>
        </p:txBody>
      </p:sp>
      <p:sp>
        <p:nvSpPr>
          <p:cNvPr id="566" name="Google Shape;566;g13a5a5d1137_1_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2"/>
        <p:cNvGrpSpPr/>
        <p:nvPr/>
      </p:nvGrpSpPr>
      <p:grpSpPr>
        <a:xfrm>
          <a:off x="0" y="0"/>
          <a:ext cx="0" cy="0"/>
          <a:chOff x="0" y="0"/>
          <a:chExt cx="0" cy="0"/>
        </a:xfrm>
      </p:grpSpPr>
      <p:sp>
        <p:nvSpPr>
          <p:cNvPr id="573" name="Google Shape;573;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r>
              <a:rPr lang="en-US" sz="1000"/>
              <a:t>How can these be addressed?</a:t>
            </a:r>
            <a:endParaRPr sz="1000"/>
          </a:p>
          <a:p>
            <a:pPr marL="457200" lvl="0" indent="-292100" algn="l" rtl="0">
              <a:lnSpc>
                <a:spcPct val="100000"/>
              </a:lnSpc>
              <a:spcBef>
                <a:spcPts val="0"/>
              </a:spcBef>
              <a:spcAft>
                <a:spcPts val="0"/>
              </a:spcAft>
              <a:buSzPts val="1000"/>
              <a:buChar char="●"/>
            </a:pPr>
            <a:r>
              <a:rPr lang="en-US" sz="1000"/>
              <a:t>In terms of promoting “competitiveness” of the assisted partner CDI cities, the provision of WASH services following the concept  of a “Centralized System” has been proven more effective and efficient when compared to the “Decentralized System”. </a:t>
            </a:r>
            <a:endParaRPr sz="1000"/>
          </a:p>
          <a:p>
            <a:pPr marL="0" lvl="0" indent="0" algn="ctr" rtl="0">
              <a:lnSpc>
                <a:spcPct val="100000"/>
              </a:lnSpc>
              <a:spcBef>
                <a:spcPts val="0"/>
              </a:spcBef>
              <a:spcAft>
                <a:spcPts val="0"/>
              </a:spcAft>
              <a:buClr>
                <a:schemeClr val="dk1"/>
              </a:buClr>
              <a:buSzPts val="1400"/>
              <a:buFont typeface="Arial"/>
              <a:buNone/>
            </a:pPr>
            <a:endParaRPr sz="1000"/>
          </a:p>
          <a:p>
            <a:pPr marL="0" lvl="0" indent="0" algn="l" rtl="0">
              <a:lnSpc>
                <a:spcPct val="100000"/>
              </a:lnSpc>
              <a:spcBef>
                <a:spcPts val="0"/>
              </a:spcBef>
              <a:spcAft>
                <a:spcPts val="0"/>
              </a:spcAft>
              <a:buClr>
                <a:schemeClr val="dk1"/>
              </a:buClr>
              <a:buSzPts val="1100"/>
              <a:buFont typeface="Arial"/>
              <a:buNone/>
            </a:pPr>
            <a:endParaRPr sz="1000"/>
          </a:p>
          <a:p>
            <a:pPr marL="0" lvl="0" indent="0" algn="l" rtl="0">
              <a:lnSpc>
                <a:spcPct val="100000"/>
              </a:lnSpc>
              <a:spcBef>
                <a:spcPts val="0"/>
              </a:spcBef>
              <a:spcAft>
                <a:spcPts val="0"/>
              </a:spcAft>
              <a:buSzPts val="1400"/>
              <a:buNone/>
            </a:pPr>
            <a:endParaRPr sz="1000"/>
          </a:p>
        </p:txBody>
      </p:sp>
      <p:sp>
        <p:nvSpPr>
          <p:cNvPr id="574" name="Google Shape;574;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9"/>
        <p:cNvGrpSpPr/>
        <p:nvPr/>
      </p:nvGrpSpPr>
      <p:grpSpPr>
        <a:xfrm>
          <a:off x="0" y="0"/>
          <a:ext cx="0" cy="0"/>
          <a:chOff x="0" y="0"/>
          <a:chExt cx="0" cy="0"/>
        </a:xfrm>
      </p:grpSpPr>
      <p:sp>
        <p:nvSpPr>
          <p:cNvPr id="580" name="Google Shape;580;p5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1" name="Google Shape;581;p5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82" name="Google Shape;582;p5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g104416603e9_7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Panagora Group contracted with the USAID to integrate CLA in the Mission’s work through CLAimDev - Collaborating, Learning, Adapting for Improved Development. The project will be implemented from 2020 - 2023. </a:t>
            </a:r>
            <a:endParaRPr/>
          </a:p>
        </p:txBody>
      </p:sp>
      <p:sp>
        <p:nvSpPr>
          <p:cNvPr id="446" name="Google Shape;446;g104416603e9_7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g13c0be569d1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4" name="Google Shape;454;g13c0be569d1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5" name="Google Shape;455;g13c0be569d1_0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g13c94e1753e_1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just" rtl="0">
              <a:lnSpc>
                <a:spcPct val="107000"/>
              </a:lnSpc>
              <a:spcBef>
                <a:spcPts val="0"/>
              </a:spcBef>
              <a:spcAft>
                <a:spcPts val="0"/>
              </a:spcAft>
              <a:buClr>
                <a:schemeClr val="dk1"/>
              </a:buClr>
              <a:buSzPts val="1100"/>
              <a:buFont typeface="Arial"/>
              <a:buNone/>
            </a:pPr>
            <a:r>
              <a:rPr lang="en-US" sz="1800">
                <a:solidFill>
                  <a:srgbClr val="6C6463"/>
                </a:solidFill>
                <a:latin typeface="Arial"/>
                <a:ea typeface="Arial"/>
                <a:cs typeface="Arial"/>
                <a:sym typeface="Arial"/>
              </a:rPr>
              <a:t>•</a:t>
            </a:r>
            <a:r>
              <a:rPr lang="en-US" sz="1300" b="1">
                <a:solidFill>
                  <a:srgbClr val="6C6463"/>
                </a:solidFill>
                <a:latin typeface="Source Sans Pro"/>
                <a:ea typeface="Source Sans Pro"/>
                <a:cs typeface="Source Sans Pro"/>
                <a:sym typeface="Source Sans Pro"/>
              </a:rPr>
              <a:t>SOFT Component</a:t>
            </a:r>
            <a:r>
              <a:rPr lang="en-US" sz="1300">
                <a:solidFill>
                  <a:srgbClr val="6C6463"/>
                </a:solidFill>
                <a:latin typeface="Source Sans Pro"/>
                <a:ea typeface="Source Sans Pro"/>
                <a:cs typeface="Source Sans Pro"/>
                <a:sym typeface="Source Sans Pro"/>
              </a:rPr>
              <a:t> </a:t>
            </a:r>
            <a:r>
              <a:rPr lang="en-US" sz="1300" b="1">
                <a:solidFill>
                  <a:srgbClr val="6C6463"/>
                </a:solidFill>
                <a:latin typeface="Source Sans Pro"/>
                <a:ea typeface="Source Sans Pro"/>
                <a:cs typeface="Source Sans Pro"/>
                <a:sym typeface="Source Sans Pro"/>
              </a:rPr>
              <a:t>Intervention</a:t>
            </a:r>
            <a:r>
              <a:rPr lang="en-US" sz="1300">
                <a:solidFill>
                  <a:srgbClr val="6C6463"/>
                </a:solidFill>
                <a:latin typeface="Source Sans Pro"/>
                <a:ea typeface="Source Sans Pro"/>
                <a:cs typeface="Source Sans Pro"/>
                <a:sym typeface="Source Sans Pro"/>
              </a:rPr>
              <a:t>:  Refers to non-physical structure activities contributing to the improvement of basic operation and management practices, such as personnel capacity building, engineering studies and preparation of short/ long-term plans and programs following engineering standards, among others.	 </a:t>
            </a:r>
            <a:endParaRPr sz="1300">
              <a:solidFill>
                <a:srgbClr val="6C6463"/>
              </a:solidFill>
              <a:latin typeface="Source Sans Pro"/>
              <a:ea typeface="Source Sans Pro"/>
              <a:cs typeface="Source Sans Pro"/>
              <a:sym typeface="Source Sans Pro"/>
            </a:endParaRPr>
          </a:p>
          <a:p>
            <a:pPr marL="0" lvl="0" indent="0" algn="just" rtl="0">
              <a:lnSpc>
                <a:spcPct val="107000"/>
              </a:lnSpc>
              <a:spcBef>
                <a:spcPts val="800"/>
              </a:spcBef>
              <a:spcAft>
                <a:spcPts val="0"/>
              </a:spcAft>
              <a:buClr>
                <a:schemeClr val="dk1"/>
              </a:buClr>
              <a:buSzPts val="1100"/>
              <a:buFont typeface="Arial"/>
              <a:buNone/>
            </a:pPr>
            <a:r>
              <a:rPr lang="en-US" sz="1800">
                <a:solidFill>
                  <a:srgbClr val="6C6463"/>
                </a:solidFill>
                <a:latin typeface="Arial"/>
                <a:ea typeface="Arial"/>
                <a:cs typeface="Arial"/>
                <a:sym typeface="Arial"/>
              </a:rPr>
              <a:t>•</a:t>
            </a:r>
            <a:r>
              <a:rPr lang="en-US" sz="1300" b="1">
                <a:solidFill>
                  <a:srgbClr val="6C6463"/>
                </a:solidFill>
                <a:latin typeface="Source Sans Pro"/>
                <a:ea typeface="Source Sans Pro"/>
                <a:cs typeface="Source Sans Pro"/>
                <a:sym typeface="Source Sans Pro"/>
              </a:rPr>
              <a:t>HARD Component Intervention:</a:t>
            </a:r>
            <a:r>
              <a:rPr lang="en-US" sz="1300">
                <a:solidFill>
                  <a:srgbClr val="6C6463"/>
                </a:solidFill>
                <a:latin typeface="Source Sans Pro"/>
                <a:ea typeface="Source Sans Pro"/>
                <a:cs typeface="Source Sans Pro"/>
                <a:sym typeface="Source Sans Pro"/>
              </a:rPr>
              <a:t> Refers to the improvement of existing facilities and development of additional physical structure/facilities, such as water sources, water treatment facilities, reservoir, main and distribution pipe lines, control valves and other ancillary facilities.</a:t>
            </a:r>
            <a:endParaRPr sz="1300">
              <a:solidFill>
                <a:srgbClr val="6C6463"/>
              </a:solidFill>
              <a:latin typeface="Source Sans Pro"/>
              <a:ea typeface="Source Sans Pro"/>
              <a:cs typeface="Source Sans Pro"/>
              <a:sym typeface="Source Sans Pro"/>
            </a:endParaRPr>
          </a:p>
          <a:p>
            <a:pPr marL="0" lvl="0" indent="0" algn="l" rtl="0">
              <a:lnSpc>
                <a:spcPct val="100000"/>
              </a:lnSpc>
              <a:spcBef>
                <a:spcPts val="800"/>
              </a:spcBef>
              <a:spcAft>
                <a:spcPts val="0"/>
              </a:spcAft>
              <a:buClr>
                <a:schemeClr val="dk1"/>
              </a:buClr>
              <a:buSzPts val="1100"/>
              <a:buFont typeface="Arial"/>
              <a:buNone/>
            </a:pPr>
            <a:endParaRPr sz="1000"/>
          </a:p>
          <a:p>
            <a:pPr marL="0" lvl="0" indent="0" algn="l" rtl="0">
              <a:lnSpc>
                <a:spcPct val="100000"/>
              </a:lnSpc>
              <a:spcBef>
                <a:spcPts val="0"/>
              </a:spcBef>
              <a:spcAft>
                <a:spcPts val="0"/>
              </a:spcAft>
              <a:buClr>
                <a:schemeClr val="dk1"/>
              </a:buClr>
              <a:buSzPts val="1100"/>
              <a:buFont typeface="Arial"/>
              <a:buNone/>
            </a:pPr>
            <a:endParaRPr sz="1000"/>
          </a:p>
          <a:p>
            <a:pPr marL="0" lvl="0" indent="0" algn="l" rtl="0">
              <a:lnSpc>
                <a:spcPct val="100000"/>
              </a:lnSpc>
              <a:spcBef>
                <a:spcPts val="0"/>
              </a:spcBef>
              <a:spcAft>
                <a:spcPts val="0"/>
              </a:spcAft>
              <a:buClr>
                <a:schemeClr val="dk1"/>
              </a:buClr>
              <a:buSzPts val="1100"/>
              <a:buFont typeface="Arial"/>
              <a:buNone/>
            </a:pPr>
            <a:endParaRPr sz="1000"/>
          </a:p>
          <a:p>
            <a:pPr marL="0" lvl="0" indent="0" algn="l" rtl="0">
              <a:lnSpc>
                <a:spcPct val="100000"/>
              </a:lnSpc>
              <a:spcBef>
                <a:spcPts val="0"/>
              </a:spcBef>
              <a:spcAft>
                <a:spcPts val="0"/>
              </a:spcAft>
              <a:buClr>
                <a:schemeClr val="dk1"/>
              </a:buClr>
              <a:buSzPts val="1100"/>
              <a:buFont typeface="Arial"/>
              <a:buNone/>
            </a:pPr>
            <a:r>
              <a:rPr lang="en-US" sz="1000"/>
              <a:t>What were SURGE’s (notable) interventions that empowered the CDI Cities to be more resilient?</a:t>
            </a:r>
            <a:endParaRPr sz="1000"/>
          </a:p>
          <a:p>
            <a:pPr marL="457200" lvl="0" indent="-292100" algn="l" rtl="0">
              <a:lnSpc>
                <a:spcPct val="100000"/>
              </a:lnSpc>
              <a:spcBef>
                <a:spcPts val="0"/>
              </a:spcBef>
              <a:spcAft>
                <a:spcPts val="0"/>
              </a:spcAft>
              <a:buSzPts val="1000"/>
              <a:buChar char="●"/>
            </a:pPr>
            <a:r>
              <a:rPr lang="en-US" sz="1000"/>
              <a:t>Provided personnel capacity-building activities</a:t>
            </a:r>
            <a:endParaRPr sz="1000"/>
          </a:p>
          <a:p>
            <a:pPr marL="914400" lvl="1" indent="-292100" algn="l" rtl="0">
              <a:lnSpc>
                <a:spcPct val="100000"/>
              </a:lnSpc>
              <a:spcBef>
                <a:spcPts val="0"/>
              </a:spcBef>
              <a:spcAft>
                <a:spcPts val="0"/>
              </a:spcAft>
              <a:buSzPts val="1000"/>
              <a:buChar char="○"/>
            </a:pPr>
            <a:r>
              <a:rPr lang="en-US" sz="1000"/>
              <a:t>Through a series of workshops facilitated by SURGE Technical Specialists, Service Providers were able to assess hazards and risks that threaten their water supply system.  </a:t>
            </a:r>
            <a:endParaRPr sz="1000"/>
          </a:p>
          <a:p>
            <a:pPr marL="457200" lvl="0" indent="-292100" algn="l" rtl="0">
              <a:lnSpc>
                <a:spcPct val="100000"/>
              </a:lnSpc>
              <a:spcBef>
                <a:spcPts val="0"/>
              </a:spcBef>
              <a:spcAft>
                <a:spcPts val="0"/>
              </a:spcAft>
              <a:buSzPts val="1000"/>
              <a:buChar char="●"/>
            </a:pPr>
            <a:r>
              <a:rPr lang="en-US" sz="1000"/>
              <a:t>Conducted engineering studies</a:t>
            </a:r>
            <a:endParaRPr sz="1000"/>
          </a:p>
          <a:p>
            <a:pPr marL="914400" lvl="1" indent="-292100" algn="l" rtl="0">
              <a:lnSpc>
                <a:spcPct val="100000"/>
              </a:lnSpc>
              <a:spcBef>
                <a:spcPts val="0"/>
              </a:spcBef>
              <a:spcAft>
                <a:spcPts val="0"/>
              </a:spcAft>
              <a:buSzPts val="1000"/>
              <a:buChar char="○"/>
            </a:pPr>
            <a:r>
              <a:rPr lang="en-US" sz="1000"/>
              <a:t>Hazard Maps were prepared showing exposure to hazards and initial vulnerability and risk assessments of water supply systems. Map outputs were then integrated in the Water Safety Plan (WSP) and Business Continuity Plan (BCP) of the Service Providers.  </a:t>
            </a:r>
            <a:endParaRPr sz="1000"/>
          </a:p>
          <a:p>
            <a:pPr marL="457200" lvl="0" indent="-292100" algn="l" rtl="0">
              <a:lnSpc>
                <a:spcPct val="100000"/>
              </a:lnSpc>
              <a:spcBef>
                <a:spcPts val="0"/>
              </a:spcBef>
              <a:spcAft>
                <a:spcPts val="0"/>
              </a:spcAft>
              <a:buSzPts val="1000"/>
              <a:buChar char="●"/>
            </a:pPr>
            <a:r>
              <a:rPr lang="en-US" sz="1000"/>
              <a:t>Assisted the preparation of plans and programs</a:t>
            </a:r>
            <a:endParaRPr sz="1000"/>
          </a:p>
          <a:p>
            <a:pPr marL="914400" lvl="1" indent="-292100" algn="l" rtl="0">
              <a:lnSpc>
                <a:spcPct val="100000"/>
              </a:lnSpc>
              <a:spcBef>
                <a:spcPts val="0"/>
              </a:spcBef>
              <a:spcAft>
                <a:spcPts val="0"/>
              </a:spcAft>
              <a:buSzPts val="1000"/>
              <a:buChar char="○"/>
            </a:pPr>
            <a:r>
              <a:rPr lang="en-US" sz="1000"/>
              <a:t>DRR-CCA was mainstreamed in the Water Safety and Business Continuity Planning of Service Providers.</a:t>
            </a:r>
            <a:endParaRPr sz="1000"/>
          </a:p>
          <a:p>
            <a:pPr marL="0" lvl="0" indent="0" algn="l" rtl="0">
              <a:lnSpc>
                <a:spcPct val="100000"/>
              </a:lnSpc>
              <a:spcBef>
                <a:spcPts val="0"/>
              </a:spcBef>
              <a:spcAft>
                <a:spcPts val="0"/>
              </a:spcAft>
              <a:buSzPts val="1400"/>
              <a:buNone/>
            </a:pPr>
            <a:endParaRPr sz="1000"/>
          </a:p>
          <a:p>
            <a:pPr marL="0" lvl="0" indent="0" algn="l" rtl="0">
              <a:lnSpc>
                <a:spcPct val="100000"/>
              </a:lnSpc>
              <a:spcBef>
                <a:spcPts val="0"/>
              </a:spcBef>
              <a:spcAft>
                <a:spcPts val="0"/>
              </a:spcAft>
              <a:buSzPts val="1400"/>
              <a:buNone/>
            </a:pPr>
            <a:r>
              <a:rPr lang="en-US" sz="1000" b="1"/>
              <a:t>—------------------------</a:t>
            </a:r>
            <a:endParaRPr sz="1000" b="1"/>
          </a:p>
          <a:p>
            <a:pPr marL="457200" lvl="0" indent="-292100" algn="l" rtl="0">
              <a:lnSpc>
                <a:spcPct val="100000"/>
              </a:lnSpc>
              <a:spcBef>
                <a:spcPts val="0"/>
              </a:spcBef>
              <a:spcAft>
                <a:spcPts val="0"/>
              </a:spcAft>
              <a:buSzPts val="1000"/>
              <a:buChar char="●"/>
            </a:pPr>
            <a:r>
              <a:rPr lang="en-US" sz="1000" b="1"/>
              <a:t>WASH AREAS OF CONSIDERATION FOR USAID INTERVENTIONS:</a:t>
            </a:r>
            <a:endParaRPr sz="1000"/>
          </a:p>
          <a:p>
            <a:pPr marL="914400" lvl="1" indent="-292100" algn="l" rtl="0">
              <a:lnSpc>
                <a:spcPct val="100000"/>
              </a:lnSpc>
              <a:spcBef>
                <a:spcPts val="0"/>
              </a:spcBef>
              <a:spcAft>
                <a:spcPts val="0"/>
              </a:spcAft>
              <a:buSzPts val="1000"/>
              <a:buChar char="○"/>
            </a:pPr>
            <a:r>
              <a:rPr lang="en-US" sz="1000" b="1"/>
              <a:t>SOFT Component</a:t>
            </a:r>
            <a:r>
              <a:rPr lang="en-US" sz="1000"/>
              <a:t> </a:t>
            </a:r>
            <a:r>
              <a:rPr lang="en-US" sz="1000" b="1"/>
              <a:t>Intervention</a:t>
            </a:r>
            <a:r>
              <a:rPr lang="en-US" sz="1000"/>
              <a:t>:  Refers to non-physical structure activities contributing to the improvement of basic operation and management practices, such as personnel capacity building, engineering studies and preparation of short/ long-term plans and programs following engineering standards, among others.     </a:t>
            </a:r>
            <a:endParaRPr sz="1000"/>
          </a:p>
          <a:p>
            <a:pPr marL="914400" lvl="1" indent="-292100" algn="l" rtl="0">
              <a:lnSpc>
                <a:spcPct val="100000"/>
              </a:lnSpc>
              <a:spcBef>
                <a:spcPts val="0"/>
              </a:spcBef>
              <a:spcAft>
                <a:spcPts val="0"/>
              </a:spcAft>
              <a:buSzPts val="1000"/>
              <a:buChar char="○"/>
            </a:pPr>
            <a:r>
              <a:rPr lang="en-US" sz="1000" b="1"/>
              <a:t>HARD Component Intervention:</a:t>
            </a:r>
            <a:r>
              <a:rPr lang="en-US" sz="1000"/>
              <a:t> Refers to the improvement of existing facilities and development of additional physical structure/facilities, such as water sources, water treatment facilities, reservoir, main and distribution pipe lines, control valves and other ancillary facilities.</a:t>
            </a:r>
            <a:endParaRPr sz="1000"/>
          </a:p>
          <a:p>
            <a:pPr marL="0" lvl="0" indent="0" algn="l" rtl="0">
              <a:lnSpc>
                <a:spcPct val="100000"/>
              </a:lnSpc>
              <a:spcBef>
                <a:spcPts val="800"/>
              </a:spcBef>
              <a:spcAft>
                <a:spcPts val="0"/>
              </a:spcAft>
              <a:buSzPts val="1400"/>
              <a:buNone/>
            </a:pPr>
            <a:r>
              <a:rPr lang="en-US" sz="1000"/>
              <a:t>---------------------------------------------------------------------------------------------------------------</a:t>
            </a:r>
            <a:endParaRPr sz="1000"/>
          </a:p>
          <a:p>
            <a:pPr marL="457200" lvl="0" indent="-292100" algn="l" rtl="0">
              <a:lnSpc>
                <a:spcPct val="100000"/>
              </a:lnSpc>
              <a:spcBef>
                <a:spcPts val="0"/>
              </a:spcBef>
              <a:spcAft>
                <a:spcPts val="0"/>
              </a:spcAft>
              <a:buSzPts val="1000"/>
              <a:buChar char="●"/>
            </a:pPr>
            <a:r>
              <a:rPr lang="en-US" sz="1000" b="1"/>
              <a:t>SURGE PROJECT INTERVENTIONS ON WASH ARE ANCHORED ON THE ESTABLISHED “THEORY OF CHANGE”  INVOLVING FIVE MAJOR AREAS OF CONCERN, vis:</a:t>
            </a:r>
            <a:endParaRPr sz="1000"/>
          </a:p>
          <a:p>
            <a:pPr marL="914400" lvl="1" indent="-292100" algn="l" rtl="0">
              <a:lnSpc>
                <a:spcPct val="100000"/>
              </a:lnSpc>
              <a:spcBef>
                <a:spcPts val="0"/>
              </a:spcBef>
              <a:spcAft>
                <a:spcPts val="0"/>
              </a:spcAft>
              <a:buSzPts val="1000"/>
              <a:buChar char="○"/>
            </a:pPr>
            <a:r>
              <a:rPr lang="en-US" sz="1000"/>
              <a:t>Institutional Strengthening for Mainstreaming Climate and Disaster-risk Resilience </a:t>
            </a:r>
            <a:endParaRPr sz="1000"/>
          </a:p>
          <a:p>
            <a:pPr marL="914400" lvl="1" indent="-292100" algn="l" rtl="0">
              <a:lnSpc>
                <a:spcPct val="100000"/>
              </a:lnSpc>
              <a:spcBef>
                <a:spcPts val="0"/>
              </a:spcBef>
              <a:spcAft>
                <a:spcPts val="0"/>
              </a:spcAft>
              <a:buSzPts val="1000"/>
              <a:buChar char="○"/>
            </a:pPr>
            <a:r>
              <a:rPr lang="en-US" sz="1000"/>
              <a:t>Institutional Strengthening for Water.</a:t>
            </a:r>
            <a:endParaRPr sz="1000"/>
          </a:p>
          <a:p>
            <a:pPr marL="914400" lvl="1" indent="-292100" algn="l" rtl="0">
              <a:lnSpc>
                <a:spcPct val="100000"/>
              </a:lnSpc>
              <a:spcBef>
                <a:spcPts val="0"/>
              </a:spcBef>
              <a:spcAft>
                <a:spcPts val="0"/>
              </a:spcAft>
              <a:buSzPts val="1000"/>
              <a:buChar char="○"/>
            </a:pPr>
            <a:r>
              <a:rPr lang="en-US" sz="1000"/>
              <a:t>Institutional Strengthening for Sanitation.</a:t>
            </a:r>
            <a:endParaRPr sz="1000"/>
          </a:p>
          <a:p>
            <a:pPr marL="914400" lvl="1" indent="-292100" algn="l" rtl="0">
              <a:lnSpc>
                <a:spcPct val="100000"/>
              </a:lnSpc>
              <a:spcBef>
                <a:spcPts val="0"/>
              </a:spcBef>
              <a:spcAft>
                <a:spcPts val="0"/>
              </a:spcAft>
              <a:buSzPts val="1000"/>
              <a:buChar char="○"/>
            </a:pPr>
            <a:r>
              <a:rPr lang="en-US" sz="1000"/>
              <a:t>Creating an Environment for Private Sector Participation (PSP) in Water and Sanitation</a:t>
            </a:r>
            <a:endParaRPr sz="1000"/>
          </a:p>
          <a:p>
            <a:pPr marL="914400" lvl="1" indent="-292100" algn="l" rtl="0">
              <a:lnSpc>
                <a:spcPct val="100000"/>
              </a:lnSpc>
              <a:spcBef>
                <a:spcPts val="0"/>
              </a:spcBef>
              <a:spcAft>
                <a:spcPts val="0"/>
              </a:spcAft>
              <a:buSzPts val="1000"/>
              <a:buChar char="○"/>
            </a:pPr>
            <a:r>
              <a:rPr lang="en-US" sz="1000"/>
              <a:t>Water Resources Management (through ground Georesistivity Survey)</a:t>
            </a:r>
            <a:endParaRPr sz="1000"/>
          </a:p>
          <a:p>
            <a:pPr marL="457200" lvl="0" indent="-292100" algn="l" rtl="0">
              <a:lnSpc>
                <a:spcPct val="100000"/>
              </a:lnSpc>
              <a:spcBef>
                <a:spcPts val="0"/>
              </a:spcBef>
              <a:spcAft>
                <a:spcPts val="0"/>
              </a:spcAft>
              <a:buSzPts val="1000"/>
              <a:buChar char="●"/>
            </a:pPr>
            <a:r>
              <a:rPr lang="en-US" sz="1000"/>
              <a:t>USAID interventions were designed to address a descriptive-based “CAUSE-and-EFFECT” questions reflecting interventions towards mainly on WASH’s Soft Component (with minimal intervention on Hard Component) envisaged to enhance an Effective and Efficient system Operation and Management practices according to WASH international standards and in consideration  of Climate Change and Disaster Risks Resiliency.</a:t>
            </a:r>
            <a:endParaRPr sz="1000"/>
          </a:p>
          <a:p>
            <a:pPr marL="457200" lvl="0" indent="-292100" algn="l" rtl="0">
              <a:lnSpc>
                <a:spcPct val="100000"/>
              </a:lnSpc>
              <a:spcBef>
                <a:spcPts val="0"/>
              </a:spcBef>
              <a:spcAft>
                <a:spcPts val="0"/>
              </a:spcAft>
              <a:buSzPts val="1000"/>
              <a:buChar char="●"/>
            </a:pPr>
            <a:r>
              <a:rPr lang="en-US" sz="1000"/>
              <a:t>The USAID Standard Outcome Indicators which mention “</a:t>
            </a:r>
            <a:r>
              <a:rPr lang="en-US" sz="1000" u="sng"/>
              <a:t>Existing Safely Managed Drinking Services</a:t>
            </a:r>
            <a:r>
              <a:rPr lang="en-US" sz="1000"/>
              <a:t>” does not necessarily mean to Increase in Service Coverage”, which requires interventions on Hard Component.</a:t>
            </a:r>
            <a:endParaRPr sz="1000"/>
          </a:p>
        </p:txBody>
      </p:sp>
      <p:sp>
        <p:nvSpPr>
          <p:cNvPr id="470" name="Google Shape;470;g13c94e1753e_1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g13bf9c164fc_0_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just" rtl="0">
              <a:lnSpc>
                <a:spcPct val="107000"/>
              </a:lnSpc>
              <a:spcBef>
                <a:spcPts val="0"/>
              </a:spcBef>
              <a:spcAft>
                <a:spcPts val="0"/>
              </a:spcAft>
              <a:buClr>
                <a:schemeClr val="dk1"/>
              </a:buClr>
              <a:buSzPts val="1100"/>
              <a:buFont typeface="Arial"/>
              <a:buNone/>
            </a:pPr>
            <a:r>
              <a:rPr lang="en-US" sz="1800">
                <a:solidFill>
                  <a:srgbClr val="6C6463"/>
                </a:solidFill>
                <a:latin typeface="Arial"/>
                <a:ea typeface="Arial"/>
                <a:cs typeface="Arial"/>
                <a:sym typeface="Arial"/>
              </a:rPr>
              <a:t>•</a:t>
            </a:r>
            <a:r>
              <a:rPr lang="en-US" sz="1300" b="1">
                <a:solidFill>
                  <a:srgbClr val="6C6463"/>
                </a:solidFill>
                <a:latin typeface="Source Sans Pro"/>
                <a:ea typeface="Source Sans Pro"/>
                <a:cs typeface="Source Sans Pro"/>
                <a:sym typeface="Source Sans Pro"/>
              </a:rPr>
              <a:t>SOFT Component</a:t>
            </a:r>
            <a:r>
              <a:rPr lang="en-US" sz="1300">
                <a:solidFill>
                  <a:srgbClr val="6C6463"/>
                </a:solidFill>
                <a:latin typeface="Source Sans Pro"/>
                <a:ea typeface="Source Sans Pro"/>
                <a:cs typeface="Source Sans Pro"/>
                <a:sym typeface="Source Sans Pro"/>
              </a:rPr>
              <a:t> </a:t>
            </a:r>
            <a:r>
              <a:rPr lang="en-US" sz="1300" b="1">
                <a:solidFill>
                  <a:srgbClr val="6C6463"/>
                </a:solidFill>
                <a:latin typeface="Source Sans Pro"/>
                <a:ea typeface="Source Sans Pro"/>
                <a:cs typeface="Source Sans Pro"/>
                <a:sym typeface="Source Sans Pro"/>
              </a:rPr>
              <a:t>Intervention</a:t>
            </a:r>
            <a:r>
              <a:rPr lang="en-US" sz="1300">
                <a:solidFill>
                  <a:srgbClr val="6C6463"/>
                </a:solidFill>
                <a:latin typeface="Source Sans Pro"/>
                <a:ea typeface="Source Sans Pro"/>
                <a:cs typeface="Source Sans Pro"/>
                <a:sym typeface="Source Sans Pro"/>
              </a:rPr>
              <a:t>:  Refers to non-physical structure activities contributing to the improvement of basic operation and management practices, such as personnel capacity building, engineering studies and preparation of short/ long-term plans and programs following engineering standards, among others.	 </a:t>
            </a:r>
            <a:endParaRPr sz="1300">
              <a:solidFill>
                <a:srgbClr val="6C6463"/>
              </a:solidFill>
              <a:latin typeface="Source Sans Pro"/>
              <a:ea typeface="Source Sans Pro"/>
              <a:cs typeface="Source Sans Pro"/>
              <a:sym typeface="Source Sans Pro"/>
            </a:endParaRPr>
          </a:p>
          <a:p>
            <a:pPr marL="0" lvl="0" indent="0" algn="just" rtl="0">
              <a:lnSpc>
                <a:spcPct val="107000"/>
              </a:lnSpc>
              <a:spcBef>
                <a:spcPts val="800"/>
              </a:spcBef>
              <a:spcAft>
                <a:spcPts val="0"/>
              </a:spcAft>
              <a:buClr>
                <a:schemeClr val="dk1"/>
              </a:buClr>
              <a:buSzPts val="1100"/>
              <a:buFont typeface="Arial"/>
              <a:buNone/>
            </a:pPr>
            <a:r>
              <a:rPr lang="en-US" sz="1800">
                <a:solidFill>
                  <a:srgbClr val="6C6463"/>
                </a:solidFill>
                <a:latin typeface="Arial"/>
                <a:ea typeface="Arial"/>
                <a:cs typeface="Arial"/>
                <a:sym typeface="Arial"/>
              </a:rPr>
              <a:t>•</a:t>
            </a:r>
            <a:r>
              <a:rPr lang="en-US" sz="1300" b="1">
                <a:solidFill>
                  <a:srgbClr val="6C6463"/>
                </a:solidFill>
                <a:latin typeface="Source Sans Pro"/>
                <a:ea typeface="Source Sans Pro"/>
                <a:cs typeface="Source Sans Pro"/>
                <a:sym typeface="Source Sans Pro"/>
              </a:rPr>
              <a:t>HARD Component Intervention:</a:t>
            </a:r>
            <a:r>
              <a:rPr lang="en-US" sz="1300">
                <a:solidFill>
                  <a:srgbClr val="6C6463"/>
                </a:solidFill>
                <a:latin typeface="Source Sans Pro"/>
                <a:ea typeface="Source Sans Pro"/>
                <a:cs typeface="Source Sans Pro"/>
                <a:sym typeface="Source Sans Pro"/>
              </a:rPr>
              <a:t> Refers to the improvement of existing facilities and development of additional physical structure/facilities, such as water sources, water treatment facilities, reservoir, main and distribution pipe lines, control valves and other ancillary facilities.</a:t>
            </a:r>
            <a:endParaRPr sz="1300">
              <a:solidFill>
                <a:srgbClr val="6C6463"/>
              </a:solidFill>
              <a:latin typeface="Source Sans Pro"/>
              <a:ea typeface="Source Sans Pro"/>
              <a:cs typeface="Source Sans Pro"/>
              <a:sym typeface="Source Sans Pro"/>
            </a:endParaRPr>
          </a:p>
          <a:p>
            <a:pPr marL="0" lvl="0" indent="0" algn="l" rtl="0">
              <a:lnSpc>
                <a:spcPct val="100000"/>
              </a:lnSpc>
              <a:spcBef>
                <a:spcPts val="800"/>
              </a:spcBef>
              <a:spcAft>
                <a:spcPts val="0"/>
              </a:spcAft>
              <a:buClr>
                <a:schemeClr val="dk1"/>
              </a:buClr>
              <a:buSzPts val="1100"/>
              <a:buFont typeface="Arial"/>
              <a:buNone/>
            </a:pPr>
            <a:endParaRPr sz="1000"/>
          </a:p>
          <a:p>
            <a:pPr marL="0" lvl="0" indent="0" algn="l" rtl="0">
              <a:lnSpc>
                <a:spcPct val="100000"/>
              </a:lnSpc>
              <a:spcBef>
                <a:spcPts val="0"/>
              </a:spcBef>
              <a:spcAft>
                <a:spcPts val="0"/>
              </a:spcAft>
              <a:buClr>
                <a:schemeClr val="dk1"/>
              </a:buClr>
              <a:buSzPts val="1100"/>
              <a:buFont typeface="Arial"/>
              <a:buNone/>
            </a:pPr>
            <a:endParaRPr sz="1000"/>
          </a:p>
          <a:p>
            <a:pPr marL="0" lvl="0" indent="0" algn="l" rtl="0">
              <a:lnSpc>
                <a:spcPct val="100000"/>
              </a:lnSpc>
              <a:spcBef>
                <a:spcPts val="0"/>
              </a:spcBef>
              <a:spcAft>
                <a:spcPts val="0"/>
              </a:spcAft>
              <a:buClr>
                <a:schemeClr val="dk1"/>
              </a:buClr>
              <a:buSzPts val="1100"/>
              <a:buFont typeface="Arial"/>
              <a:buNone/>
            </a:pPr>
            <a:endParaRPr sz="1000"/>
          </a:p>
          <a:p>
            <a:pPr marL="0" lvl="0" indent="0" algn="l" rtl="0">
              <a:lnSpc>
                <a:spcPct val="100000"/>
              </a:lnSpc>
              <a:spcBef>
                <a:spcPts val="0"/>
              </a:spcBef>
              <a:spcAft>
                <a:spcPts val="0"/>
              </a:spcAft>
              <a:buClr>
                <a:schemeClr val="dk1"/>
              </a:buClr>
              <a:buSzPts val="1100"/>
              <a:buFont typeface="Arial"/>
              <a:buNone/>
            </a:pPr>
            <a:r>
              <a:rPr lang="en-US" sz="1000"/>
              <a:t>What were SURGE’s (notable) interventions that empowered the CDI Cities to be more resilient?</a:t>
            </a:r>
            <a:endParaRPr sz="1000"/>
          </a:p>
          <a:p>
            <a:pPr marL="457200" lvl="0" indent="-292100" algn="l" rtl="0">
              <a:lnSpc>
                <a:spcPct val="100000"/>
              </a:lnSpc>
              <a:spcBef>
                <a:spcPts val="0"/>
              </a:spcBef>
              <a:spcAft>
                <a:spcPts val="0"/>
              </a:spcAft>
              <a:buSzPts val="1000"/>
              <a:buChar char="●"/>
            </a:pPr>
            <a:r>
              <a:rPr lang="en-US" sz="1000"/>
              <a:t>Provided personnel capacity-building activities</a:t>
            </a:r>
            <a:endParaRPr sz="1000"/>
          </a:p>
          <a:p>
            <a:pPr marL="914400" lvl="1" indent="-292100" algn="l" rtl="0">
              <a:lnSpc>
                <a:spcPct val="100000"/>
              </a:lnSpc>
              <a:spcBef>
                <a:spcPts val="0"/>
              </a:spcBef>
              <a:spcAft>
                <a:spcPts val="0"/>
              </a:spcAft>
              <a:buSzPts val="1000"/>
              <a:buChar char="○"/>
            </a:pPr>
            <a:r>
              <a:rPr lang="en-US" sz="1000"/>
              <a:t>Through a series of workshops facilitated by SURGE Technical Specialists, Service Providers were able to assess hazards and risks that threaten their water supply system.  </a:t>
            </a:r>
            <a:endParaRPr sz="1000"/>
          </a:p>
          <a:p>
            <a:pPr marL="457200" lvl="0" indent="-292100" algn="l" rtl="0">
              <a:lnSpc>
                <a:spcPct val="100000"/>
              </a:lnSpc>
              <a:spcBef>
                <a:spcPts val="0"/>
              </a:spcBef>
              <a:spcAft>
                <a:spcPts val="0"/>
              </a:spcAft>
              <a:buSzPts val="1000"/>
              <a:buChar char="●"/>
            </a:pPr>
            <a:r>
              <a:rPr lang="en-US" sz="1000"/>
              <a:t>Conducted engineering studies</a:t>
            </a:r>
            <a:endParaRPr sz="1000"/>
          </a:p>
          <a:p>
            <a:pPr marL="914400" lvl="1" indent="-292100" algn="l" rtl="0">
              <a:lnSpc>
                <a:spcPct val="100000"/>
              </a:lnSpc>
              <a:spcBef>
                <a:spcPts val="0"/>
              </a:spcBef>
              <a:spcAft>
                <a:spcPts val="0"/>
              </a:spcAft>
              <a:buSzPts val="1000"/>
              <a:buChar char="○"/>
            </a:pPr>
            <a:r>
              <a:rPr lang="en-US" sz="1000"/>
              <a:t>Hazard Maps were prepared showing exposure to hazards and initial vulnerability and risk assessments of water supply systems. Map outputs were then integrated in the Water Safety Plan (WSP) and Business Continuity Plan (BCP) of the Service Providers.  </a:t>
            </a:r>
            <a:endParaRPr sz="1000"/>
          </a:p>
          <a:p>
            <a:pPr marL="457200" lvl="0" indent="-292100" algn="l" rtl="0">
              <a:lnSpc>
                <a:spcPct val="100000"/>
              </a:lnSpc>
              <a:spcBef>
                <a:spcPts val="0"/>
              </a:spcBef>
              <a:spcAft>
                <a:spcPts val="0"/>
              </a:spcAft>
              <a:buSzPts val="1000"/>
              <a:buChar char="●"/>
            </a:pPr>
            <a:r>
              <a:rPr lang="en-US" sz="1000"/>
              <a:t>Assisted the preparation of plans and programs</a:t>
            </a:r>
            <a:endParaRPr sz="1000"/>
          </a:p>
          <a:p>
            <a:pPr marL="914400" lvl="1" indent="-292100" algn="l" rtl="0">
              <a:lnSpc>
                <a:spcPct val="100000"/>
              </a:lnSpc>
              <a:spcBef>
                <a:spcPts val="0"/>
              </a:spcBef>
              <a:spcAft>
                <a:spcPts val="0"/>
              </a:spcAft>
              <a:buSzPts val="1000"/>
              <a:buChar char="○"/>
            </a:pPr>
            <a:r>
              <a:rPr lang="en-US" sz="1000"/>
              <a:t>DRR-CCA was mainstreamed in the Water Safety and Business Continuity Planning of Service Providers.</a:t>
            </a:r>
            <a:endParaRPr sz="1000"/>
          </a:p>
          <a:p>
            <a:pPr marL="0" lvl="0" indent="0" algn="l" rtl="0">
              <a:lnSpc>
                <a:spcPct val="100000"/>
              </a:lnSpc>
              <a:spcBef>
                <a:spcPts val="0"/>
              </a:spcBef>
              <a:spcAft>
                <a:spcPts val="0"/>
              </a:spcAft>
              <a:buSzPts val="1400"/>
              <a:buNone/>
            </a:pPr>
            <a:endParaRPr sz="1000"/>
          </a:p>
          <a:p>
            <a:pPr marL="0" lvl="0" indent="0" algn="l" rtl="0">
              <a:lnSpc>
                <a:spcPct val="100000"/>
              </a:lnSpc>
              <a:spcBef>
                <a:spcPts val="0"/>
              </a:spcBef>
              <a:spcAft>
                <a:spcPts val="0"/>
              </a:spcAft>
              <a:buSzPts val="1400"/>
              <a:buNone/>
            </a:pPr>
            <a:r>
              <a:rPr lang="en-US" sz="1000" b="1"/>
              <a:t>—------------------------</a:t>
            </a:r>
            <a:endParaRPr sz="1000" b="1"/>
          </a:p>
          <a:p>
            <a:pPr marL="457200" lvl="0" indent="-292100" algn="l" rtl="0">
              <a:lnSpc>
                <a:spcPct val="100000"/>
              </a:lnSpc>
              <a:spcBef>
                <a:spcPts val="0"/>
              </a:spcBef>
              <a:spcAft>
                <a:spcPts val="0"/>
              </a:spcAft>
              <a:buSzPts val="1000"/>
              <a:buChar char="●"/>
            </a:pPr>
            <a:r>
              <a:rPr lang="en-US" sz="1000" b="1"/>
              <a:t>WASH AREAS OF CONSIDERATION FOR USAID INTERVENTIONS:</a:t>
            </a:r>
            <a:endParaRPr sz="1000"/>
          </a:p>
          <a:p>
            <a:pPr marL="914400" lvl="1" indent="-292100" algn="l" rtl="0">
              <a:lnSpc>
                <a:spcPct val="100000"/>
              </a:lnSpc>
              <a:spcBef>
                <a:spcPts val="0"/>
              </a:spcBef>
              <a:spcAft>
                <a:spcPts val="0"/>
              </a:spcAft>
              <a:buSzPts val="1000"/>
              <a:buChar char="○"/>
            </a:pPr>
            <a:r>
              <a:rPr lang="en-US" sz="1000" b="1"/>
              <a:t>SOFT Component</a:t>
            </a:r>
            <a:r>
              <a:rPr lang="en-US" sz="1000"/>
              <a:t> </a:t>
            </a:r>
            <a:r>
              <a:rPr lang="en-US" sz="1000" b="1"/>
              <a:t>Intervention</a:t>
            </a:r>
            <a:r>
              <a:rPr lang="en-US" sz="1000"/>
              <a:t>:  Refers to non-physical structure activities contributing to the improvement of basic operation and management practices, such as personnel capacity building, engineering studies and preparation of short/ long-term plans and programs following engineering standards, among others.     </a:t>
            </a:r>
            <a:endParaRPr sz="1000"/>
          </a:p>
          <a:p>
            <a:pPr marL="914400" lvl="1" indent="-292100" algn="l" rtl="0">
              <a:lnSpc>
                <a:spcPct val="100000"/>
              </a:lnSpc>
              <a:spcBef>
                <a:spcPts val="0"/>
              </a:spcBef>
              <a:spcAft>
                <a:spcPts val="0"/>
              </a:spcAft>
              <a:buSzPts val="1000"/>
              <a:buChar char="○"/>
            </a:pPr>
            <a:r>
              <a:rPr lang="en-US" sz="1000" b="1"/>
              <a:t>HARD Component Intervention:</a:t>
            </a:r>
            <a:r>
              <a:rPr lang="en-US" sz="1000"/>
              <a:t> Refers to the improvement of existing facilities and development of additional physical structure/facilities, such as water sources, water treatment facilities, reservoir, main and distribution pipe lines, control valves and other ancillary facilities.</a:t>
            </a:r>
            <a:endParaRPr sz="1000"/>
          </a:p>
          <a:p>
            <a:pPr marL="0" lvl="0" indent="0" algn="l" rtl="0">
              <a:lnSpc>
                <a:spcPct val="100000"/>
              </a:lnSpc>
              <a:spcBef>
                <a:spcPts val="800"/>
              </a:spcBef>
              <a:spcAft>
                <a:spcPts val="0"/>
              </a:spcAft>
              <a:buSzPts val="1400"/>
              <a:buNone/>
            </a:pPr>
            <a:r>
              <a:rPr lang="en-US" sz="1000"/>
              <a:t>---------------------------------------------------------------------------------------------------------------</a:t>
            </a:r>
            <a:endParaRPr sz="1000"/>
          </a:p>
          <a:p>
            <a:pPr marL="457200" lvl="0" indent="-292100" algn="l" rtl="0">
              <a:lnSpc>
                <a:spcPct val="100000"/>
              </a:lnSpc>
              <a:spcBef>
                <a:spcPts val="0"/>
              </a:spcBef>
              <a:spcAft>
                <a:spcPts val="0"/>
              </a:spcAft>
              <a:buSzPts val="1000"/>
              <a:buChar char="●"/>
            </a:pPr>
            <a:r>
              <a:rPr lang="en-US" sz="1000" b="1"/>
              <a:t>SURGE PROJECT INTERVENTIONS ON WASH ARE ANCHORED ON THE ESTABLISHED “THEORY OF CHANGE”  INVOLVING FIVE MAJOR AREAS OF CONCERN, vis:</a:t>
            </a:r>
            <a:endParaRPr sz="1000"/>
          </a:p>
          <a:p>
            <a:pPr marL="914400" lvl="1" indent="-292100" algn="l" rtl="0">
              <a:lnSpc>
                <a:spcPct val="100000"/>
              </a:lnSpc>
              <a:spcBef>
                <a:spcPts val="0"/>
              </a:spcBef>
              <a:spcAft>
                <a:spcPts val="0"/>
              </a:spcAft>
              <a:buSzPts val="1000"/>
              <a:buChar char="○"/>
            </a:pPr>
            <a:r>
              <a:rPr lang="en-US" sz="1000"/>
              <a:t>Institutional Strengthening for Mainstreaming Climate and Disaster-risk Resilience </a:t>
            </a:r>
            <a:endParaRPr sz="1000"/>
          </a:p>
          <a:p>
            <a:pPr marL="914400" lvl="1" indent="-292100" algn="l" rtl="0">
              <a:lnSpc>
                <a:spcPct val="100000"/>
              </a:lnSpc>
              <a:spcBef>
                <a:spcPts val="0"/>
              </a:spcBef>
              <a:spcAft>
                <a:spcPts val="0"/>
              </a:spcAft>
              <a:buSzPts val="1000"/>
              <a:buChar char="○"/>
            </a:pPr>
            <a:r>
              <a:rPr lang="en-US" sz="1000"/>
              <a:t>Institutional Strengthening for Water.</a:t>
            </a:r>
            <a:endParaRPr sz="1000"/>
          </a:p>
          <a:p>
            <a:pPr marL="914400" lvl="1" indent="-292100" algn="l" rtl="0">
              <a:lnSpc>
                <a:spcPct val="100000"/>
              </a:lnSpc>
              <a:spcBef>
                <a:spcPts val="0"/>
              </a:spcBef>
              <a:spcAft>
                <a:spcPts val="0"/>
              </a:spcAft>
              <a:buSzPts val="1000"/>
              <a:buChar char="○"/>
            </a:pPr>
            <a:r>
              <a:rPr lang="en-US" sz="1000"/>
              <a:t>Institutional Strengthening for Sanitation.</a:t>
            </a:r>
            <a:endParaRPr sz="1000"/>
          </a:p>
          <a:p>
            <a:pPr marL="914400" lvl="1" indent="-292100" algn="l" rtl="0">
              <a:lnSpc>
                <a:spcPct val="100000"/>
              </a:lnSpc>
              <a:spcBef>
                <a:spcPts val="0"/>
              </a:spcBef>
              <a:spcAft>
                <a:spcPts val="0"/>
              </a:spcAft>
              <a:buSzPts val="1000"/>
              <a:buChar char="○"/>
            </a:pPr>
            <a:r>
              <a:rPr lang="en-US" sz="1000"/>
              <a:t>Creating an Environment for Private Sector Participation (PSP) in Water and Sanitation</a:t>
            </a:r>
            <a:endParaRPr sz="1000"/>
          </a:p>
          <a:p>
            <a:pPr marL="914400" lvl="1" indent="-292100" algn="l" rtl="0">
              <a:lnSpc>
                <a:spcPct val="100000"/>
              </a:lnSpc>
              <a:spcBef>
                <a:spcPts val="0"/>
              </a:spcBef>
              <a:spcAft>
                <a:spcPts val="0"/>
              </a:spcAft>
              <a:buSzPts val="1000"/>
              <a:buChar char="○"/>
            </a:pPr>
            <a:r>
              <a:rPr lang="en-US" sz="1000"/>
              <a:t>Water Resources Management (through ground Georesistivity Survey)</a:t>
            </a:r>
            <a:endParaRPr sz="1000"/>
          </a:p>
          <a:p>
            <a:pPr marL="457200" lvl="0" indent="-292100" algn="l" rtl="0">
              <a:lnSpc>
                <a:spcPct val="100000"/>
              </a:lnSpc>
              <a:spcBef>
                <a:spcPts val="0"/>
              </a:spcBef>
              <a:spcAft>
                <a:spcPts val="0"/>
              </a:spcAft>
              <a:buSzPts val="1000"/>
              <a:buChar char="●"/>
            </a:pPr>
            <a:r>
              <a:rPr lang="en-US" sz="1000"/>
              <a:t>USAID interventions were designed to address a descriptive-based “CAUSE-and-EFFECT” questions reflecting interventions towards mainly on WASH’s Soft Component (with minimal intervention on Hard Component) envisaged to enhance an Effective and Efficient system Operation and Management practices according to WASH international standards and in consideration  of Climate Change and Disaster Risks Resiliency.</a:t>
            </a:r>
            <a:endParaRPr sz="1000"/>
          </a:p>
          <a:p>
            <a:pPr marL="457200" lvl="0" indent="-292100" algn="l" rtl="0">
              <a:lnSpc>
                <a:spcPct val="100000"/>
              </a:lnSpc>
              <a:spcBef>
                <a:spcPts val="0"/>
              </a:spcBef>
              <a:spcAft>
                <a:spcPts val="0"/>
              </a:spcAft>
              <a:buSzPts val="1000"/>
              <a:buChar char="●"/>
            </a:pPr>
            <a:r>
              <a:rPr lang="en-US" sz="1000"/>
              <a:t>The USAID Standard Outcome Indicators which mention “</a:t>
            </a:r>
            <a:r>
              <a:rPr lang="en-US" sz="1000" u="sng"/>
              <a:t>Existing Safely Managed Drinking Services</a:t>
            </a:r>
            <a:r>
              <a:rPr lang="en-US" sz="1000"/>
              <a:t>” does not necessarily mean to Increase in Service Coverage”, which requires interventions on Hard Component.</a:t>
            </a:r>
            <a:endParaRPr sz="1000"/>
          </a:p>
        </p:txBody>
      </p:sp>
      <p:sp>
        <p:nvSpPr>
          <p:cNvPr id="489" name="Google Shape;489;g13bf9c164fc_0_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g13a6a39c15e_2_27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97" name="Google Shape;497;g13a6a39c15e_2_27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Google Shape;508;g13a6a39c15e_2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09" name="Google Shape;509;g13a6a39c15e_2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g13a6a39c15e_2_30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sz="1000" b="1"/>
              <a:t>How did SURGE align with National Policies and USAID Strategies?</a:t>
            </a:r>
            <a:endParaRPr sz="1000" b="1"/>
          </a:p>
          <a:p>
            <a:pPr marL="0" lvl="0" indent="0" algn="l" rtl="0">
              <a:lnSpc>
                <a:spcPct val="100000"/>
              </a:lnSpc>
              <a:spcBef>
                <a:spcPts val="0"/>
              </a:spcBef>
              <a:spcAft>
                <a:spcPts val="0"/>
              </a:spcAft>
              <a:buClr>
                <a:schemeClr val="dk1"/>
              </a:buClr>
              <a:buSzPts val="1400"/>
              <a:buFont typeface="Arial"/>
              <a:buNone/>
            </a:pPr>
            <a:r>
              <a:rPr lang="en-US" sz="1000"/>
              <a:t>PHILIPPINE POLICIES:</a:t>
            </a:r>
            <a:endParaRPr sz="1000"/>
          </a:p>
          <a:p>
            <a:pPr marL="285750" lvl="0" indent="-260350" algn="l" rtl="0">
              <a:lnSpc>
                <a:spcPct val="100000"/>
              </a:lnSpc>
              <a:spcBef>
                <a:spcPts val="0"/>
              </a:spcBef>
              <a:spcAft>
                <a:spcPts val="0"/>
              </a:spcAft>
              <a:buClr>
                <a:schemeClr val="dk1"/>
              </a:buClr>
              <a:buSzPts val="1000"/>
              <a:buFont typeface="Calibri"/>
              <a:buChar char="▪"/>
            </a:pPr>
            <a:r>
              <a:rPr lang="en-US" sz="1000"/>
              <a:t>Trends show that overall access of water consumers to improved water supply service quality and Sanitation services being provided by the existing Service Providers has been observed to be way below the desired Level of Services (LOS). </a:t>
            </a:r>
            <a:endParaRPr sz="1000"/>
          </a:p>
          <a:p>
            <a:pPr marL="285750" lvl="0" indent="-260350" algn="l" rtl="0">
              <a:lnSpc>
                <a:spcPct val="100000"/>
              </a:lnSpc>
              <a:spcBef>
                <a:spcPts val="0"/>
              </a:spcBef>
              <a:spcAft>
                <a:spcPts val="0"/>
              </a:spcAft>
              <a:buClr>
                <a:schemeClr val="dk1"/>
              </a:buClr>
              <a:buSzPts val="1000"/>
              <a:buFont typeface="Calibri"/>
              <a:buChar char="▪"/>
            </a:pPr>
            <a:r>
              <a:rPr lang="en-US" sz="1000"/>
              <a:t>The ability of Service Providers to improve the operation and management practices as well as expansion of services to unserved water consumers, of all categories, became the main thrust of the Philippine Government, both on National and Local levels, in its effort to promote health and sanitation programs and improve economic activities in the partner CDI cities.</a:t>
            </a:r>
            <a:endParaRPr sz="1000"/>
          </a:p>
          <a:p>
            <a:pPr marL="285750" lvl="0" indent="-260350" algn="l" rtl="0">
              <a:lnSpc>
                <a:spcPct val="100000"/>
              </a:lnSpc>
              <a:spcBef>
                <a:spcPts val="0"/>
              </a:spcBef>
              <a:spcAft>
                <a:spcPts val="0"/>
              </a:spcAft>
              <a:buClr>
                <a:schemeClr val="dk1"/>
              </a:buClr>
              <a:buSzPts val="1000"/>
              <a:buChar char="▪"/>
            </a:pPr>
            <a:r>
              <a:rPr lang="en-US" sz="1000"/>
              <a:t>Contributed to the key outcomes of the Philippine Development Plan 2017-2022 on improving water systems</a:t>
            </a:r>
            <a:endParaRPr sz="1000"/>
          </a:p>
          <a:p>
            <a:pPr marL="914400" lvl="1" indent="-292100" algn="l" rtl="0">
              <a:lnSpc>
                <a:spcPct val="100000"/>
              </a:lnSpc>
              <a:spcBef>
                <a:spcPts val="0"/>
              </a:spcBef>
              <a:spcAft>
                <a:spcPts val="0"/>
              </a:spcAft>
              <a:buClr>
                <a:schemeClr val="dk1"/>
              </a:buClr>
              <a:buSzPts val="1000"/>
              <a:buChar char="○"/>
            </a:pPr>
            <a:r>
              <a:rPr lang="en-US" sz="1000"/>
              <a:t>PDP 2017-2022 Chapter 19: Accelerating Infrastructure Development (including water supply infrastructure facilities)</a:t>
            </a:r>
            <a:endParaRPr sz="1000"/>
          </a:p>
          <a:p>
            <a:pPr marL="914400" lvl="1" indent="-292100" algn="l" rtl="0">
              <a:lnSpc>
                <a:spcPct val="100000"/>
              </a:lnSpc>
              <a:spcBef>
                <a:spcPts val="0"/>
              </a:spcBef>
              <a:spcAft>
                <a:spcPts val="0"/>
              </a:spcAft>
              <a:buClr>
                <a:schemeClr val="dk1"/>
              </a:buClr>
              <a:buSzPts val="1000"/>
              <a:buChar char="○"/>
            </a:pPr>
            <a:r>
              <a:rPr lang="en-US" sz="1000"/>
              <a:t>PDP 2017-2022 Chapter 20: Ensuring Ecological Integrity, Clean and Healthy Environment</a:t>
            </a:r>
            <a:endParaRPr sz="1000"/>
          </a:p>
          <a:p>
            <a:pPr marL="285750" lvl="0" indent="-260350" algn="l" rtl="0">
              <a:lnSpc>
                <a:spcPct val="100000"/>
              </a:lnSpc>
              <a:spcBef>
                <a:spcPts val="0"/>
              </a:spcBef>
              <a:spcAft>
                <a:spcPts val="0"/>
              </a:spcAft>
              <a:buClr>
                <a:schemeClr val="dk1"/>
              </a:buClr>
              <a:buSzPts val="1000"/>
              <a:buChar char="▪"/>
            </a:pPr>
            <a:r>
              <a:rPr lang="en-US" sz="1000"/>
              <a:t>Contributed to the key reform agenda of the Philippine Water Supply and Sanitation Master Plan</a:t>
            </a:r>
            <a:endParaRPr sz="1000"/>
          </a:p>
          <a:p>
            <a:pPr marL="0" lvl="0" indent="0" algn="l" rtl="0">
              <a:lnSpc>
                <a:spcPct val="100000"/>
              </a:lnSpc>
              <a:spcBef>
                <a:spcPts val="0"/>
              </a:spcBef>
              <a:spcAft>
                <a:spcPts val="0"/>
              </a:spcAft>
              <a:buClr>
                <a:schemeClr val="dk1"/>
              </a:buClr>
              <a:buSzPts val="1400"/>
              <a:buFont typeface="Arial"/>
              <a:buNone/>
            </a:pPr>
            <a:endParaRPr sz="1000"/>
          </a:p>
          <a:p>
            <a:pPr marL="0" lvl="0" indent="0" algn="l" rtl="0">
              <a:lnSpc>
                <a:spcPct val="100000"/>
              </a:lnSpc>
              <a:spcBef>
                <a:spcPts val="0"/>
              </a:spcBef>
              <a:spcAft>
                <a:spcPts val="0"/>
              </a:spcAft>
              <a:buClr>
                <a:schemeClr val="dk1"/>
              </a:buClr>
              <a:buSzPts val="1400"/>
              <a:buFont typeface="Arial"/>
              <a:buNone/>
            </a:pPr>
            <a:r>
              <a:rPr lang="en-US" sz="1000"/>
              <a:t>USAID STRATEGIES:</a:t>
            </a:r>
            <a:endParaRPr sz="1000"/>
          </a:p>
          <a:p>
            <a:pPr marL="285750" lvl="0" indent="-260350" algn="l" rtl="0">
              <a:lnSpc>
                <a:spcPct val="100000"/>
              </a:lnSpc>
              <a:spcBef>
                <a:spcPts val="0"/>
              </a:spcBef>
              <a:spcAft>
                <a:spcPts val="0"/>
              </a:spcAft>
              <a:buClr>
                <a:schemeClr val="dk1"/>
              </a:buClr>
              <a:buSzPts val="1000"/>
              <a:buFont typeface="Calibri"/>
              <a:buChar char="▪"/>
            </a:pPr>
            <a:r>
              <a:rPr lang="en-US" sz="1000"/>
              <a:t>Contributed to USAID’s Policy on Water and Development: water and watershed management toward conflict management, climate change adaptation, and promotion of economic growth</a:t>
            </a:r>
            <a:endParaRPr sz="1000"/>
          </a:p>
          <a:p>
            <a:pPr marL="285750" lvl="0" indent="-260350" algn="l" rtl="0">
              <a:lnSpc>
                <a:spcPct val="100000"/>
              </a:lnSpc>
              <a:spcBef>
                <a:spcPts val="0"/>
              </a:spcBef>
              <a:spcAft>
                <a:spcPts val="0"/>
              </a:spcAft>
              <a:buClr>
                <a:schemeClr val="dk1"/>
              </a:buClr>
              <a:buSzPts val="1000"/>
              <a:buFont typeface="Calibri"/>
              <a:buChar char="▪"/>
            </a:pPr>
            <a:r>
              <a:rPr lang="en-US" sz="1000"/>
              <a:t>The US Agency for International Development’s (USAID) first global Water and Development Strategies are intended to provide a clear understanding of USAID's approach to water and sanitation programming. The USAID Strategies emphasize how sustainable use of water is critical to save lives, promote sustainable development, and achieve humanitarian goals.</a:t>
            </a:r>
            <a:endParaRPr sz="1000"/>
          </a:p>
          <a:p>
            <a:pPr marL="285750" lvl="0" indent="-260350" algn="l" rtl="0">
              <a:lnSpc>
                <a:spcPct val="100000"/>
              </a:lnSpc>
              <a:spcBef>
                <a:spcPts val="0"/>
              </a:spcBef>
              <a:spcAft>
                <a:spcPts val="0"/>
              </a:spcAft>
              <a:buClr>
                <a:schemeClr val="dk1"/>
              </a:buClr>
              <a:buSzPts val="1000"/>
              <a:buFont typeface="Calibri"/>
              <a:buChar char="▪"/>
            </a:pPr>
            <a:r>
              <a:rPr lang="en-US" sz="1000"/>
              <a:t>The Strategies provide an increased focus for USAID’s water programs that is sustainable, works through host country systems, uses emerging science and technology, and learns from past experiences.</a:t>
            </a:r>
            <a:endParaRPr sz="1000"/>
          </a:p>
          <a:p>
            <a:pPr marL="0" lvl="0" indent="0" algn="l" rtl="0">
              <a:lnSpc>
                <a:spcPct val="100000"/>
              </a:lnSpc>
              <a:spcBef>
                <a:spcPts val="0"/>
              </a:spcBef>
              <a:spcAft>
                <a:spcPts val="0"/>
              </a:spcAft>
              <a:buSzPts val="1400"/>
              <a:buNone/>
            </a:pPr>
            <a:endParaRPr sz="1000"/>
          </a:p>
          <a:p>
            <a:pPr marL="0" lvl="0" indent="0" algn="l" rtl="0">
              <a:lnSpc>
                <a:spcPct val="100000"/>
              </a:lnSpc>
              <a:spcBef>
                <a:spcPts val="0"/>
              </a:spcBef>
              <a:spcAft>
                <a:spcPts val="0"/>
              </a:spcAft>
              <a:buClr>
                <a:schemeClr val="dk1"/>
              </a:buClr>
              <a:buSzPts val="1100"/>
              <a:buFont typeface="Arial"/>
              <a:buNone/>
            </a:pPr>
            <a:r>
              <a:rPr lang="en-US" sz="1000"/>
              <a:t>Assisted CDI Partners with established Water Districts </a:t>
            </a:r>
            <a:endParaRPr sz="1000"/>
          </a:p>
          <a:p>
            <a:pPr marL="457200" lvl="0" indent="-292100" algn="l" rtl="0">
              <a:lnSpc>
                <a:spcPct val="100000"/>
              </a:lnSpc>
              <a:spcBef>
                <a:spcPts val="0"/>
              </a:spcBef>
              <a:spcAft>
                <a:spcPts val="0"/>
              </a:spcAft>
              <a:buClr>
                <a:schemeClr val="dk1"/>
              </a:buClr>
              <a:buSzPts val="1000"/>
              <a:buChar char="●"/>
            </a:pPr>
            <a:r>
              <a:rPr lang="en-US" sz="1000"/>
              <a:t>Batangas City Water District (CCC No. 8), </a:t>
            </a:r>
            <a:endParaRPr sz="1000"/>
          </a:p>
          <a:p>
            <a:pPr marL="457200" lvl="0" indent="-292100" algn="l" rtl="0">
              <a:lnSpc>
                <a:spcPct val="100000"/>
              </a:lnSpc>
              <a:spcBef>
                <a:spcPts val="0"/>
              </a:spcBef>
              <a:spcAft>
                <a:spcPts val="0"/>
              </a:spcAft>
              <a:buClr>
                <a:schemeClr val="dk1"/>
              </a:buClr>
              <a:buSzPts val="1000"/>
              <a:buChar char="●"/>
            </a:pPr>
            <a:r>
              <a:rPr lang="en-US" sz="1000"/>
              <a:t>Cagayan de Oro City Water District (CCC No. 1), </a:t>
            </a:r>
            <a:endParaRPr sz="1000"/>
          </a:p>
          <a:p>
            <a:pPr marL="457200" lvl="0" indent="-292100" algn="l" rtl="0">
              <a:lnSpc>
                <a:spcPct val="100000"/>
              </a:lnSpc>
              <a:spcBef>
                <a:spcPts val="0"/>
              </a:spcBef>
              <a:spcAft>
                <a:spcPts val="0"/>
              </a:spcAft>
              <a:buClr>
                <a:schemeClr val="dk1"/>
              </a:buClr>
              <a:buSzPts val="1000"/>
              <a:buChar char="●"/>
            </a:pPr>
            <a:r>
              <a:rPr lang="en-US" sz="1000"/>
              <a:t>Metro Iloilo Water District (CCC No. 71), </a:t>
            </a:r>
            <a:endParaRPr sz="1000"/>
          </a:p>
          <a:p>
            <a:pPr marL="457200" lvl="0" indent="-292100" algn="l" rtl="0">
              <a:lnSpc>
                <a:spcPct val="100000"/>
              </a:lnSpc>
              <a:spcBef>
                <a:spcPts val="0"/>
              </a:spcBef>
              <a:spcAft>
                <a:spcPts val="0"/>
              </a:spcAft>
              <a:buClr>
                <a:schemeClr val="dk1"/>
              </a:buClr>
              <a:buSzPts val="1000"/>
              <a:buChar char="●"/>
            </a:pPr>
            <a:r>
              <a:rPr lang="en-US" sz="1000"/>
              <a:t>Legaspi City Water District (CCC No. 173), </a:t>
            </a:r>
            <a:endParaRPr sz="1000"/>
          </a:p>
          <a:p>
            <a:pPr marL="457200" lvl="0" indent="-292100" algn="l" rtl="0">
              <a:lnSpc>
                <a:spcPct val="100000"/>
              </a:lnSpc>
              <a:spcBef>
                <a:spcPts val="0"/>
              </a:spcBef>
              <a:spcAft>
                <a:spcPts val="0"/>
              </a:spcAft>
              <a:buClr>
                <a:schemeClr val="dk1"/>
              </a:buClr>
              <a:buSzPts val="1000"/>
              <a:buChar char="●"/>
            </a:pPr>
            <a:r>
              <a:rPr lang="en-US" sz="1000"/>
              <a:t>Puerto Princesa City Water District (CCC No. 26), </a:t>
            </a:r>
            <a:endParaRPr sz="1000"/>
          </a:p>
          <a:p>
            <a:pPr marL="457200" lvl="0" indent="-292100" algn="l" rtl="0">
              <a:lnSpc>
                <a:spcPct val="100000"/>
              </a:lnSpc>
              <a:spcBef>
                <a:spcPts val="0"/>
              </a:spcBef>
              <a:spcAft>
                <a:spcPts val="0"/>
              </a:spcAft>
              <a:buClr>
                <a:schemeClr val="dk1"/>
              </a:buClr>
              <a:buSzPts val="1000"/>
              <a:buChar char="●"/>
            </a:pPr>
            <a:r>
              <a:rPr lang="en-US" sz="1000"/>
              <a:t>General Santos City Water District (CCC No. 370) </a:t>
            </a:r>
            <a:endParaRPr sz="1000"/>
          </a:p>
          <a:p>
            <a:pPr marL="457200" lvl="0" indent="-292100" algn="l" rtl="0">
              <a:lnSpc>
                <a:spcPct val="100000"/>
              </a:lnSpc>
              <a:spcBef>
                <a:spcPts val="0"/>
              </a:spcBef>
              <a:spcAft>
                <a:spcPts val="0"/>
              </a:spcAft>
              <a:buClr>
                <a:schemeClr val="dk1"/>
              </a:buClr>
              <a:buSzPts val="1000"/>
              <a:buChar char="●"/>
            </a:pPr>
            <a:r>
              <a:rPr lang="en-US" sz="1000"/>
              <a:t>Zamboanga City Water District (CCC No. 6). </a:t>
            </a:r>
            <a:endParaRPr sz="1000"/>
          </a:p>
          <a:p>
            <a:pPr marL="457200" lvl="0" indent="-292100" algn="l" rtl="0">
              <a:lnSpc>
                <a:spcPct val="100000"/>
              </a:lnSpc>
              <a:spcBef>
                <a:spcPts val="0"/>
              </a:spcBef>
              <a:spcAft>
                <a:spcPts val="0"/>
              </a:spcAft>
              <a:buClr>
                <a:schemeClr val="dk1"/>
              </a:buClr>
              <a:buSzPts val="1000"/>
              <a:buChar char="●"/>
            </a:pPr>
            <a:r>
              <a:rPr lang="en-US" sz="1000"/>
              <a:t>All established Water Districts were issued Conditional Certificates of Conformances (CCCs) from LWUA (P.D. 198).</a:t>
            </a:r>
            <a:endParaRPr sz="1000"/>
          </a:p>
          <a:p>
            <a:pPr marL="457200" lvl="0" indent="-292100" algn="l" rtl="0">
              <a:lnSpc>
                <a:spcPct val="100000"/>
              </a:lnSpc>
              <a:spcBef>
                <a:spcPts val="0"/>
              </a:spcBef>
              <a:spcAft>
                <a:spcPts val="0"/>
              </a:spcAft>
              <a:buClr>
                <a:schemeClr val="dk1"/>
              </a:buClr>
              <a:buSzPts val="1000"/>
              <a:buChar char="●"/>
            </a:pPr>
            <a:r>
              <a:rPr lang="en-US" sz="1000"/>
              <a:t>Tagbilaran City has not been able to establish its Water District, thus operating and managing its WASH systems through the Tagbilaran City Water System (TCWS) (R.A. 7160), </a:t>
            </a:r>
            <a:endParaRPr sz="1000"/>
          </a:p>
          <a:p>
            <a:pPr marL="457200" lvl="0" indent="-292100" algn="l" rtl="0">
              <a:lnSpc>
                <a:spcPct val="100000"/>
              </a:lnSpc>
              <a:spcBef>
                <a:spcPts val="0"/>
              </a:spcBef>
              <a:spcAft>
                <a:spcPts val="0"/>
              </a:spcAft>
              <a:buClr>
                <a:schemeClr val="dk1"/>
              </a:buClr>
              <a:buSzPts val="1000"/>
              <a:buChar char="●"/>
            </a:pPr>
            <a:r>
              <a:rPr lang="en-US" sz="1000"/>
              <a:t>Other assisted Service Providers are the Rural Water and Sanitation Association (RWSA). (E.O 577)</a:t>
            </a:r>
            <a:endParaRPr sz="1000"/>
          </a:p>
          <a:p>
            <a:pPr marL="0" lvl="0" indent="0" algn="l" rtl="0">
              <a:lnSpc>
                <a:spcPct val="100000"/>
              </a:lnSpc>
              <a:spcBef>
                <a:spcPts val="0"/>
              </a:spcBef>
              <a:spcAft>
                <a:spcPts val="0"/>
              </a:spcAft>
              <a:buSzPts val="1400"/>
              <a:buNone/>
            </a:pPr>
            <a:endParaRPr sz="1000"/>
          </a:p>
          <a:p>
            <a:pPr marL="0" lvl="0" indent="0" algn="ctr" rtl="0">
              <a:lnSpc>
                <a:spcPct val="100000"/>
              </a:lnSpc>
              <a:spcBef>
                <a:spcPts val="0"/>
              </a:spcBef>
              <a:spcAft>
                <a:spcPts val="0"/>
              </a:spcAft>
              <a:buClr>
                <a:schemeClr val="dk1"/>
              </a:buClr>
              <a:buSzPts val="1400"/>
              <a:buFont typeface="Arial"/>
              <a:buNone/>
            </a:pPr>
            <a:r>
              <a:rPr lang="en-US" sz="1000"/>
              <a:t>-------------------------------------------------------------------------------------------------------------------------------------------------</a:t>
            </a:r>
            <a:endParaRPr sz="1000"/>
          </a:p>
          <a:p>
            <a:pPr marL="0" lvl="0" indent="0" algn="l" rtl="0">
              <a:lnSpc>
                <a:spcPct val="100000"/>
              </a:lnSpc>
              <a:spcBef>
                <a:spcPts val="0"/>
              </a:spcBef>
              <a:spcAft>
                <a:spcPts val="0"/>
              </a:spcAft>
              <a:buClr>
                <a:schemeClr val="dk1"/>
              </a:buClr>
              <a:buSzPts val="1400"/>
              <a:buFont typeface="Arial"/>
              <a:buNone/>
            </a:pPr>
            <a:r>
              <a:rPr lang="en-US" sz="1000"/>
              <a:t>SURGE assisted its partner CDI cities to become more competitive and more resilient. The elements that guided its assistance correspond exactly to each of the USAID Intermediate Results for this project.  </a:t>
            </a:r>
            <a:endParaRPr sz="1000"/>
          </a:p>
          <a:p>
            <a:pPr marL="0" lvl="0" indent="0" algn="l" rtl="0">
              <a:lnSpc>
                <a:spcPct val="100000"/>
              </a:lnSpc>
              <a:spcBef>
                <a:spcPts val="0"/>
              </a:spcBef>
              <a:spcAft>
                <a:spcPts val="0"/>
              </a:spcAft>
              <a:buClr>
                <a:schemeClr val="dk1"/>
              </a:buClr>
              <a:buSzPts val="1400"/>
              <a:buFont typeface="Arial"/>
              <a:buNone/>
            </a:pPr>
            <a:r>
              <a:rPr lang="en-US" sz="1000"/>
              <a:t>SURGE is part of the Cities Development Initiative (CDI), a part of the broader Partnership for Growth, and seeks to assist its partner CDI cities to improve local capacity to manage and sustain urban and rural growth, increase local economic development by fostering business enabling measures, and expand urban-rural connectivity and access to improved water supply and sanitation service quality.</a:t>
            </a:r>
            <a:endParaRPr sz="1000"/>
          </a:p>
          <a:p>
            <a:pPr marL="0" lvl="0" indent="0" algn="l" rtl="0">
              <a:lnSpc>
                <a:spcPct val="100000"/>
              </a:lnSpc>
              <a:spcBef>
                <a:spcPts val="0"/>
              </a:spcBef>
              <a:spcAft>
                <a:spcPts val="0"/>
              </a:spcAft>
              <a:buSzPts val="1400"/>
              <a:buNone/>
            </a:pPr>
            <a:endParaRPr sz="1000"/>
          </a:p>
        </p:txBody>
      </p:sp>
      <p:sp>
        <p:nvSpPr>
          <p:cNvPr id="523" name="Google Shape;523;g13a6a39c15e_2_30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1400"/>
              <a:buNone/>
            </a:pPr>
            <a:r>
              <a:rPr lang="en-US" sz="1000">
                <a:solidFill>
                  <a:srgbClr val="BA0C2F"/>
                </a:solidFill>
              </a:rPr>
              <a:t>How did SURGE enrich implementation through its demand driven approach?</a:t>
            </a:r>
            <a:endParaRPr sz="1000">
              <a:solidFill>
                <a:srgbClr val="BA0C2F"/>
              </a:solidFill>
            </a:endParaRPr>
          </a:p>
          <a:p>
            <a:pPr marL="0" lvl="0" indent="0" algn="l" rtl="0">
              <a:lnSpc>
                <a:spcPct val="100000"/>
              </a:lnSpc>
              <a:spcBef>
                <a:spcPts val="0"/>
              </a:spcBef>
              <a:spcAft>
                <a:spcPts val="0"/>
              </a:spcAft>
              <a:buClr>
                <a:schemeClr val="dk1"/>
              </a:buClr>
              <a:buSzPts val="1400"/>
              <a:buFont typeface="Arial"/>
              <a:buNone/>
            </a:pPr>
            <a:endParaRPr sz="1000"/>
          </a:p>
          <a:p>
            <a:pPr marL="285750" lvl="0" indent="-260350" algn="l" rtl="0">
              <a:lnSpc>
                <a:spcPct val="100000"/>
              </a:lnSpc>
              <a:spcBef>
                <a:spcPts val="0"/>
              </a:spcBef>
              <a:spcAft>
                <a:spcPts val="0"/>
              </a:spcAft>
              <a:buClr>
                <a:schemeClr val="dk1"/>
              </a:buClr>
              <a:buSzPts val="1000"/>
              <a:buFont typeface="Calibri"/>
              <a:buChar char="▪"/>
            </a:pPr>
            <a:r>
              <a:rPr lang="en-US" sz="1000"/>
              <a:t>USAID Standard Outcome Indicator No. HL.8.1.3</a:t>
            </a:r>
            <a:r>
              <a:rPr lang="en-US" sz="1000">
                <a:solidFill>
                  <a:schemeClr val="lt1"/>
                </a:solidFill>
              </a:rPr>
              <a:t> </a:t>
            </a:r>
            <a:r>
              <a:rPr lang="en-US" sz="1000"/>
              <a:t>emphasizes: “Number of people receiving </a:t>
            </a:r>
            <a:r>
              <a:rPr lang="en-US" sz="1000" u="sng"/>
              <a:t>Improved Service Quality</a:t>
            </a:r>
            <a:r>
              <a:rPr lang="en-US" sz="1000"/>
              <a:t> from an existing basic or safely managed drinking service as a result of USG assistance”</a:t>
            </a:r>
            <a:endParaRPr sz="1000"/>
          </a:p>
          <a:p>
            <a:pPr marL="0" lvl="0" indent="0" algn="l" rtl="0">
              <a:lnSpc>
                <a:spcPct val="100000"/>
              </a:lnSpc>
              <a:spcBef>
                <a:spcPts val="0"/>
              </a:spcBef>
              <a:spcAft>
                <a:spcPts val="0"/>
              </a:spcAft>
              <a:buClr>
                <a:schemeClr val="dk1"/>
              </a:buClr>
              <a:buSzPts val="1400"/>
              <a:buFont typeface="Arial"/>
              <a:buNone/>
            </a:pPr>
            <a:endParaRPr sz="1000"/>
          </a:p>
          <a:p>
            <a:pPr marL="285750" lvl="0" indent="-260350" algn="l" rtl="0">
              <a:lnSpc>
                <a:spcPct val="100000"/>
              </a:lnSpc>
              <a:spcBef>
                <a:spcPts val="0"/>
              </a:spcBef>
              <a:spcAft>
                <a:spcPts val="0"/>
              </a:spcAft>
              <a:buClr>
                <a:schemeClr val="dk1"/>
              </a:buClr>
              <a:buSzPts val="1000"/>
              <a:buFont typeface="Calibri"/>
              <a:buChar char="▪"/>
            </a:pPr>
            <a:r>
              <a:rPr lang="en-US" sz="1000"/>
              <a:t>SURGE Project conducted “Baseline Assessment” of the Service Providers within the partner CDI cities aimed at providing an overview of the Service Providers’ needs with reference to the status of water, sanitation and hygiene (WASH) operations and management which served as the basis in the formulation of SURGE Project Work Plan. </a:t>
            </a:r>
            <a:endParaRPr sz="1000"/>
          </a:p>
          <a:p>
            <a:pPr marL="285750" lvl="0" indent="-260350" algn="l" rtl="0">
              <a:lnSpc>
                <a:spcPct val="100000"/>
              </a:lnSpc>
              <a:spcBef>
                <a:spcPts val="0"/>
              </a:spcBef>
              <a:spcAft>
                <a:spcPts val="0"/>
              </a:spcAft>
              <a:buClr>
                <a:schemeClr val="dk1"/>
              </a:buClr>
              <a:buSzPts val="1000"/>
              <a:buFont typeface="Calibri"/>
              <a:buChar char="▪"/>
            </a:pPr>
            <a:r>
              <a:rPr lang="en-US" sz="1000"/>
              <a:t>Based on the results of the Project’s Baseline Assessment, SURGE Project identified Service Providers with varied glaring needs for the improvement of service quality, basically anchored on the following findings, among others: </a:t>
            </a:r>
            <a:endParaRPr sz="1000"/>
          </a:p>
          <a:p>
            <a:pPr marL="714375" lvl="0" indent="-260350" algn="l" rtl="0">
              <a:lnSpc>
                <a:spcPct val="100000"/>
              </a:lnSpc>
              <a:spcBef>
                <a:spcPts val="0"/>
              </a:spcBef>
              <a:spcAft>
                <a:spcPts val="0"/>
              </a:spcAft>
              <a:buClr>
                <a:schemeClr val="dk1"/>
              </a:buClr>
              <a:buSzPts val="1000"/>
              <a:buFont typeface="Calibri"/>
              <a:buChar char="o"/>
            </a:pPr>
            <a:r>
              <a:rPr lang="en-US" sz="1000"/>
              <a:t>Lack of personnel’s technical knowledge on system operation and management practices of the Service Providers remain a serious challenge even in those CDI cities that are somehow enjoying an acceptable level of service coverages, i.e. Large Service Provider category.</a:t>
            </a:r>
            <a:endParaRPr sz="1000"/>
          </a:p>
          <a:p>
            <a:pPr marL="714375" lvl="0" indent="-260350" algn="l" rtl="0">
              <a:lnSpc>
                <a:spcPct val="100000"/>
              </a:lnSpc>
              <a:spcBef>
                <a:spcPts val="0"/>
              </a:spcBef>
              <a:spcAft>
                <a:spcPts val="0"/>
              </a:spcAft>
              <a:buClr>
                <a:schemeClr val="dk1"/>
              </a:buClr>
              <a:buSzPts val="1000"/>
              <a:buFont typeface="Calibri"/>
              <a:buChar char="o"/>
            </a:pPr>
            <a:r>
              <a:rPr lang="en-US" sz="1000"/>
              <a:t>Potable water in the supply system have been recorded to be relatively limited due to inadequate facilities, contaminated surface water, and under exploitation of water resources.</a:t>
            </a:r>
            <a:endParaRPr sz="1000"/>
          </a:p>
          <a:p>
            <a:pPr marL="714375" lvl="0" indent="-260350" algn="l" rtl="0">
              <a:lnSpc>
                <a:spcPct val="100000"/>
              </a:lnSpc>
              <a:spcBef>
                <a:spcPts val="0"/>
              </a:spcBef>
              <a:spcAft>
                <a:spcPts val="0"/>
              </a:spcAft>
              <a:buClr>
                <a:schemeClr val="dk1"/>
              </a:buClr>
              <a:buSzPts val="1000"/>
              <a:buFont typeface="Calibri"/>
              <a:buChar char="o"/>
            </a:pPr>
            <a:r>
              <a:rPr lang="en-US" sz="1000"/>
              <a:t>Lack of local government ordinances/ policies on WASH.</a:t>
            </a:r>
            <a:endParaRPr sz="1000"/>
          </a:p>
          <a:p>
            <a:pPr marL="714375" lvl="0" indent="-260350" algn="l" rtl="0">
              <a:lnSpc>
                <a:spcPct val="100000"/>
              </a:lnSpc>
              <a:spcBef>
                <a:spcPts val="0"/>
              </a:spcBef>
              <a:spcAft>
                <a:spcPts val="0"/>
              </a:spcAft>
              <a:buClr>
                <a:schemeClr val="dk1"/>
              </a:buClr>
              <a:buSzPts val="1000"/>
              <a:buFont typeface="Calibri"/>
              <a:buChar char="o"/>
            </a:pPr>
            <a:r>
              <a:rPr lang="en-US" sz="1000"/>
              <a:t>Inadequate individual and institutional capacity at the local level on septage/wastewater management has been a major barrier to creating effective new local policies and programs</a:t>
            </a:r>
            <a:r>
              <a:rPr lang="en-US" sz="1000">
                <a:solidFill>
                  <a:schemeClr val="lt1"/>
                </a:solidFill>
              </a:rPr>
              <a:t>. </a:t>
            </a:r>
            <a:endParaRPr sz="1000"/>
          </a:p>
          <a:p>
            <a:pPr marL="428625" lvl="0" indent="0" algn="l" rtl="0">
              <a:lnSpc>
                <a:spcPct val="100000"/>
              </a:lnSpc>
              <a:spcBef>
                <a:spcPts val="0"/>
              </a:spcBef>
              <a:spcAft>
                <a:spcPts val="0"/>
              </a:spcAft>
              <a:buClr>
                <a:schemeClr val="dk1"/>
              </a:buClr>
              <a:buSzPts val="1400"/>
              <a:buFont typeface="Arial"/>
              <a:buNone/>
            </a:pPr>
            <a:endParaRPr sz="1000"/>
          </a:p>
          <a:p>
            <a:pPr marL="285750" lvl="0" indent="-260350" algn="l" rtl="0">
              <a:lnSpc>
                <a:spcPct val="100000"/>
              </a:lnSpc>
              <a:spcBef>
                <a:spcPts val="0"/>
              </a:spcBef>
              <a:spcAft>
                <a:spcPts val="0"/>
              </a:spcAft>
              <a:buClr>
                <a:schemeClr val="dk1"/>
              </a:buClr>
              <a:buSzPts val="1000"/>
              <a:buFont typeface="Calibri"/>
              <a:buChar char="▪"/>
            </a:pPr>
            <a:r>
              <a:rPr lang="en-US" sz="1000"/>
              <a:t>Thus, in addressing the pressing needs of the Service Providers, SURGE Project extended technical assistance to capacitate Technical and Support Personnel in the application of the internationally accepted operation and management practices  as well as in the development of plans and programs in consideration of Climate Change and Disaster Risks with implications to water sources, water distribution and water quality for socially inclusive delivery of water and sanitation service.</a:t>
            </a:r>
            <a:endParaRPr sz="1000"/>
          </a:p>
          <a:p>
            <a:pPr marL="0" lvl="0" indent="0" algn="l" rtl="0">
              <a:lnSpc>
                <a:spcPct val="100000"/>
              </a:lnSpc>
              <a:spcBef>
                <a:spcPts val="0"/>
              </a:spcBef>
              <a:spcAft>
                <a:spcPts val="0"/>
              </a:spcAft>
              <a:buSzPts val="1400"/>
              <a:buNone/>
            </a:pPr>
            <a:endParaRPr sz="1000"/>
          </a:p>
        </p:txBody>
      </p:sp>
      <p:sp>
        <p:nvSpPr>
          <p:cNvPr id="536" name="Google Shape;536;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 Full Red">
  <p:cSld name="Cover - Full Red">
    <p:bg>
      <p:bgPr>
        <a:solidFill>
          <a:schemeClr val="lt2"/>
        </a:solidFill>
        <a:effectLst/>
      </p:bgPr>
    </p:bg>
    <p:spTree>
      <p:nvGrpSpPr>
        <p:cNvPr id="1" name="Shape 13"/>
        <p:cNvGrpSpPr/>
        <p:nvPr/>
      </p:nvGrpSpPr>
      <p:grpSpPr>
        <a:xfrm>
          <a:off x="0" y="0"/>
          <a:ext cx="0" cy="0"/>
          <a:chOff x="0" y="0"/>
          <a:chExt cx="0" cy="0"/>
        </a:xfrm>
      </p:grpSpPr>
      <p:sp>
        <p:nvSpPr>
          <p:cNvPr id="14" name="Google Shape;14;p53"/>
          <p:cNvSpPr txBox="1">
            <a:spLocks noGrp="1"/>
          </p:cNvSpPr>
          <p:nvPr>
            <p:ph type="ctrTitle"/>
          </p:nvPr>
        </p:nvSpPr>
        <p:spPr>
          <a:xfrm>
            <a:off x="685800" y="2133600"/>
            <a:ext cx="5486400" cy="16002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rgbClr val="FFFFFF"/>
              </a:buClr>
              <a:buSzPts val="3200"/>
              <a:buFont typeface="Gill Sans"/>
              <a:buNone/>
              <a:defRPr sz="32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53"/>
          <p:cNvSpPr txBox="1">
            <a:spLocks noGrp="1"/>
          </p:cNvSpPr>
          <p:nvPr>
            <p:ph type="subTitle" idx="1"/>
          </p:nvPr>
        </p:nvSpPr>
        <p:spPr>
          <a:xfrm>
            <a:off x="685800" y="4114800"/>
            <a:ext cx="3429000" cy="16002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rgbClr val="FFFFFF"/>
              </a:buClr>
              <a:buSzPts val="1800"/>
              <a:buNone/>
              <a:defRPr sz="1800">
                <a:solidFill>
                  <a:srgbClr val="FFFFFF"/>
                </a:solidFill>
              </a:defRPr>
            </a:lvl1pPr>
            <a:lvl2pPr lvl="1" algn="ctr">
              <a:lnSpc>
                <a:spcPct val="100000"/>
              </a:lnSpc>
              <a:spcBef>
                <a:spcPts val="1200"/>
              </a:spcBef>
              <a:spcAft>
                <a:spcPts val="0"/>
              </a:spcAft>
              <a:buClr>
                <a:srgbClr val="888888"/>
              </a:buClr>
              <a:buSzPts val="2000"/>
              <a:buNone/>
              <a:defRPr>
                <a:solidFill>
                  <a:srgbClr val="888888"/>
                </a:solidFill>
              </a:defRPr>
            </a:lvl2pPr>
            <a:lvl3pPr lvl="2" algn="ctr">
              <a:lnSpc>
                <a:spcPct val="100000"/>
              </a:lnSpc>
              <a:spcBef>
                <a:spcPts val="1200"/>
              </a:spcBef>
              <a:spcAft>
                <a:spcPts val="0"/>
              </a:spcAft>
              <a:buClr>
                <a:srgbClr val="888888"/>
              </a:buClr>
              <a:buSzPts val="1800"/>
              <a:buNone/>
              <a:defRPr>
                <a:solidFill>
                  <a:srgbClr val="888888"/>
                </a:solidFill>
              </a:defRPr>
            </a:lvl3pPr>
            <a:lvl4pPr lvl="3" algn="ctr">
              <a:lnSpc>
                <a:spcPct val="100000"/>
              </a:lnSpc>
              <a:spcBef>
                <a:spcPts val="320"/>
              </a:spcBef>
              <a:spcAft>
                <a:spcPts val="0"/>
              </a:spcAft>
              <a:buClr>
                <a:srgbClr val="888888"/>
              </a:buClr>
              <a:buSzPts val="1600"/>
              <a:buNone/>
              <a:defRPr>
                <a:solidFill>
                  <a:srgbClr val="888888"/>
                </a:solidFill>
              </a:defRPr>
            </a:lvl4pPr>
            <a:lvl5pPr lvl="4" algn="ctr">
              <a:lnSpc>
                <a:spcPct val="100000"/>
              </a:lnSpc>
              <a:spcBef>
                <a:spcPts val="280"/>
              </a:spcBef>
              <a:spcAft>
                <a:spcPts val="0"/>
              </a:spcAft>
              <a:buClr>
                <a:srgbClr val="888888"/>
              </a:buClr>
              <a:buSzPts val="14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pic>
        <p:nvPicPr>
          <p:cNvPr id="16" name="Google Shape;16;p53"/>
          <p:cNvPicPr preferRelativeResize="0"/>
          <p:nvPr/>
        </p:nvPicPr>
        <p:blipFill rotWithShape="1">
          <a:blip r:embed="rId2">
            <a:alphaModFix/>
          </a:blip>
          <a:srcRect/>
          <a:stretch/>
        </p:blipFill>
        <p:spPr>
          <a:xfrm>
            <a:off x="469501" y="643004"/>
            <a:ext cx="2614359" cy="999992"/>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Red/Gray Title Only">
  <p:cSld name="Red/Gray Title Only">
    <p:spTree>
      <p:nvGrpSpPr>
        <p:cNvPr id="1" name="Shape 60"/>
        <p:cNvGrpSpPr/>
        <p:nvPr/>
      </p:nvGrpSpPr>
      <p:grpSpPr>
        <a:xfrm>
          <a:off x="0" y="0"/>
          <a:ext cx="0" cy="0"/>
          <a:chOff x="0" y="0"/>
          <a:chExt cx="0" cy="0"/>
        </a:xfrm>
      </p:grpSpPr>
      <p:sp>
        <p:nvSpPr>
          <p:cNvPr id="61" name="Google Shape;61;p62"/>
          <p:cNvSpPr>
            <a:spLocks noGrp="1"/>
          </p:cNvSpPr>
          <p:nvPr>
            <p:ph type="pic" idx="2"/>
          </p:nvPr>
        </p:nvSpPr>
        <p:spPr>
          <a:xfrm>
            <a:off x="152400" y="152400"/>
            <a:ext cx="4419600" cy="6553200"/>
          </a:xfrm>
          <a:prstGeom prst="rect">
            <a:avLst/>
          </a:prstGeom>
          <a:solidFill>
            <a:srgbClr val="FFFFFF"/>
          </a:solidFill>
          <a:ln>
            <a:noFill/>
          </a:ln>
        </p:spPr>
      </p:sp>
      <p:sp>
        <p:nvSpPr>
          <p:cNvPr id="62" name="Google Shape;62;p62"/>
          <p:cNvSpPr txBox="1">
            <a:spLocks noGrp="1"/>
          </p:cNvSpPr>
          <p:nvPr>
            <p:ph type="dt" idx="10"/>
          </p:nvPr>
        </p:nvSpPr>
        <p:spPr>
          <a:xfrm>
            <a:off x="152400" y="6520934"/>
            <a:ext cx="2133600" cy="184666"/>
          </a:xfrm>
          <a:prstGeom prst="rect">
            <a:avLst/>
          </a:prstGeom>
          <a:noFill/>
          <a:ln>
            <a:noFill/>
          </a:ln>
        </p:spPr>
        <p:txBody>
          <a:bodyPr spcFirstLastPara="1" wrap="square" lIns="91425" tIns="45700" rIns="91425" bIns="45700" anchor="ctr" anchorCtr="0">
            <a:spAutoFit/>
          </a:bodyPr>
          <a:lstStyle>
            <a:lvl1pPr marR="0" lvl="0" algn="l" rtl="0">
              <a:lnSpc>
                <a:spcPct val="100000"/>
              </a:lnSpc>
              <a:spcBef>
                <a:spcPts val="0"/>
              </a:spcBef>
              <a:spcAft>
                <a:spcPts val="0"/>
              </a:spcAft>
              <a:buClr>
                <a:srgbClr val="000000"/>
              </a:buClr>
              <a:buSzPts val="1400"/>
              <a:buFont typeface="Arial"/>
              <a:buNone/>
              <a:defRPr sz="600" b="0" i="0" u="none" strike="noStrike" cap="none">
                <a:solidFill>
                  <a:schemeClr val="lt1"/>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9pPr>
          </a:lstStyle>
          <a:p>
            <a:endParaRPr/>
          </a:p>
        </p:txBody>
      </p:sp>
      <p:sp>
        <p:nvSpPr>
          <p:cNvPr id="63" name="Google Shape;63;p62"/>
          <p:cNvSpPr txBox="1">
            <a:spLocks noGrp="1"/>
          </p:cNvSpPr>
          <p:nvPr>
            <p:ph type="body" idx="1"/>
          </p:nvPr>
        </p:nvSpPr>
        <p:spPr>
          <a:xfrm rot="-5400000">
            <a:off x="3108067" y="1431666"/>
            <a:ext cx="2743200" cy="184666"/>
          </a:xfrm>
          <a:prstGeom prst="rect">
            <a:avLst/>
          </a:prstGeom>
          <a:noFill/>
          <a:ln>
            <a:noFill/>
          </a:ln>
        </p:spPr>
        <p:txBody>
          <a:bodyPr spcFirstLastPara="1" wrap="square" lIns="91425" tIns="45700" rIns="91425" bIns="45700" anchor="t" anchorCtr="0">
            <a:spAutoFit/>
          </a:bodyPr>
          <a:lstStyle>
            <a:lvl1pPr marL="457200" lvl="0" indent="-228600" algn="r">
              <a:lnSpc>
                <a:spcPct val="100000"/>
              </a:lnSpc>
              <a:spcBef>
                <a:spcPts val="0"/>
              </a:spcBef>
              <a:spcAft>
                <a:spcPts val="0"/>
              </a:spcAft>
              <a:buClr>
                <a:srgbClr val="FFFFFF"/>
              </a:buClr>
              <a:buSzPts val="600"/>
              <a:buNone/>
              <a:defRPr sz="600">
                <a:solidFill>
                  <a:srgbClr val="FFFFFF"/>
                </a:solidFill>
              </a:defRPr>
            </a:lvl1pPr>
            <a:lvl2pPr marL="914400" lvl="1" indent="-228600" algn="l">
              <a:lnSpc>
                <a:spcPct val="100000"/>
              </a:lnSpc>
              <a:spcBef>
                <a:spcPts val="1200"/>
              </a:spcBef>
              <a:spcAft>
                <a:spcPts val="0"/>
              </a:spcAft>
              <a:buClr>
                <a:schemeClr val="lt1"/>
              </a:buClr>
              <a:buSzPts val="1800"/>
              <a:buNone/>
              <a:defRPr sz="1800">
                <a:solidFill>
                  <a:schemeClr val="lt1"/>
                </a:solidFill>
              </a:defRPr>
            </a:lvl2pPr>
            <a:lvl3pPr marL="1371600" lvl="2" indent="-228600" algn="l">
              <a:lnSpc>
                <a:spcPct val="100000"/>
              </a:lnSpc>
              <a:spcBef>
                <a:spcPts val="1200"/>
              </a:spcBef>
              <a:spcAft>
                <a:spcPts val="0"/>
              </a:spcAft>
              <a:buClr>
                <a:schemeClr val="lt1"/>
              </a:buClr>
              <a:buSzPts val="1600"/>
              <a:buNone/>
              <a:defRPr sz="1600">
                <a:solidFill>
                  <a:schemeClr val="lt1"/>
                </a:solidFill>
              </a:defRPr>
            </a:lvl3pPr>
            <a:lvl4pPr marL="1828800" lvl="3" indent="-228600" algn="l">
              <a:lnSpc>
                <a:spcPct val="100000"/>
              </a:lnSpc>
              <a:spcBef>
                <a:spcPts val="280"/>
              </a:spcBef>
              <a:spcAft>
                <a:spcPts val="0"/>
              </a:spcAft>
              <a:buClr>
                <a:schemeClr val="lt1"/>
              </a:buClr>
              <a:buSzPts val="1400"/>
              <a:buNone/>
              <a:defRPr sz="1400">
                <a:solidFill>
                  <a:schemeClr val="lt1"/>
                </a:solidFill>
              </a:defRPr>
            </a:lvl4pPr>
            <a:lvl5pPr marL="2286000" lvl="4" indent="-228600" algn="l">
              <a:lnSpc>
                <a:spcPct val="100000"/>
              </a:lnSpc>
              <a:spcBef>
                <a:spcPts val="240"/>
              </a:spcBef>
              <a:spcAft>
                <a:spcPts val="0"/>
              </a:spcAft>
              <a:buClr>
                <a:schemeClr val="lt1"/>
              </a:buClr>
              <a:buSzPts val="1200"/>
              <a:buNone/>
              <a:defRPr sz="1200">
                <a:solidFill>
                  <a:schemeClr val="lt1"/>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64" name="Google Shape;64;p62"/>
          <p:cNvSpPr txBox="1">
            <a:spLocks noGrp="1"/>
          </p:cNvSpPr>
          <p:nvPr>
            <p:ph type="title"/>
          </p:nvPr>
        </p:nvSpPr>
        <p:spPr>
          <a:xfrm>
            <a:off x="4877104" y="2971800"/>
            <a:ext cx="3885896" cy="954107"/>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Clr>
                <a:srgbClr val="651D32"/>
              </a:buClr>
              <a:buSzPts val="2800"/>
              <a:buFont typeface="Gill Sans"/>
              <a:buNone/>
              <a:defRPr>
                <a:solidFill>
                  <a:srgbClr val="651D32"/>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Red/White 1 Content">
  <p:cSld name="Red/White 1 Content">
    <p:spTree>
      <p:nvGrpSpPr>
        <p:cNvPr id="1" name="Shape 65"/>
        <p:cNvGrpSpPr/>
        <p:nvPr/>
      </p:nvGrpSpPr>
      <p:grpSpPr>
        <a:xfrm>
          <a:off x="0" y="0"/>
          <a:ext cx="0" cy="0"/>
          <a:chOff x="0" y="0"/>
          <a:chExt cx="0" cy="0"/>
        </a:xfrm>
      </p:grpSpPr>
      <p:sp>
        <p:nvSpPr>
          <p:cNvPr id="66" name="Google Shape;66;p63"/>
          <p:cNvSpPr txBox="1">
            <a:spLocks noGrp="1"/>
          </p:cNvSpPr>
          <p:nvPr>
            <p:ph type="body" idx="1"/>
          </p:nvPr>
        </p:nvSpPr>
        <p:spPr>
          <a:xfrm>
            <a:off x="685800" y="1600200"/>
            <a:ext cx="7772400" cy="4572000"/>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0"/>
              </a:spcBef>
              <a:spcAft>
                <a:spcPts val="0"/>
              </a:spcAft>
              <a:buClr>
                <a:schemeClr val="dk1"/>
              </a:buClr>
              <a:buSzPts val="2000"/>
              <a:buChar char="•"/>
              <a:defRPr>
                <a:solidFill>
                  <a:schemeClr val="dk1"/>
                </a:solidFill>
                <a:latin typeface="Gill Sans"/>
                <a:ea typeface="Gill Sans"/>
                <a:cs typeface="Gill Sans"/>
                <a:sym typeface="Gill Sans"/>
              </a:defRPr>
            </a:lvl1pPr>
            <a:lvl2pPr marL="914400" lvl="1" indent="-355600" algn="l">
              <a:lnSpc>
                <a:spcPct val="100000"/>
              </a:lnSpc>
              <a:spcBef>
                <a:spcPts val="1200"/>
              </a:spcBef>
              <a:spcAft>
                <a:spcPts val="0"/>
              </a:spcAft>
              <a:buClr>
                <a:schemeClr val="dk1"/>
              </a:buClr>
              <a:buSzPts val="2000"/>
              <a:buChar char="–"/>
              <a:defRPr>
                <a:solidFill>
                  <a:schemeClr val="dk1"/>
                </a:solidFill>
                <a:latin typeface="Gill Sans"/>
                <a:ea typeface="Gill Sans"/>
                <a:cs typeface="Gill Sans"/>
                <a:sym typeface="Gill Sans"/>
              </a:defRPr>
            </a:lvl2pPr>
            <a:lvl3pPr marL="1371600" lvl="2" indent="-342900" algn="l">
              <a:lnSpc>
                <a:spcPct val="100000"/>
              </a:lnSpc>
              <a:spcBef>
                <a:spcPts val="1200"/>
              </a:spcBef>
              <a:spcAft>
                <a:spcPts val="0"/>
              </a:spcAft>
              <a:buClr>
                <a:srgbClr val="6C6463"/>
              </a:buClr>
              <a:buSzPts val="1800"/>
              <a:buChar char="•"/>
              <a:defRPr/>
            </a:lvl3pPr>
            <a:lvl4pPr marL="1828800" lvl="3" indent="-342900" algn="l">
              <a:lnSpc>
                <a:spcPct val="100000"/>
              </a:lnSpc>
              <a:spcBef>
                <a:spcPts val="360"/>
              </a:spcBef>
              <a:spcAft>
                <a:spcPts val="0"/>
              </a:spcAft>
              <a:buClr>
                <a:srgbClr val="6C6463"/>
              </a:buClr>
              <a:buSzPts val="1800"/>
              <a:buChar char="–"/>
              <a:defRPr/>
            </a:lvl4pPr>
            <a:lvl5pPr marL="2286000" lvl="4" indent="-342900" algn="l">
              <a:lnSpc>
                <a:spcPct val="100000"/>
              </a:lnSpc>
              <a:spcBef>
                <a:spcPts val="360"/>
              </a:spcBef>
              <a:spcAft>
                <a:spcPts val="0"/>
              </a:spcAft>
              <a:buClr>
                <a:srgbClr val="6C6463"/>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67" name="Google Shape;67;p63"/>
          <p:cNvSpPr txBox="1">
            <a:spLocks noGrp="1"/>
          </p:cNvSpPr>
          <p:nvPr>
            <p:ph type="title"/>
          </p:nvPr>
        </p:nvSpPr>
        <p:spPr>
          <a:xfrm>
            <a:off x="686104" y="848380"/>
            <a:ext cx="7772400" cy="523220"/>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651D32"/>
              </a:buClr>
              <a:buSzPts val="2800"/>
              <a:buFont typeface="Gill Sans"/>
              <a:buNone/>
              <a:defRPr>
                <a:solidFill>
                  <a:srgbClr val="651D32"/>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Red/White 2 Content">
  <p:cSld name="Red/White 2 Content">
    <p:spTree>
      <p:nvGrpSpPr>
        <p:cNvPr id="1" name="Shape 68"/>
        <p:cNvGrpSpPr/>
        <p:nvPr/>
      </p:nvGrpSpPr>
      <p:grpSpPr>
        <a:xfrm>
          <a:off x="0" y="0"/>
          <a:ext cx="0" cy="0"/>
          <a:chOff x="0" y="0"/>
          <a:chExt cx="0" cy="0"/>
        </a:xfrm>
      </p:grpSpPr>
      <p:sp>
        <p:nvSpPr>
          <p:cNvPr id="69" name="Google Shape;69;p64"/>
          <p:cNvSpPr txBox="1">
            <a:spLocks noGrp="1"/>
          </p:cNvSpPr>
          <p:nvPr>
            <p:ph type="body" idx="1"/>
          </p:nvPr>
        </p:nvSpPr>
        <p:spPr>
          <a:xfrm>
            <a:off x="686104" y="1600200"/>
            <a:ext cx="3809696" cy="4572000"/>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0"/>
              </a:spcBef>
              <a:spcAft>
                <a:spcPts val="0"/>
              </a:spcAft>
              <a:buClr>
                <a:schemeClr val="dk1"/>
              </a:buClr>
              <a:buSzPts val="2000"/>
              <a:buChar char="•"/>
              <a:defRPr sz="2000">
                <a:solidFill>
                  <a:schemeClr val="dk1"/>
                </a:solidFill>
                <a:latin typeface="Gill Sans"/>
                <a:ea typeface="Gill Sans"/>
                <a:cs typeface="Gill Sans"/>
                <a:sym typeface="Gill Sans"/>
              </a:defRPr>
            </a:lvl1pPr>
            <a:lvl2pPr marL="914400" lvl="1" indent="-342900" algn="l">
              <a:lnSpc>
                <a:spcPct val="100000"/>
              </a:lnSpc>
              <a:spcBef>
                <a:spcPts val="1200"/>
              </a:spcBef>
              <a:spcAft>
                <a:spcPts val="0"/>
              </a:spcAft>
              <a:buClr>
                <a:schemeClr val="dk1"/>
              </a:buClr>
              <a:buSzPts val="1800"/>
              <a:buChar char="–"/>
              <a:defRPr sz="1800">
                <a:solidFill>
                  <a:schemeClr val="dk1"/>
                </a:solidFill>
                <a:latin typeface="Gill Sans"/>
                <a:ea typeface="Gill Sans"/>
                <a:cs typeface="Gill Sans"/>
                <a:sym typeface="Gill Sans"/>
              </a:defRPr>
            </a:lvl2pPr>
            <a:lvl3pPr marL="1371600" lvl="2" indent="-330200" algn="l">
              <a:lnSpc>
                <a:spcPct val="100000"/>
              </a:lnSpc>
              <a:spcBef>
                <a:spcPts val="1200"/>
              </a:spcBef>
              <a:spcAft>
                <a:spcPts val="0"/>
              </a:spcAft>
              <a:buClr>
                <a:srgbClr val="6C6463"/>
              </a:buClr>
              <a:buSzPts val="1600"/>
              <a:buChar char="•"/>
              <a:defRPr sz="1600">
                <a:solidFill>
                  <a:srgbClr val="6C6463"/>
                </a:solidFill>
              </a:defRPr>
            </a:lvl3pPr>
            <a:lvl4pPr marL="1828800" lvl="3" indent="-317500" algn="l">
              <a:lnSpc>
                <a:spcPct val="100000"/>
              </a:lnSpc>
              <a:spcBef>
                <a:spcPts val="280"/>
              </a:spcBef>
              <a:spcAft>
                <a:spcPts val="0"/>
              </a:spcAft>
              <a:buClr>
                <a:srgbClr val="6C6463"/>
              </a:buClr>
              <a:buSzPts val="1400"/>
              <a:buChar char="–"/>
              <a:defRPr sz="1400">
                <a:solidFill>
                  <a:srgbClr val="6C6463"/>
                </a:solidFill>
              </a:defRPr>
            </a:lvl4pPr>
            <a:lvl5pPr marL="2286000" lvl="4" indent="-330200" algn="l">
              <a:lnSpc>
                <a:spcPct val="100000"/>
              </a:lnSpc>
              <a:spcBef>
                <a:spcPts val="320"/>
              </a:spcBef>
              <a:spcAft>
                <a:spcPts val="0"/>
              </a:spcAft>
              <a:buClr>
                <a:srgbClr val="6C6463"/>
              </a:buClr>
              <a:buSzPts val="1600"/>
              <a:buChar char="»"/>
              <a:defRPr sz="1600">
                <a:solidFill>
                  <a:srgbClr val="6C6463"/>
                </a:solidFill>
              </a:defRPr>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70" name="Google Shape;70;p64"/>
          <p:cNvSpPr txBox="1">
            <a:spLocks noGrp="1"/>
          </p:cNvSpPr>
          <p:nvPr>
            <p:ph type="body" idx="2"/>
          </p:nvPr>
        </p:nvSpPr>
        <p:spPr>
          <a:xfrm>
            <a:off x="4648200" y="1600200"/>
            <a:ext cx="3810304" cy="4572000"/>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0"/>
              </a:spcBef>
              <a:spcAft>
                <a:spcPts val="0"/>
              </a:spcAft>
              <a:buClr>
                <a:schemeClr val="dk1"/>
              </a:buClr>
              <a:buSzPts val="2000"/>
              <a:buChar char="•"/>
              <a:defRPr sz="2000">
                <a:solidFill>
                  <a:schemeClr val="dk1"/>
                </a:solidFill>
                <a:latin typeface="Gill Sans"/>
                <a:ea typeface="Gill Sans"/>
                <a:cs typeface="Gill Sans"/>
                <a:sym typeface="Gill Sans"/>
              </a:defRPr>
            </a:lvl1pPr>
            <a:lvl2pPr marL="914400" lvl="1" indent="-342900" algn="l">
              <a:lnSpc>
                <a:spcPct val="100000"/>
              </a:lnSpc>
              <a:spcBef>
                <a:spcPts val="1200"/>
              </a:spcBef>
              <a:spcAft>
                <a:spcPts val="0"/>
              </a:spcAft>
              <a:buClr>
                <a:schemeClr val="dk1"/>
              </a:buClr>
              <a:buSzPts val="1800"/>
              <a:buChar char="–"/>
              <a:defRPr sz="1800">
                <a:solidFill>
                  <a:schemeClr val="dk1"/>
                </a:solidFill>
                <a:latin typeface="Gill Sans"/>
                <a:ea typeface="Gill Sans"/>
                <a:cs typeface="Gill Sans"/>
                <a:sym typeface="Gill Sans"/>
              </a:defRPr>
            </a:lvl2pPr>
            <a:lvl3pPr marL="1371600" lvl="2" indent="-330200" algn="l">
              <a:lnSpc>
                <a:spcPct val="100000"/>
              </a:lnSpc>
              <a:spcBef>
                <a:spcPts val="1200"/>
              </a:spcBef>
              <a:spcAft>
                <a:spcPts val="0"/>
              </a:spcAft>
              <a:buClr>
                <a:srgbClr val="6C6463"/>
              </a:buClr>
              <a:buSzPts val="1600"/>
              <a:buChar char="•"/>
              <a:defRPr sz="1600">
                <a:solidFill>
                  <a:srgbClr val="6C6463"/>
                </a:solidFill>
              </a:defRPr>
            </a:lvl3pPr>
            <a:lvl4pPr marL="1828800" lvl="3" indent="-317500" algn="l">
              <a:lnSpc>
                <a:spcPct val="100000"/>
              </a:lnSpc>
              <a:spcBef>
                <a:spcPts val="280"/>
              </a:spcBef>
              <a:spcAft>
                <a:spcPts val="0"/>
              </a:spcAft>
              <a:buClr>
                <a:srgbClr val="6C6463"/>
              </a:buClr>
              <a:buSzPts val="1400"/>
              <a:buChar char="–"/>
              <a:defRPr sz="1400">
                <a:solidFill>
                  <a:srgbClr val="6C6463"/>
                </a:solidFill>
              </a:defRPr>
            </a:lvl4pPr>
            <a:lvl5pPr marL="2286000" lvl="4" indent="-330200" algn="l">
              <a:lnSpc>
                <a:spcPct val="100000"/>
              </a:lnSpc>
              <a:spcBef>
                <a:spcPts val="320"/>
              </a:spcBef>
              <a:spcAft>
                <a:spcPts val="0"/>
              </a:spcAft>
              <a:buClr>
                <a:srgbClr val="6C6463"/>
              </a:buClr>
              <a:buSzPts val="1600"/>
              <a:buChar char="»"/>
              <a:defRPr sz="1600">
                <a:solidFill>
                  <a:srgbClr val="6C6463"/>
                </a:solidFill>
              </a:defRPr>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71" name="Google Shape;71;p64"/>
          <p:cNvSpPr txBox="1">
            <a:spLocks noGrp="1"/>
          </p:cNvSpPr>
          <p:nvPr>
            <p:ph type="title"/>
          </p:nvPr>
        </p:nvSpPr>
        <p:spPr>
          <a:xfrm>
            <a:off x="686104" y="848380"/>
            <a:ext cx="7772400" cy="523220"/>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651D32"/>
              </a:buClr>
              <a:buSzPts val="2800"/>
              <a:buFont typeface="Gill Sans"/>
              <a:buNone/>
              <a:defRPr>
                <a:solidFill>
                  <a:srgbClr val="651D32"/>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Red/White 3 Content">
  <p:cSld name="Red/White 3 Content">
    <p:spTree>
      <p:nvGrpSpPr>
        <p:cNvPr id="1" name="Shape 72"/>
        <p:cNvGrpSpPr/>
        <p:nvPr/>
      </p:nvGrpSpPr>
      <p:grpSpPr>
        <a:xfrm>
          <a:off x="0" y="0"/>
          <a:ext cx="0" cy="0"/>
          <a:chOff x="0" y="0"/>
          <a:chExt cx="0" cy="0"/>
        </a:xfrm>
      </p:grpSpPr>
      <p:sp>
        <p:nvSpPr>
          <p:cNvPr id="73" name="Google Shape;73;p65"/>
          <p:cNvSpPr txBox="1">
            <a:spLocks noGrp="1"/>
          </p:cNvSpPr>
          <p:nvPr>
            <p:ph type="body" idx="1"/>
          </p:nvPr>
        </p:nvSpPr>
        <p:spPr>
          <a:xfrm>
            <a:off x="686104" y="1600200"/>
            <a:ext cx="2514296" cy="4572000"/>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0"/>
              </a:spcBef>
              <a:spcAft>
                <a:spcPts val="0"/>
              </a:spcAft>
              <a:buClr>
                <a:schemeClr val="dk1"/>
              </a:buClr>
              <a:buSzPts val="2000"/>
              <a:buChar char="•"/>
              <a:defRPr sz="2000">
                <a:solidFill>
                  <a:schemeClr val="dk1"/>
                </a:solidFill>
                <a:latin typeface="Gill Sans"/>
                <a:ea typeface="Gill Sans"/>
                <a:cs typeface="Gill Sans"/>
                <a:sym typeface="Gill Sans"/>
              </a:defRPr>
            </a:lvl1pPr>
            <a:lvl2pPr marL="914400" lvl="1" indent="-342900" algn="l">
              <a:lnSpc>
                <a:spcPct val="100000"/>
              </a:lnSpc>
              <a:spcBef>
                <a:spcPts val="1200"/>
              </a:spcBef>
              <a:spcAft>
                <a:spcPts val="0"/>
              </a:spcAft>
              <a:buClr>
                <a:schemeClr val="dk1"/>
              </a:buClr>
              <a:buSzPts val="1800"/>
              <a:buChar char="–"/>
              <a:defRPr sz="1800">
                <a:solidFill>
                  <a:schemeClr val="dk1"/>
                </a:solidFill>
                <a:latin typeface="Gill Sans"/>
                <a:ea typeface="Gill Sans"/>
                <a:cs typeface="Gill Sans"/>
                <a:sym typeface="Gill Sans"/>
              </a:defRPr>
            </a:lvl2pPr>
            <a:lvl3pPr marL="1371600" lvl="2" indent="-330200" algn="l">
              <a:lnSpc>
                <a:spcPct val="100000"/>
              </a:lnSpc>
              <a:spcBef>
                <a:spcPts val="1200"/>
              </a:spcBef>
              <a:spcAft>
                <a:spcPts val="0"/>
              </a:spcAft>
              <a:buClr>
                <a:srgbClr val="6C6463"/>
              </a:buClr>
              <a:buSzPts val="1600"/>
              <a:buChar char="•"/>
              <a:defRPr sz="1600">
                <a:solidFill>
                  <a:srgbClr val="6C6463"/>
                </a:solidFill>
              </a:defRPr>
            </a:lvl3pPr>
            <a:lvl4pPr marL="1828800" lvl="3" indent="-317500" algn="l">
              <a:lnSpc>
                <a:spcPct val="100000"/>
              </a:lnSpc>
              <a:spcBef>
                <a:spcPts val="280"/>
              </a:spcBef>
              <a:spcAft>
                <a:spcPts val="0"/>
              </a:spcAft>
              <a:buClr>
                <a:srgbClr val="6C6463"/>
              </a:buClr>
              <a:buSzPts val="1400"/>
              <a:buChar char="–"/>
              <a:defRPr sz="1400">
                <a:solidFill>
                  <a:srgbClr val="6C6463"/>
                </a:solidFill>
              </a:defRPr>
            </a:lvl4pPr>
            <a:lvl5pPr marL="2286000" lvl="4" indent="-330200" algn="l">
              <a:lnSpc>
                <a:spcPct val="100000"/>
              </a:lnSpc>
              <a:spcBef>
                <a:spcPts val="320"/>
              </a:spcBef>
              <a:spcAft>
                <a:spcPts val="0"/>
              </a:spcAft>
              <a:buClr>
                <a:srgbClr val="FFFFFF"/>
              </a:buClr>
              <a:buSzPts val="1600"/>
              <a:buChar char="»"/>
              <a:defRPr sz="1600">
                <a:solidFill>
                  <a:srgbClr val="FFFFFF"/>
                </a:solidFill>
              </a:defRPr>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74" name="Google Shape;74;p65"/>
          <p:cNvSpPr txBox="1">
            <a:spLocks noGrp="1"/>
          </p:cNvSpPr>
          <p:nvPr>
            <p:ph type="body" idx="2"/>
          </p:nvPr>
        </p:nvSpPr>
        <p:spPr>
          <a:xfrm>
            <a:off x="5943600" y="1600200"/>
            <a:ext cx="2514904" cy="4572000"/>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0"/>
              </a:spcBef>
              <a:spcAft>
                <a:spcPts val="0"/>
              </a:spcAft>
              <a:buClr>
                <a:schemeClr val="dk1"/>
              </a:buClr>
              <a:buSzPts val="2000"/>
              <a:buChar char="•"/>
              <a:defRPr sz="2000">
                <a:solidFill>
                  <a:schemeClr val="dk1"/>
                </a:solidFill>
              </a:defRPr>
            </a:lvl1pPr>
            <a:lvl2pPr marL="914400" lvl="1" indent="-342900" algn="l">
              <a:lnSpc>
                <a:spcPct val="100000"/>
              </a:lnSpc>
              <a:spcBef>
                <a:spcPts val="1200"/>
              </a:spcBef>
              <a:spcAft>
                <a:spcPts val="0"/>
              </a:spcAft>
              <a:buClr>
                <a:schemeClr val="dk1"/>
              </a:buClr>
              <a:buSzPts val="1800"/>
              <a:buChar char="–"/>
              <a:defRPr sz="1800">
                <a:solidFill>
                  <a:schemeClr val="dk1"/>
                </a:solidFill>
              </a:defRPr>
            </a:lvl2pPr>
            <a:lvl3pPr marL="1371600" lvl="2" indent="-330200" algn="l">
              <a:lnSpc>
                <a:spcPct val="100000"/>
              </a:lnSpc>
              <a:spcBef>
                <a:spcPts val="1200"/>
              </a:spcBef>
              <a:spcAft>
                <a:spcPts val="0"/>
              </a:spcAft>
              <a:buClr>
                <a:srgbClr val="6C6463"/>
              </a:buClr>
              <a:buSzPts val="1600"/>
              <a:buChar char="•"/>
              <a:defRPr sz="1600">
                <a:solidFill>
                  <a:srgbClr val="6C6463"/>
                </a:solidFill>
              </a:defRPr>
            </a:lvl3pPr>
            <a:lvl4pPr marL="1828800" lvl="3" indent="-317500" algn="l">
              <a:lnSpc>
                <a:spcPct val="100000"/>
              </a:lnSpc>
              <a:spcBef>
                <a:spcPts val="280"/>
              </a:spcBef>
              <a:spcAft>
                <a:spcPts val="0"/>
              </a:spcAft>
              <a:buClr>
                <a:srgbClr val="6C6463"/>
              </a:buClr>
              <a:buSzPts val="1400"/>
              <a:buChar char="–"/>
              <a:defRPr sz="1400">
                <a:solidFill>
                  <a:srgbClr val="6C6463"/>
                </a:solidFill>
              </a:defRPr>
            </a:lvl4pPr>
            <a:lvl5pPr marL="2286000" lvl="4" indent="-330200" algn="l">
              <a:lnSpc>
                <a:spcPct val="100000"/>
              </a:lnSpc>
              <a:spcBef>
                <a:spcPts val="320"/>
              </a:spcBef>
              <a:spcAft>
                <a:spcPts val="0"/>
              </a:spcAft>
              <a:buClr>
                <a:srgbClr val="FFFFFF"/>
              </a:buClr>
              <a:buSzPts val="1600"/>
              <a:buChar char="»"/>
              <a:defRPr sz="1600">
                <a:solidFill>
                  <a:srgbClr val="FFFFFF"/>
                </a:solidFill>
              </a:defRPr>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75" name="Google Shape;75;p65"/>
          <p:cNvSpPr txBox="1">
            <a:spLocks noGrp="1"/>
          </p:cNvSpPr>
          <p:nvPr>
            <p:ph type="title"/>
          </p:nvPr>
        </p:nvSpPr>
        <p:spPr>
          <a:xfrm>
            <a:off x="686104" y="848380"/>
            <a:ext cx="7772400" cy="523220"/>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651D32"/>
              </a:buClr>
              <a:buSzPts val="2800"/>
              <a:buFont typeface="Gill Sans"/>
              <a:buNone/>
              <a:defRPr>
                <a:solidFill>
                  <a:srgbClr val="651D32"/>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65"/>
          <p:cNvSpPr txBox="1">
            <a:spLocks noGrp="1"/>
          </p:cNvSpPr>
          <p:nvPr>
            <p:ph type="body" idx="3"/>
          </p:nvPr>
        </p:nvSpPr>
        <p:spPr>
          <a:xfrm>
            <a:off x="3314548" y="1600200"/>
            <a:ext cx="2514904" cy="4572000"/>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0"/>
              </a:spcBef>
              <a:spcAft>
                <a:spcPts val="0"/>
              </a:spcAft>
              <a:buClr>
                <a:schemeClr val="dk1"/>
              </a:buClr>
              <a:buSzPts val="2000"/>
              <a:buChar char="•"/>
              <a:defRPr sz="2000">
                <a:solidFill>
                  <a:schemeClr val="dk1"/>
                </a:solidFill>
              </a:defRPr>
            </a:lvl1pPr>
            <a:lvl2pPr marL="914400" lvl="1" indent="-342900" algn="l">
              <a:lnSpc>
                <a:spcPct val="100000"/>
              </a:lnSpc>
              <a:spcBef>
                <a:spcPts val="1200"/>
              </a:spcBef>
              <a:spcAft>
                <a:spcPts val="0"/>
              </a:spcAft>
              <a:buClr>
                <a:schemeClr val="dk1"/>
              </a:buClr>
              <a:buSzPts val="1800"/>
              <a:buChar char="–"/>
              <a:defRPr sz="1800">
                <a:solidFill>
                  <a:schemeClr val="dk1"/>
                </a:solidFill>
              </a:defRPr>
            </a:lvl2pPr>
            <a:lvl3pPr marL="1371600" lvl="2" indent="-330200" algn="l">
              <a:lnSpc>
                <a:spcPct val="100000"/>
              </a:lnSpc>
              <a:spcBef>
                <a:spcPts val="1200"/>
              </a:spcBef>
              <a:spcAft>
                <a:spcPts val="0"/>
              </a:spcAft>
              <a:buClr>
                <a:srgbClr val="6C6463"/>
              </a:buClr>
              <a:buSzPts val="1600"/>
              <a:buChar char="•"/>
              <a:defRPr sz="1600">
                <a:solidFill>
                  <a:srgbClr val="6C6463"/>
                </a:solidFill>
              </a:defRPr>
            </a:lvl3pPr>
            <a:lvl4pPr marL="1828800" lvl="3" indent="-317500" algn="l">
              <a:lnSpc>
                <a:spcPct val="100000"/>
              </a:lnSpc>
              <a:spcBef>
                <a:spcPts val="280"/>
              </a:spcBef>
              <a:spcAft>
                <a:spcPts val="0"/>
              </a:spcAft>
              <a:buClr>
                <a:srgbClr val="6C6463"/>
              </a:buClr>
              <a:buSzPts val="1400"/>
              <a:buChar char="–"/>
              <a:defRPr sz="1400">
                <a:solidFill>
                  <a:srgbClr val="6C6463"/>
                </a:solidFill>
              </a:defRPr>
            </a:lvl4pPr>
            <a:lvl5pPr marL="2286000" lvl="4" indent="-330200" algn="l">
              <a:lnSpc>
                <a:spcPct val="100000"/>
              </a:lnSpc>
              <a:spcBef>
                <a:spcPts val="320"/>
              </a:spcBef>
              <a:spcAft>
                <a:spcPts val="0"/>
              </a:spcAft>
              <a:buClr>
                <a:srgbClr val="FFFFFF"/>
              </a:buClr>
              <a:buSzPts val="1600"/>
              <a:buChar char="»"/>
              <a:defRPr sz="1600">
                <a:solidFill>
                  <a:srgbClr val="FFFFFF"/>
                </a:solidFill>
              </a:defRPr>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Red/White 1 Content + Bottom Photo">
  <p:cSld name="Red/White 1 Content + Bottom Photo">
    <p:spTree>
      <p:nvGrpSpPr>
        <p:cNvPr id="1" name="Shape 77"/>
        <p:cNvGrpSpPr/>
        <p:nvPr/>
      </p:nvGrpSpPr>
      <p:grpSpPr>
        <a:xfrm>
          <a:off x="0" y="0"/>
          <a:ext cx="0" cy="0"/>
          <a:chOff x="0" y="0"/>
          <a:chExt cx="0" cy="0"/>
        </a:xfrm>
      </p:grpSpPr>
      <p:sp>
        <p:nvSpPr>
          <p:cNvPr id="78" name="Google Shape;78;p66"/>
          <p:cNvSpPr>
            <a:spLocks noGrp="1"/>
          </p:cNvSpPr>
          <p:nvPr>
            <p:ph type="pic" idx="2"/>
          </p:nvPr>
        </p:nvSpPr>
        <p:spPr>
          <a:xfrm>
            <a:off x="152400" y="3429000"/>
            <a:ext cx="8839200" cy="3276600"/>
          </a:xfrm>
          <a:prstGeom prst="rect">
            <a:avLst/>
          </a:prstGeom>
          <a:solidFill>
            <a:srgbClr val="E7E7E5"/>
          </a:solidFill>
          <a:ln>
            <a:noFill/>
          </a:ln>
        </p:spPr>
      </p:sp>
      <p:sp>
        <p:nvSpPr>
          <p:cNvPr id="79" name="Google Shape;79;p66"/>
          <p:cNvSpPr txBox="1">
            <a:spLocks noGrp="1"/>
          </p:cNvSpPr>
          <p:nvPr>
            <p:ph type="body" idx="1"/>
          </p:nvPr>
        </p:nvSpPr>
        <p:spPr>
          <a:xfrm>
            <a:off x="685800" y="1600200"/>
            <a:ext cx="7772400" cy="1600200"/>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0"/>
              </a:spcBef>
              <a:spcAft>
                <a:spcPts val="0"/>
              </a:spcAft>
              <a:buClr>
                <a:schemeClr val="dk1"/>
              </a:buClr>
              <a:buSzPts val="2000"/>
              <a:buChar char="•"/>
              <a:defRPr>
                <a:solidFill>
                  <a:schemeClr val="dk1"/>
                </a:solidFill>
              </a:defRPr>
            </a:lvl1pPr>
            <a:lvl2pPr marL="914400" lvl="1" indent="-355600" algn="l">
              <a:lnSpc>
                <a:spcPct val="100000"/>
              </a:lnSpc>
              <a:spcBef>
                <a:spcPts val="1200"/>
              </a:spcBef>
              <a:spcAft>
                <a:spcPts val="0"/>
              </a:spcAft>
              <a:buClr>
                <a:schemeClr val="dk1"/>
              </a:buClr>
              <a:buSzPts val="2000"/>
              <a:buChar char="–"/>
              <a:defRPr>
                <a:solidFill>
                  <a:schemeClr val="dk1"/>
                </a:solidFill>
              </a:defRPr>
            </a:lvl2pPr>
            <a:lvl3pPr marL="1371600" lvl="2" indent="-342900" algn="l">
              <a:lnSpc>
                <a:spcPct val="100000"/>
              </a:lnSpc>
              <a:spcBef>
                <a:spcPts val="1200"/>
              </a:spcBef>
              <a:spcAft>
                <a:spcPts val="0"/>
              </a:spcAft>
              <a:buClr>
                <a:srgbClr val="6C6463"/>
              </a:buClr>
              <a:buSzPts val="1800"/>
              <a:buChar char="•"/>
              <a:defRPr>
                <a:solidFill>
                  <a:srgbClr val="6C6463"/>
                </a:solidFill>
              </a:defRPr>
            </a:lvl3pPr>
            <a:lvl4pPr marL="1828800" lvl="3" indent="-330200" algn="l">
              <a:lnSpc>
                <a:spcPct val="100000"/>
              </a:lnSpc>
              <a:spcBef>
                <a:spcPts val="320"/>
              </a:spcBef>
              <a:spcAft>
                <a:spcPts val="0"/>
              </a:spcAft>
              <a:buClr>
                <a:srgbClr val="6C6463"/>
              </a:buClr>
              <a:buSzPts val="1600"/>
              <a:buChar char="–"/>
              <a:defRPr>
                <a:solidFill>
                  <a:srgbClr val="6C6463"/>
                </a:solidFill>
              </a:defRPr>
            </a:lvl4pPr>
            <a:lvl5pPr marL="2286000" lvl="4" indent="-317500" algn="l">
              <a:lnSpc>
                <a:spcPct val="100000"/>
              </a:lnSpc>
              <a:spcBef>
                <a:spcPts val="280"/>
              </a:spcBef>
              <a:spcAft>
                <a:spcPts val="0"/>
              </a:spcAft>
              <a:buClr>
                <a:srgbClr val="FFFFFF"/>
              </a:buClr>
              <a:buSzPts val="1400"/>
              <a:buChar char="»"/>
              <a:defRPr>
                <a:solidFill>
                  <a:srgbClr val="FFFFFF"/>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0" name="Google Shape;80;p66"/>
          <p:cNvSpPr txBox="1">
            <a:spLocks noGrp="1"/>
          </p:cNvSpPr>
          <p:nvPr>
            <p:ph type="title"/>
          </p:nvPr>
        </p:nvSpPr>
        <p:spPr>
          <a:xfrm>
            <a:off x="686104" y="848380"/>
            <a:ext cx="7772400" cy="523220"/>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651D32"/>
              </a:buClr>
              <a:buSzPts val="2800"/>
              <a:buFont typeface="Gill Sans"/>
              <a:buNone/>
              <a:defRPr>
                <a:solidFill>
                  <a:srgbClr val="651D3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66"/>
          <p:cNvSpPr txBox="1">
            <a:spLocks noGrp="1"/>
          </p:cNvSpPr>
          <p:nvPr>
            <p:ph type="body" idx="3"/>
          </p:nvPr>
        </p:nvSpPr>
        <p:spPr>
          <a:xfrm rot="-5400000">
            <a:off x="7527667" y="4708266"/>
            <a:ext cx="2743200" cy="184666"/>
          </a:xfrm>
          <a:prstGeom prst="rect">
            <a:avLst/>
          </a:prstGeom>
          <a:noFill/>
          <a:ln>
            <a:noFill/>
          </a:ln>
        </p:spPr>
        <p:txBody>
          <a:bodyPr spcFirstLastPara="1" wrap="square" lIns="91425" tIns="45700" rIns="91425" bIns="45700" anchor="t" anchorCtr="0">
            <a:spAutoFit/>
          </a:bodyPr>
          <a:lstStyle>
            <a:lvl1pPr marL="457200" lvl="0" indent="-228600" algn="r">
              <a:lnSpc>
                <a:spcPct val="100000"/>
              </a:lnSpc>
              <a:spcBef>
                <a:spcPts val="0"/>
              </a:spcBef>
              <a:spcAft>
                <a:spcPts val="0"/>
              </a:spcAft>
              <a:buClr>
                <a:srgbClr val="FFFFFF"/>
              </a:buClr>
              <a:buSzPts val="600"/>
              <a:buNone/>
              <a:defRPr sz="600">
                <a:solidFill>
                  <a:srgbClr val="FFFFFF"/>
                </a:solidFill>
              </a:defRPr>
            </a:lvl1pPr>
            <a:lvl2pPr marL="914400" lvl="1" indent="-228600" algn="l">
              <a:lnSpc>
                <a:spcPct val="100000"/>
              </a:lnSpc>
              <a:spcBef>
                <a:spcPts val="1200"/>
              </a:spcBef>
              <a:spcAft>
                <a:spcPts val="0"/>
              </a:spcAft>
              <a:buClr>
                <a:schemeClr val="lt1"/>
              </a:buClr>
              <a:buSzPts val="1800"/>
              <a:buNone/>
              <a:defRPr sz="1800">
                <a:solidFill>
                  <a:schemeClr val="lt1"/>
                </a:solidFill>
              </a:defRPr>
            </a:lvl2pPr>
            <a:lvl3pPr marL="1371600" lvl="2" indent="-228600" algn="l">
              <a:lnSpc>
                <a:spcPct val="100000"/>
              </a:lnSpc>
              <a:spcBef>
                <a:spcPts val="1200"/>
              </a:spcBef>
              <a:spcAft>
                <a:spcPts val="0"/>
              </a:spcAft>
              <a:buClr>
                <a:schemeClr val="lt1"/>
              </a:buClr>
              <a:buSzPts val="1600"/>
              <a:buNone/>
              <a:defRPr sz="1600">
                <a:solidFill>
                  <a:schemeClr val="lt1"/>
                </a:solidFill>
              </a:defRPr>
            </a:lvl3pPr>
            <a:lvl4pPr marL="1828800" lvl="3" indent="-228600" algn="l">
              <a:lnSpc>
                <a:spcPct val="100000"/>
              </a:lnSpc>
              <a:spcBef>
                <a:spcPts val="280"/>
              </a:spcBef>
              <a:spcAft>
                <a:spcPts val="0"/>
              </a:spcAft>
              <a:buClr>
                <a:schemeClr val="lt1"/>
              </a:buClr>
              <a:buSzPts val="1400"/>
              <a:buNone/>
              <a:defRPr sz="1400">
                <a:solidFill>
                  <a:schemeClr val="lt1"/>
                </a:solidFill>
              </a:defRPr>
            </a:lvl4pPr>
            <a:lvl5pPr marL="2286000" lvl="4" indent="-228600" algn="l">
              <a:lnSpc>
                <a:spcPct val="100000"/>
              </a:lnSpc>
              <a:spcBef>
                <a:spcPts val="240"/>
              </a:spcBef>
              <a:spcAft>
                <a:spcPts val="0"/>
              </a:spcAft>
              <a:buClr>
                <a:schemeClr val="lt1"/>
              </a:buClr>
              <a:buSzPts val="1200"/>
              <a:buNone/>
              <a:defRPr sz="1200">
                <a:solidFill>
                  <a:schemeClr val="lt1"/>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Red/White 1 Content + Right Photo">
  <p:cSld name="Red/White 1 Content + Right Photo">
    <p:spTree>
      <p:nvGrpSpPr>
        <p:cNvPr id="1" name="Shape 82"/>
        <p:cNvGrpSpPr/>
        <p:nvPr/>
      </p:nvGrpSpPr>
      <p:grpSpPr>
        <a:xfrm>
          <a:off x="0" y="0"/>
          <a:ext cx="0" cy="0"/>
          <a:chOff x="0" y="0"/>
          <a:chExt cx="0" cy="0"/>
        </a:xfrm>
      </p:grpSpPr>
      <p:sp>
        <p:nvSpPr>
          <p:cNvPr id="83" name="Google Shape;83;p67"/>
          <p:cNvSpPr>
            <a:spLocks noGrp="1"/>
          </p:cNvSpPr>
          <p:nvPr>
            <p:ph type="pic" idx="2"/>
          </p:nvPr>
        </p:nvSpPr>
        <p:spPr>
          <a:xfrm>
            <a:off x="4572000" y="152400"/>
            <a:ext cx="4419600" cy="6553200"/>
          </a:xfrm>
          <a:prstGeom prst="rect">
            <a:avLst/>
          </a:prstGeom>
          <a:solidFill>
            <a:srgbClr val="E7E7E5"/>
          </a:solidFill>
          <a:ln>
            <a:noFill/>
          </a:ln>
        </p:spPr>
      </p:sp>
      <p:sp>
        <p:nvSpPr>
          <p:cNvPr id="84" name="Google Shape;84;p67"/>
          <p:cNvSpPr txBox="1">
            <a:spLocks noGrp="1"/>
          </p:cNvSpPr>
          <p:nvPr>
            <p:ph type="body" idx="1"/>
          </p:nvPr>
        </p:nvSpPr>
        <p:spPr>
          <a:xfrm>
            <a:off x="685800" y="2057401"/>
            <a:ext cx="3657600" cy="4114799"/>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0"/>
              </a:spcBef>
              <a:spcAft>
                <a:spcPts val="0"/>
              </a:spcAft>
              <a:buClr>
                <a:schemeClr val="dk1"/>
              </a:buClr>
              <a:buSzPts val="2000"/>
              <a:buChar char="•"/>
              <a:defRPr sz="2000">
                <a:solidFill>
                  <a:schemeClr val="dk1"/>
                </a:solidFill>
              </a:defRPr>
            </a:lvl1pPr>
            <a:lvl2pPr marL="914400" lvl="1" indent="-342900" algn="l">
              <a:lnSpc>
                <a:spcPct val="100000"/>
              </a:lnSpc>
              <a:spcBef>
                <a:spcPts val="1200"/>
              </a:spcBef>
              <a:spcAft>
                <a:spcPts val="0"/>
              </a:spcAft>
              <a:buClr>
                <a:schemeClr val="dk1"/>
              </a:buClr>
              <a:buSzPts val="1800"/>
              <a:buChar char="–"/>
              <a:defRPr sz="1800">
                <a:solidFill>
                  <a:schemeClr val="dk1"/>
                </a:solidFill>
              </a:defRPr>
            </a:lvl2pPr>
            <a:lvl3pPr marL="1371600" lvl="2" indent="-330200" algn="l">
              <a:lnSpc>
                <a:spcPct val="100000"/>
              </a:lnSpc>
              <a:spcBef>
                <a:spcPts val="1200"/>
              </a:spcBef>
              <a:spcAft>
                <a:spcPts val="0"/>
              </a:spcAft>
              <a:buClr>
                <a:schemeClr val="dk1"/>
              </a:buClr>
              <a:buSzPts val="1600"/>
              <a:buChar char="•"/>
              <a:defRPr sz="1600">
                <a:solidFill>
                  <a:schemeClr val="dk1"/>
                </a:solidFill>
              </a:defRPr>
            </a:lvl3pPr>
            <a:lvl4pPr marL="1828800" lvl="3" indent="-317500" algn="l">
              <a:lnSpc>
                <a:spcPct val="100000"/>
              </a:lnSpc>
              <a:spcBef>
                <a:spcPts val="280"/>
              </a:spcBef>
              <a:spcAft>
                <a:spcPts val="0"/>
              </a:spcAft>
              <a:buClr>
                <a:schemeClr val="dk1"/>
              </a:buClr>
              <a:buSzPts val="1400"/>
              <a:buChar char="–"/>
              <a:defRPr sz="1400">
                <a:solidFill>
                  <a:schemeClr val="dk1"/>
                </a:solidFill>
              </a:defRPr>
            </a:lvl4pPr>
            <a:lvl5pPr marL="2286000" lvl="4" indent="-317500" algn="l">
              <a:lnSpc>
                <a:spcPct val="100000"/>
              </a:lnSpc>
              <a:spcBef>
                <a:spcPts val="280"/>
              </a:spcBef>
              <a:spcAft>
                <a:spcPts val="0"/>
              </a:spcAft>
              <a:buClr>
                <a:srgbClr val="FFFFFF"/>
              </a:buClr>
              <a:buSzPts val="1400"/>
              <a:buChar char="»"/>
              <a:defRPr>
                <a:solidFill>
                  <a:srgbClr val="FFFFFF"/>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5" name="Google Shape;85;p67"/>
          <p:cNvSpPr txBox="1">
            <a:spLocks noGrp="1"/>
          </p:cNvSpPr>
          <p:nvPr>
            <p:ph type="title"/>
          </p:nvPr>
        </p:nvSpPr>
        <p:spPr>
          <a:xfrm>
            <a:off x="685800" y="843985"/>
            <a:ext cx="3657296" cy="95410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651D32"/>
              </a:buClr>
              <a:buSzPts val="2800"/>
              <a:buFont typeface="Gill Sans"/>
              <a:buNone/>
              <a:defRPr>
                <a:solidFill>
                  <a:srgbClr val="651D3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67"/>
          <p:cNvSpPr txBox="1">
            <a:spLocks noGrp="1"/>
          </p:cNvSpPr>
          <p:nvPr>
            <p:ph type="body" idx="3"/>
          </p:nvPr>
        </p:nvSpPr>
        <p:spPr>
          <a:xfrm rot="-5400000">
            <a:off x="7527667" y="1431666"/>
            <a:ext cx="2743200" cy="184666"/>
          </a:xfrm>
          <a:prstGeom prst="rect">
            <a:avLst/>
          </a:prstGeom>
          <a:noFill/>
          <a:ln>
            <a:noFill/>
          </a:ln>
        </p:spPr>
        <p:txBody>
          <a:bodyPr spcFirstLastPara="1" wrap="square" lIns="91425" tIns="45700" rIns="91425" bIns="45700" anchor="t" anchorCtr="0">
            <a:spAutoFit/>
          </a:bodyPr>
          <a:lstStyle>
            <a:lvl1pPr marL="457200" lvl="0" indent="-228600" algn="r">
              <a:lnSpc>
                <a:spcPct val="100000"/>
              </a:lnSpc>
              <a:spcBef>
                <a:spcPts val="0"/>
              </a:spcBef>
              <a:spcAft>
                <a:spcPts val="0"/>
              </a:spcAft>
              <a:buClr>
                <a:srgbClr val="FFFFFF"/>
              </a:buClr>
              <a:buSzPts val="600"/>
              <a:buNone/>
              <a:defRPr sz="600">
                <a:solidFill>
                  <a:srgbClr val="FFFFFF"/>
                </a:solidFill>
              </a:defRPr>
            </a:lvl1pPr>
            <a:lvl2pPr marL="914400" lvl="1" indent="-228600" algn="l">
              <a:lnSpc>
                <a:spcPct val="100000"/>
              </a:lnSpc>
              <a:spcBef>
                <a:spcPts val="1200"/>
              </a:spcBef>
              <a:spcAft>
                <a:spcPts val="0"/>
              </a:spcAft>
              <a:buClr>
                <a:schemeClr val="lt1"/>
              </a:buClr>
              <a:buSzPts val="1800"/>
              <a:buNone/>
              <a:defRPr sz="1800">
                <a:solidFill>
                  <a:schemeClr val="lt1"/>
                </a:solidFill>
              </a:defRPr>
            </a:lvl2pPr>
            <a:lvl3pPr marL="1371600" lvl="2" indent="-228600" algn="l">
              <a:lnSpc>
                <a:spcPct val="100000"/>
              </a:lnSpc>
              <a:spcBef>
                <a:spcPts val="1200"/>
              </a:spcBef>
              <a:spcAft>
                <a:spcPts val="0"/>
              </a:spcAft>
              <a:buClr>
                <a:schemeClr val="lt1"/>
              </a:buClr>
              <a:buSzPts val="1600"/>
              <a:buNone/>
              <a:defRPr sz="1600">
                <a:solidFill>
                  <a:schemeClr val="lt1"/>
                </a:solidFill>
              </a:defRPr>
            </a:lvl3pPr>
            <a:lvl4pPr marL="1828800" lvl="3" indent="-228600" algn="l">
              <a:lnSpc>
                <a:spcPct val="100000"/>
              </a:lnSpc>
              <a:spcBef>
                <a:spcPts val="280"/>
              </a:spcBef>
              <a:spcAft>
                <a:spcPts val="0"/>
              </a:spcAft>
              <a:buClr>
                <a:schemeClr val="lt1"/>
              </a:buClr>
              <a:buSzPts val="1400"/>
              <a:buNone/>
              <a:defRPr sz="1400">
                <a:solidFill>
                  <a:schemeClr val="lt1"/>
                </a:solidFill>
              </a:defRPr>
            </a:lvl4pPr>
            <a:lvl5pPr marL="2286000" lvl="4" indent="-228600" algn="l">
              <a:lnSpc>
                <a:spcPct val="100000"/>
              </a:lnSpc>
              <a:spcBef>
                <a:spcPts val="240"/>
              </a:spcBef>
              <a:spcAft>
                <a:spcPts val="0"/>
              </a:spcAft>
              <a:buClr>
                <a:schemeClr val="lt1"/>
              </a:buClr>
              <a:buSzPts val="1200"/>
              <a:buNone/>
              <a:defRPr sz="1200">
                <a:solidFill>
                  <a:schemeClr val="lt1"/>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Red/White Title Only">
  <p:cSld name="Red/White Title Only">
    <p:spTree>
      <p:nvGrpSpPr>
        <p:cNvPr id="1" name="Shape 87"/>
        <p:cNvGrpSpPr/>
        <p:nvPr/>
      </p:nvGrpSpPr>
      <p:grpSpPr>
        <a:xfrm>
          <a:off x="0" y="0"/>
          <a:ext cx="0" cy="0"/>
          <a:chOff x="0" y="0"/>
          <a:chExt cx="0" cy="0"/>
        </a:xfrm>
      </p:grpSpPr>
      <p:sp>
        <p:nvSpPr>
          <p:cNvPr id="88" name="Google Shape;88;p68"/>
          <p:cNvSpPr>
            <a:spLocks noGrp="1"/>
          </p:cNvSpPr>
          <p:nvPr>
            <p:ph type="pic" idx="2"/>
          </p:nvPr>
        </p:nvSpPr>
        <p:spPr>
          <a:xfrm>
            <a:off x="152400" y="152400"/>
            <a:ext cx="4419600" cy="6553200"/>
          </a:xfrm>
          <a:prstGeom prst="rect">
            <a:avLst/>
          </a:prstGeom>
          <a:solidFill>
            <a:srgbClr val="E7E7E5"/>
          </a:solidFill>
          <a:ln>
            <a:noFill/>
          </a:ln>
        </p:spPr>
      </p:sp>
      <p:sp>
        <p:nvSpPr>
          <p:cNvPr id="89" name="Google Shape;89;p68"/>
          <p:cNvSpPr txBox="1">
            <a:spLocks noGrp="1"/>
          </p:cNvSpPr>
          <p:nvPr>
            <p:ph type="body" idx="1"/>
          </p:nvPr>
        </p:nvSpPr>
        <p:spPr>
          <a:xfrm rot="-5400000">
            <a:off x="3108067" y="1431666"/>
            <a:ext cx="2743200" cy="184666"/>
          </a:xfrm>
          <a:prstGeom prst="rect">
            <a:avLst/>
          </a:prstGeom>
          <a:noFill/>
          <a:ln>
            <a:noFill/>
          </a:ln>
        </p:spPr>
        <p:txBody>
          <a:bodyPr spcFirstLastPara="1" wrap="square" lIns="91425" tIns="45700" rIns="91425" bIns="45700" anchor="t" anchorCtr="0">
            <a:spAutoFit/>
          </a:bodyPr>
          <a:lstStyle>
            <a:lvl1pPr marL="457200" lvl="0" indent="-228600" algn="r">
              <a:lnSpc>
                <a:spcPct val="100000"/>
              </a:lnSpc>
              <a:spcBef>
                <a:spcPts val="0"/>
              </a:spcBef>
              <a:spcAft>
                <a:spcPts val="0"/>
              </a:spcAft>
              <a:buClr>
                <a:srgbClr val="FFFFFF"/>
              </a:buClr>
              <a:buSzPts val="600"/>
              <a:buNone/>
              <a:defRPr sz="600">
                <a:solidFill>
                  <a:srgbClr val="FFFFFF"/>
                </a:solidFill>
              </a:defRPr>
            </a:lvl1pPr>
            <a:lvl2pPr marL="914400" lvl="1" indent="-228600" algn="l">
              <a:lnSpc>
                <a:spcPct val="100000"/>
              </a:lnSpc>
              <a:spcBef>
                <a:spcPts val="1200"/>
              </a:spcBef>
              <a:spcAft>
                <a:spcPts val="0"/>
              </a:spcAft>
              <a:buClr>
                <a:schemeClr val="lt1"/>
              </a:buClr>
              <a:buSzPts val="1800"/>
              <a:buNone/>
              <a:defRPr sz="1800">
                <a:solidFill>
                  <a:schemeClr val="lt1"/>
                </a:solidFill>
              </a:defRPr>
            </a:lvl2pPr>
            <a:lvl3pPr marL="1371600" lvl="2" indent="-228600" algn="l">
              <a:lnSpc>
                <a:spcPct val="100000"/>
              </a:lnSpc>
              <a:spcBef>
                <a:spcPts val="1200"/>
              </a:spcBef>
              <a:spcAft>
                <a:spcPts val="0"/>
              </a:spcAft>
              <a:buClr>
                <a:schemeClr val="lt1"/>
              </a:buClr>
              <a:buSzPts val="1600"/>
              <a:buNone/>
              <a:defRPr sz="1600">
                <a:solidFill>
                  <a:schemeClr val="lt1"/>
                </a:solidFill>
              </a:defRPr>
            </a:lvl3pPr>
            <a:lvl4pPr marL="1828800" lvl="3" indent="-228600" algn="l">
              <a:lnSpc>
                <a:spcPct val="100000"/>
              </a:lnSpc>
              <a:spcBef>
                <a:spcPts val="280"/>
              </a:spcBef>
              <a:spcAft>
                <a:spcPts val="0"/>
              </a:spcAft>
              <a:buClr>
                <a:schemeClr val="lt1"/>
              </a:buClr>
              <a:buSzPts val="1400"/>
              <a:buNone/>
              <a:defRPr sz="1400">
                <a:solidFill>
                  <a:schemeClr val="lt1"/>
                </a:solidFill>
              </a:defRPr>
            </a:lvl4pPr>
            <a:lvl5pPr marL="2286000" lvl="4" indent="-228600" algn="l">
              <a:lnSpc>
                <a:spcPct val="100000"/>
              </a:lnSpc>
              <a:spcBef>
                <a:spcPts val="240"/>
              </a:spcBef>
              <a:spcAft>
                <a:spcPts val="0"/>
              </a:spcAft>
              <a:buClr>
                <a:schemeClr val="lt1"/>
              </a:buClr>
              <a:buSzPts val="1200"/>
              <a:buNone/>
              <a:defRPr sz="1200">
                <a:solidFill>
                  <a:schemeClr val="lt1"/>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90" name="Google Shape;90;p68"/>
          <p:cNvSpPr txBox="1">
            <a:spLocks noGrp="1"/>
          </p:cNvSpPr>
          <p:nvPr>
            <p:ph type="title"/>
          </p:nvPr>
        </p:nvSpPr>
        <p:spPr>
          <a:xfrm>
            <a:off x="4877104" y="2971800"/>
            <a:ext cx="3885896" cy="954107"/>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Clr>
                <a:srgbClr val="651D32"/>
              </a:buClr>
              <a:buSzPts val="2800"/>
              <a:buFont typeface="Gill Sans"/>
              <a:buNone/>
              <a:defRPr>
                <a:solidFill>
                  <a:srgbClr val="651D3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ntact Info">
  <p:cSld name="Contact Info">
    <p:spTree>
      <p:nvGrpSpPr>
        <p:cNvPr id="1" name="Shape 91"/>
        <p:cNvGrpSpPr/>
        <p:nvPr/>
      </p:nvGrpSpPr>
      <p:grpSpPr>
        <a:xfrm>
          <a:off x="0" y="0"/>
          <a:ext cx="0" cy="0"/>
          <a:chOff x="0" y="0"/>
          <a:chExt cx="0" cy="0"/>
        </a:xfrm>
      </p:grpSpPr>
      <p:pic>
        <p:nvPicPr>
          <p:cNvPr id="92" name="Google Shape;92;p69"/>
          <p:cNvPicPr preferRelativeResize="0"/>
          <p:nvPr/>
        </p:nvPicPr>
        <p:blipFill rotWithShape="1">
          <a:blip r:embed="rId2">
            <a:alphaModFix/>
          </a:blip>
          <a:srcRect/>
          <a:stretch/>
        </p:blipFill>
        <p:spPr>
          <a:xfrm>
            <a:off x="152400" y="126997"/>
            <a:ext cx="8839200" cy="6578603"/>
          </a:xfrm>
          <a:prstGeom prst="rect">
            <a:avLst/>
          </a:prstGeom>
          <a:noFill/>
          <a:ln>
            <a:noFill/>
          </a:ln>
        </p:spPr>
      </p:pic>
      <p:sp>
        <p:nvSpPr>
          <p:cNvPr id="93" name="Google Shape;93;p69"/>
          <p:cNvSpPr txBox="1">
            <a:spLocks noGrp="1"/>
          </p:cNvSpPr>
          <p:nvPr>
            <p:ph type="body" idx="1"/>
          </p:nvPr>
        </p:nvSpPr>
        <p:spPr>
          <a:xfrm rot="-5400000">
            <a:off x="7527667" y="1431666"/>
            <a:ext cx="2743200" cy="184666"/>
          </a:xfrm>
          <a:prstGeom prst="rect">
            <a:avLst/>
          </a:prstGeom>
          <a:noFill/>
          <a:ln>
            <a:noFill/>
          </a:ln>
        </p:spPr>
        <p:txBody>
          <a:bodyPr spcFirstLastPara="1" wrap="square" lIns="91425" tIns="45700" rIns="91425" bIns="45700" anchor="t" anchorCtr="0">
            <a:spAutoFit/>
          </a:bodyPr>
          <a:lstStyle>
            <a:lvl1pPr marL="457200" lvl="0" indent="-228600" algn="r">
              <a:lnSpc>
                <a:spcPct val="100000"/>
              </a:lnSpc>
              <a:spcBef>
                <a:spcPts val="0"/>
              </a:spcBef>
              <a:spcAft>
                <a:spcPts val="0"/>
              </a:spcAft>
              <a:buClr>
                <a:srgbClr val="FFFFFF"/>
              </a:buClr>
              <a:buSzPts val="600"/>
              <a:buNone/>
              <a:defRPr sz="600">
                <a:solidFill>
                  <a:srgbClr val="FFFFFF"/>
                </a:solidFill>
              </a:defRPr>
            </a:lvl1pPr>
            <a:lvl2pPr marL="914400" lvl="1" indent="-228600" algn="l">
              <a:lnSpc>
                <a:spcPct val="100000"/>
              </a:lnSpc>
              <a:spcBef>
                <a:spcPts val="1200"/>
              </a:spcBef>
              <a:spcAft>
                <a:spcPts val="0"/>
              </a:spcAft>
              <a:buClr>
                <a:schemeClr val="lt1"/>
              </a:buClr>
              <a:buSzPts val="1800"/>
              <a:buNone/>
              <a:defRPr sz="1800">
                <a:solidFill>
                  <a:schemeClr val="lt1"/>
                </a:solidFill>
              </a:defRPr>
            </a:lvl2pPr>
            <a:lvl3pPr marL="1371600" lvl="2" indent="-228600" algn="l">
              <a:lnSpc>
                <a:spcPct val="100000"/>
              </a:lnSpc>
              <a:spcBef>
                <a:spcPts val="1200"/>
              </a:spcBef>
              <a:spcAft>
                <a:spcPts val="0"/>
              </a:spcAft>
              <a:buClr>
                <a:schemeClr val="lt1"/>
              </a:buClr>
              <a:buSzPts val="1600"/>
              <a:buNone/>
              <a:defRPr sz="1600">
                <a:solidFill>
                  <a:schemeClr val="lt1"/>
                </a:solidFill>
              </a:defRPr>
            </a:lvl3pPr>
            <a:lvl4pPr marL="1828800" lvl="3" indent="-228600" algn="l">
              <a:lnSpc>
                <a:spcPct val="100000"/>
              </a:lnSpc>
              <a:spcBef>
                <a:spcPts val="280"/>
              </a:spcBef>
              <a:spcAft>
                <a:spcPts val="0"/>
              </a:spcAft>
              <a:buClr>
                <a:schemeClr val="lt1"/>
              </a:buClr>
              <a:buSzPts val="1400"/>
              <a:buNone/>
              <a:defRPr sz="1400">
                <a:solidFill>
                  <a:schemeClr val="lt1"/>
                </a:solidFill>
              </a:defRPr>
            </a:lvl4pPr>
            <a:lvl5pPr marL="2286000" lvl="4" indent="-228600" algn="l">
              <a:lnSpc>
                <a:spcPct val="100000"/>
              </a:lnSpc>
              <a:spcBef>
                <a:spcPts val="240"/>
              </a:spcBef>
              <a:spcAft>
                <a:spcPts val="0"/>
              </a:spcAft>
              <a:buClr>
                <a:schemeClr val="lt1"/>
              </a:buClr>
              <a:buSzPts val="1200"/>
              <a:buNone/>
              <a:defRPr sz="1200">
                <a:solidFill>
                  <a:schemeClr val="lt1"/>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94" name="Google Shape;94;p69"/>
          <p:cNvSpPr txBox="1">
            <a:spLocks noGrp="1"/>
          </p:cNvSpPr>
          <p:nvPr>
            <p:ph type="dt" idx="10"/>
          </p:nvPr>
        </p:nvSpPr>
        <p:spPr>
          <a:xfrm>
            <a:off x="152400" y="6520934"/>
            <a:ext cx="2133600" cy="184666"/>
          </a:xfrm>
          <a:prstGeom prst="rect">
            <a:avLst/>
          </a:prstGeom>
          <a:noFill/>
          <a:ln>
            <a:noFill/>
          </a:ln>
        </p:spPr>
        <p:txBody>
          <a:bodyPr spcFirstLastPara="1" wrap="square" lIns="91425" tIns="45700" rIns="91425" bIns="45700" anchor="ctr" anchorCtr="0">
            <a:spAutoFit/>
          </a:bodyPr>
          <a:lstStyle>
            <a:lvl1pPr marR="0" lvl="0" algn="l" rtl="0">
              <a:lnSpc>
                <a:spcPct val="100000"/>
              </a:lnSpc>
              <a:spcBef>
                <a:spcPts val="0"/>
              </a:spcBef>
              <a:spcAft>
                <a:spcPts val="0"/>
              </a:spcAft>
              <a:buClr>
                <a:srgbClr val="000000"/>
              </a:buClr>
              <a:buSzPts val="1400"/>
              <a:buFont typeface="Arial"/>
              <a:buNone/>
              <a:defRPr sz="600" b="0" i="0" u="none" strike="noStrike" cap="none">
                <a:solidFill>
                  <a:srgbClr val="FFFFFF"/>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9pPr>
          </a:lstStyle>
          <a:p>
            <a:endParaRPr/>
          </a:p>
        </p:txBody>
      </p:sp>
      <p:sp>
        <p:nvSpPr>
          <p:cNvPr id="95" name="Google Shape;95;p69"/>
          <p:cNvSpPr txBox="1">
            <a:spLocks noGrp="1"/>
          </p:cNvSpPr>
          <p:nvPr>
            <p:ph type="sldNum" idx="12"/>
          </p:nvPr>
        </p:nvSpPr>
        <p:spPr>
          <a:xfrm>
            <a:off x="6858000" y="6520934"/>
            <a:ext cx="2133600" cy="184666"/>
          </a:xfrm>
          <a:prstGeom prst="rect">
            <a:avLst/>
          </a:prstGeom>
          <a:noFill/>
          <a:ln>
            <a:noFill/>
          </a:ln>
        </p:spPr>
        <p:txBody>
          <a:bodyPr spcFirstLastPara="1" wrap="square" lIns="91425" tIns="45700" rIns="91425" bIns="45700" anchor="ctr" anchorCtr="0">
            <a:sp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pic>
        <p:nvPicPr>
          <p:cNvPr id="96" name="Google Shape;96;p69"/>
          <p:cNvPicPr preferRelativeResize="0"/>
          <p:nvPr/>
        </p:nvPicPr>
        <p:blipFill rotWithShape="1">
          <a:blip r:embed="rId3">
            <a:alphaModFix/>
          </a:blip>
          <a:srcRect/>
          <a:stretch/>
        </p:blipFill>
        <p:spPr>
          <a:xfrm>
            <a:off x="692285" y="5943600"/>
            <a:ext cx="1524000" cy="457200"/>
          </a:xfrm>
          <a:prstGeom prst="rect">
            <a:avLst/>
          </a:prstGeom>
          <a:noFill/>
          <a:ln>
            <a:noFill/>
          </a:ln>
        </p:spPr>
      </p:pic>
      <p:sp>
        <p:nvSpPr>
          <p:cNvPr id="97" name="Google Shape;97;p69"/>
          <p:cNvSpPr txBox="1">
            <a:spLocks noGrp="1"/>
          </p:cNvSpPr>
          <p:nvPr>
            <p:ph type="subTitle" idx="2"/>
          </p:nvPr>
        </p:nvSpPr>
        <p:spPr>
          <a:xfrm>
            <a:off x="685800" y="4114800"/>
            <a:ext cx="3429000" cy="1600200"/>
          </a:xfrm>
          <a:prstGeom prst="rect">
            <a:avLst/>
          </a:prstGeom>
          <a:noFill/>
          <a:ln>
            <a:noFill/>
          </a:ln>
          <a:effectLst>
            <a:outerShdw blurRad="254000" algn="tl" rotWithShape="0">
              <a:srgbClr val="000000">
                <a:alpha val="40000"/>
              </a:srgbClr>
            </a:outerShdw>
          </a:effectLst>
        </p:spPr>
        <p:txBody>
          <a:bodyPr spcFirstLastPara="1" wrap="square" lIns="91425" tIns="45700" rIns="91425" bIns="45700" anchor="t" anchorCtr="0">
            <a:normAutofit/>
          </a:bodyPr>
          <a:lstStyle>
            <a:lvl1pPr lvl="0" algn="l">
              <a:lnSpc>
                <a:spcPct val="100000"/>
              </a:lnSpc>
              <a:spcBef>
                <a:spcPts val="0"/>
              </a:spcBef>
              <a:spcAft>
                <a:spcPts val="0"/>
              </a:spcAft>
              <a:buClr>
                <a:schemeClr val="lt1"/>
              </a:buClr>
              <a:buSzPts val="1800"/>
              <a:buNone/>
              <a:defRPr sz="1800">
                <a:solidFill>
                  <a:schemeClr val="lt1"/>
                </a:solidFill>
              </a:defRPr>
            </a:lvl1pPr>
            <a:lvl2pPr lvl="1" algn="ctr">
              <a:lnSpc>
                <a:spcPct val="100000"/>
              </a:lnSpc>
              <a:spcBef>
                <a:spcPts val="1200"/>
              </a:spcBef>
              <a:spcAft>
                <a:spcPts val="0"/>
              </a:spcAft>
              <a:buClr>
                <a:srgbClr val="888888"/>
              </a:buClr>
              <a:buSzPts val="2000"/>
              <a:buNone/>
              <a:defRPr>
                <a:solidFill>
                  <a:srgbClr val="888888"/>
                </a:solidFill>
              </a:defRPr>
            </a:lvl2pPr>
            <a:lvl3pPr lvl="2" algn="ctr">
              <a:lnSpc>
                <a:spcPct val="100000"/>
              </a:lnSpc>
              <a:spcBef>
                <a:spcPts val="1200"/>
              </a:spcBef>
              <a:spcAft>
                <a:spcPts val="0"/>
              </a:spcAft>
              <a:buClr>
                <a:srgbClr val="888888"/>
              </a:buClr>
              <a:buSzPts val="1800"/>
              <a:buNone/>
              <a:defRPr>
                <a:solidFill>
                  <a:srgbClr val="888888"/>
                </a:solidFill>
              </a:defRPr>
            </a:lvl3pPr>
            <a:lvl4pPr lvl="3" algn="ctr">
              <a:lnSpc>
                <a:spcPct val="100000"/>
              </a:lnSpc>
              <a:spcBef>
                <a:spcPts val="320"/>
              </a:spcBef>
              <a:spcAft>
                <a:spcPts val="0"/>
              </a:spcAft>
              <a:buClr>
                <a:srgbClr val="888888"/>
              </a:buClr>
              <a:buSzPts val="1600"/>
              <a:buNone/>
              <a:defRPr>
                <a:solidFill>
                  <a:srgbClr val="888888"/>
                </a:solidFill>
              </a:defRPr>
            </a:lvl4pPr>
            <a:lvl5pPr lvl="4" algn="ctr">
              <a:lnSpc>
                <a:spcPct val="100000"/>
              </a:lnSpc>
              <a:spcBef>
                <a:spcPts val="280"/>
              </a:spcBef>
              <a:spcAft>
                <a:spcPts val="0"/>
              </a:spcAft>
              <a:buClr>
                <a:srgbClr val="888888"/>
              </a:buClr>
              <a:buSzPts val="14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cxnSp>
        <p:nvCxnSpPr>
          <p:cNvPr id="98" name="Google Shape;98;p69"/>
          <p:cNvCxnSpPr/>
          <p:nvPr/>
        </p:nvCxnSpPr>
        <p:spPr>
          <a:xfrm>
            <a:off x="762000" y="3886200"/>
            <a:ext cx="320040" cy="0"/>
          </a:xfrm>
          <a:prstGeom prst="straightConnector1">
            <a:avLst/>
          </a:prstGeom>
          <a:noFill/>
          <a:ln w="19050" cap="flat" cmpd="sng">
            <a:solidFill>
              <a:srgbClr val="FFFFFF"/>
            </a:solidFill>
            <a:prstDash val="solid"/>
            <a:round/>
            <a:headEnd type="none" w="sm" len="sm"/>
            <a:tailEnd type="none" w="sm" len="sm"/>
          </a:ln>
          <a:effectLst>
            <a:outerShdw blurRad="254000" algn="tl" rotWithShape="0">
              <a:srgbClr val="000000">
                <a:alpha val="40000"/>
              </a:srgbClr>
            </a:outerShdw>
          </a:effectLst>
        </p:spPr>
      </p:cxn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ver - Full Blue">
  <p:cSld name="Cover - Full Blue">
    <p:spTree>
      <p:nvGrpSpPr>
        <p:cNvPr id="1" name="Shape 99"/>
        <p:cNvGrpSpPr/>
        <p:nvPr/>
      </p:nvGrpSpPr>
      <p:grpSpPr>
        <a:xfrm>
          <a:off x="0" y="0"/>
          <a:ext cx="0" cy="0"/>
          <a:chOff x="0" y="0"/>
          <a:chExt cx="0" cy="0"/>
        </a:xfrm>
      </p:grpSpPr>
      <p:pic>
        <p:nvPicPr>
          <p:cNvPr id="100" name="Google Shape;100;p70"/>
          <p:cNvPicPr preferRelativeResize="0"/>
          <p:nvPr/>
        </p:nvPicPr>
        <p:blipFill rotWithShape="1">
          <a:blip r:embed="rId2">
            <a:alphaModFix/>
          </a:blip>
          <a:srcRect/>
          <a:stretch/>
        </p:blipFill>
        <p:spPr>
          <a:xfrm>
            <a:off x="691522" y="685800"/>
            <a:ext cx="1813366" cy="544010"/>
          </a:xfrm>
          <a:prstGeom prst="rect">
            <a:avLst/>
          </a:prstGeom>
          <a:noFill/>
          <a:ln>
            <a:noFill/>
          </a:ln>
        </p:spPr>
      </p:pic>
      <p:sp>
        <p:nvSpPr>
          <p:cNvPr id="101" name="Google Shape;101;p70"/>
          <p:cNvSpPr txBox="1">
            <a:spLocks noGrp="1"/>
          </p:cNvSpPr>
          <p:nvPr>
            <p:ph type="dt" idx="10"/>
          </p:nvPr>
        </p:nvSpPr>
        <p:spPr>
          <a:xfrm>
            <a:off x="152400" y="6520934"/>
            <a:ext cx="2133600" cy="184666"/>
          </a:xfrm>
          <a:prstGeom prst="rect">
            <a:avLst/>
          </a:prstGeom>
          <a:noFill/>
          <a:ln>
            <a:noFill/>
          </a:ln>
        </p:spPr>
        <p:txBody>
          <a:bodyPr spcFirstLastPara="1" wrap="square" lIns="91425" tIns="45700" rIns="91425" bIns="45700" anchor="ctr" anchorCtr="0">
            <a:spAutoFit/>
          </a:bodyPr>
          <a:lstStyle>
            <a:lvl1pPr marR="0" lvl="0" algn="l" rtl="0">
              <a:lnSpc>
                <a:spcPct val="100000"/>
              </a:lnSpc>
              <a:spcBef>
                <a:spcPts val="0"/>
              </a:spcBef>
              <a:spcAft>
                <a:spcPts val="0"/>
              </a:spcAft>
              <a:buClr>
                <a:srgbClr val="000000"/>
              </a:buClr>
              <a:buSzPts val="1400"/>
              <a:buFont typeface="Arial"/>
              <a:buNone/>
              <a:defRPr sz="600" b="0" i="0" u="none" strike="noStrike" cap="none">
                <a:solidFill>
                  <a:srgbClr val="FFFFFF"/>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9pPr>
          </a:lstStyle>
          <a:p>
            <a:endParaRPr/>
          </a:p>
        </p:txBody>
      </p:sp>
      <p:sp>
        <p:nvSpPr>
          <p:cNvPr id="102" name="Google Shape;102;p70"/>
          <p:cNvSpPr txBox="1">
            <a:spLocks noGrp="1"/>
          </p:cNvSpPr>
          <p:nvPr>
            <p:ph type="ftr" idx="11"/>
          </p:nvPr>
        </p:nvSpPr>
        <p:spPr>
          <a:xfrm>
            <a:off x="3124200" y="6520934"/>
            <a:ext cx="2895600" cy="184666"/>
          </a:xfrm>
          <a:prstGeom prst="rect">
            <a:avLst/>
          </a:prstGeom>
          <a:noFill/>
          <a:ln>
            <a:noFill/>
          </a:ln>
        </p:spPr>
        <p:txBody>
          <a:bodyPr spcFirstLastPara="1" wrap="square" lIns="91425" tIns="45700" rIns="91425" bIns="45700" anchor="ctr" anchorCtr="0">
            <a:spAutoFit/>
          </a:bodyPr>
          <a:lstStyle>
            <a:lvl1pPr marR="0" lvl="0" algn="ctr" rtl="0">
              <a:lnSpc>
                <a:spcPct val="100000"/>
              </a:lnSpc>
              <a:spcBef>
                <a:spcPts val="0"/>
              </a:spcBef>
              <a:spcAft>
                <a:spcPts val="0"/>
              </a:spcAft>
              <a:buClr>
                <a:srgbClr val="000000"/>
              </a:buClr>
              <a:buSzPts val="1400"/>
              <a:buFont typeface="Arial"/>
              <a:buNone/>
              <a:defRPr sz="600" b="0" i="0" u="none" strike="noStrike" cap="none">
                <a:solidFill>
                  <a:srgbClr val="FFFFFF"/>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9pPr>
          </a:lstStyle>
          <a:p>
            <a:endParaRPr/>
          </a:p>
        </p:txBody>
      </p:sp>
      <p:sp>
        <p:nvSpPr>
          <p:cNvPr id="103" name="Google Shape;103;p70"/>
          <p:cNvSpPr txBox="1">
            <a:spLocks noGrp="1"/>
          </p:cNvSpPr>
          <p:nvPr>
            <p:ph type="sldNum" idx="12"/>
          </p:nvPr>
        </p:nvSpPr>
        <p:spPr>
          <a:xfrm>
            <a:off x="6858000" y="6520934"/>
            <a:ext cx="2133600" cy="184666"/>
          </a:xfrm>
          <a:prstGeom prst="rect">
            <a:avLst/>
          </a:prstGeom>
          <a:noFill/>
          <a:ln>
            <a:noFill/>
          </a:ln>
        </p:spPr>
        <p:txBody>
          <a:bodyPr spcFirstLastPara="1" wrap="square" lIns="91425" tIns="45700" rIns="91425" bIns="45700" anchor="ctr" anchorCtr="0">
            <a:sp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104" name="Google Shape;104;p70"/>
          <p:cNvSpPr txBox="1">
            <a:spLocks noGrp="1"/>
          </p:cNvSpPr>
          <p:nvPr>
            <p:ph type="ctrTitle"/>
          </p:nvPr>
        </p:nvSpPr>
        <p:spPr>
          <a:xfrm>
            <a:off x="685800" y="2133600"/>
            <a:ext cx="5486400" cy="16002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rgbClr val="FFFFFF"/>
              </a:buClr>
              <a:buSzPts val="3200"/>
              <a:buFont typeface="Gill Sans"/>
              <a:buNone/>
              <a:defRPr sz="32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5" name="Google Shape;105;p70"/>
          <p:cNvSpPr txBox="1">
            <a:spLocks noGrp="1"/>
          </p:cNvSpPr>
          <p:nvPr>
            <p:ph type="subTitle" idx="1"/>
          </p:nvPr>
        </p:nvSpPr>
        <p:spPr>
          <a:xfrm>
            <a:off x="685800" y="4114800"/>
            <a:ext cx="3429000" cy="16002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rgbClr val="FFFFFF"/>
              </a:buClr>
              <a:buSzPts val="1800"/>
              <a:buNone/>
              <a:defRPr sz="1800">
                <a:solidFill>
                  <a:srgbClr val="FFFFFF"/>
                </a:solidFill>
              </a:defRPr>
            </a:lvl1pPr>
            <a:lvl2pPr lvl="1" algn="ctr">
              <a:lnSpc>
                <a:spcPct val="100000"/>
              </a:lnSpc>
              <a:spcBef>
                <a:spcPts val="1200"/>
              </a:spcBef>
              <a:spcAft>
                <a:spcPts val="0"/>
              </a:spcAft>
              <a:buClr>
                <a:srgbClr val="888888"/>
              </a:buClr>
              <a:buSzPts val="2000"/>
              <a:buNone/>
              <a:defRPr>
                <a:solidFill>
                  <a:srgbClr val="888888"/>
                </a:solidFill>
              </a:defRPr>
            </a:lvl2pPr>
            <a:lvl3pPr lvl="2" algn="ctr">
              <a:lnSpc>
                <a:spcPct val="100000"/>
              </a:lnSpc>
              <a:spcBef>
                <a:spcPts val="1200"/>
              </a:spcBef>
              <a:spcAft>
                <a:spcPts val="0"/>
              </a:spcAft>
              <a:buClr>
                <a:srgbClr val="888888"/>
              </a:buClr>
              <a:buSzPts val="1800"/>
              <a:buNone/>
              <a:defRPr>
                <a:solidFill>
                  <a:srgbClr val="888888"/>
                </a:solidFill>
              </a:defRPr>
            </a:lvl3pPr>
            <a:lvl4pPr lvl="3" algn="ctr">
              <a:lnSpc>
                <a:spcPct val="100000"/>
              </a:lnSpc>
              <a:spcBef>
                <a:spcPts val="320"/>
              </a:spcBef>
              <a:spcAft>
                <a:spcPts val="0"/>
              </a:spcAft>
              <a:buClr>
                <a:srgbClr val="888888"/>
              </a:buClr>
              <a:buSzPts val="1600"/>
              <a:buNone/>
              <a:defRPr>
                <a:solidFill>
                  <a:srgbClr val="888888"/>
                </a:solidFill>
              </a:defRPr>
            </a:lvl4pPr>
            <a:lvl5pPr lvl="4" algn="ctr">
              <a:lnSpc>
                <a:spcPct val="100000"/>
              </a:lnSpc>
              <a:spcBef>
                <a:spcPts val="280"/>
              </a:spcBef>
              <a:spcAft>
                <a:spcPts val="0"/>
              </a:spcAft>
              <a:buClr>
                <a:srgbClr val="888888"/>
              </a:buClr>
              <a:buSzPts val="14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cxnSp>
        <p:nvCxnSpPr>
          <p:cNvPr id="106" name="Google Shape;106;p70"/>
          <p:cNvCxnSpPr/>
          <p:nvPr/>
        </p:nvCxnSpPr>
        <p:spPr>
          <a:xfrm>
            <a:off x="762000" y="3886200"/>
            <a:ext cx="320040" cy="0"/>
          </a:xfrm>
          <a:prstGeom prst="straightConnector1">
            <a:avLst/>
          </a:prstGeom>
          <a:noFill/>
          <a:ln w="19050" cap="flat" cmpd="sng">
            <a:solidFill>
              <a:schemeClr val="lt1"/>
            </a:solidFill>
            <a:prstDash val="solid"/>
            <a:round/>
            <a:headEnd type="none" w="sm" len="sm"/>
            <a:tailEnd type="none" w="sm" len="sm"/>
          </a:ln>
        </p:spPr>
      </p:cxn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Divider - Full Blue">
  <p:cSld name="Divider - Full Blue">
    <p:spTree>
      <p:nvGrpSpPr>
        <p:cNvPr id="1" name="Shape 107"/>
        <p:cNvGrpSpPr/>
        <p:nvPr/>
      </p:nvGrpSpPr>
      <p:grpSpPr>
        <a:xfrm>
          <a:off x="0" y="0"/>
          <a:ext cx="0" cy="0"/>
          <a:chOff x="0" y="0"/>
          <a:chExt cx="0" cy="0"/>
        </a:xfrm>
      </p:grpSpPr>
      <p:sp>
        <p:nvSpPr>
          <p:cNvPr id="108" name="Google Shape;108;p71"/>
          <p:cNvSpPr txBox="1">
            <a:spLocks noGrp="1"/>
          </p:cNvSpPr>
          <p:nvPr>
            <p:ph type="title"/>
          </p:nvPr>
        </p:nvSpPr>
        <p:spPr>
          <a:xfrm>
            <a:off x="1143000" y="827782"/>
            <a:ext cx="5486400" cy="1077218"/>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Clr>
                <a:srgbClr val="FFFFFF"/>
              </a:buClr>
              <a:buSzPts val="3200"/>
              <a:buFont typeface="Gill Sans"/>
              <a:buNone/>
              <a:defRPr sz="32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09" name="Google Shape;109;p71"/>
          <p:cNvPicPr preferRelativeResize="0"/>
          <p:nvPr/>
        </p:nvPicPr>
        <p:blipFill rotWithShape="1">
          <a:blip r:embed="rId2">
            <a:alphaModFix/>
          </a:blip>
          <a:srcRect/>
          <a:stretch/>
        </p:blipFill>
        <p:spPr>
          <a:xfrm>
            <a:off x="692285" y="5943600"/>
            <a:ext cx="1524000" cy="457200"/>
          </a:xfrm>
          <a:prstGeom prst="rect">
            <a:avLst/>
          </a:prstGeom>
          <a:noFill/>
          <a:ln>
            <a:noFill/>
          </a:ln>
        </p:spPr>
      </p:pic>
      <p:cxnSp>
        <p:nvCxnSpPr>
          <p:cNvPr id="110" name="Google Shape;110;p71"/>
          <p:cNvCxnSpPr/>
          <p:nvPr/>
        </p:nvCxnSpPr>
        <p:spPr>
          <a:xfrm>
            <a:off x="746760" y="990600"/>
            <a:ext cx="320040" cy="0"/>
          </a:xfrm>
          <a:prstGeom prst="straightConnector1">
            <a:avLst/>
          </a:prstGeom>
          <a:noFill/>
          <a:ln w="19050" cap="flat" cmpd="sng">
            <a:solidFill>
              <a:srgbClr val="FFFFFF"/>
            </a:solidFill>
            <a:prstDash val="solid"/>
            <a:round/>
            <a:headEnd type="none" w="sm" len="sm"/>
            <a:tailEnd type="none" w="sm" len="sm"/>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Divider - Full Red" type="titleOnly">
  <p:cSld name="TITLE_ONLY">
    <p:bg>
      <p:bgPr>
        <a:solidFill>
          <a:schemeClr val="lt2"/>
        </a:solidFill>
        <a:effectLst/>
      </p:bgPr>
    </p:bg>
    <p:spTree>
      <p:nvGrpSpPr>
        <p:cNvPr id="1" name="Shape 17"/>
        <p:cNvGrpSpPr/>
        <p:nvPr/>
      </p:nvGrpSpPr>
      <p:grpSpPr>
        <a:xfrm>
          <a:off x="0" y="0"/>
          <a:ext cx="0" cy="0"/>
          <a:chOff x="0" y="0"/>
          <a:chExt cx="0" cy="0"/>
        </a:xfrm>
      </p:grpSpPr>
      <p:sp>
        <p:nvSpPr>
          <p:cNvPr id="18" name="Google Shape;18;p57"/>
          <p:cNvSpPr txBox="1">
            <a:spLocks noGrp="1"/>
          </p:cNvSpPr>
          <p:nvPr>
            <p:ph type="title"/>
          </p:nvPr>
        </p:nvSpPr>
        <p:spPr>
          <a:xfrm>
            <a:off x="1143000" y="827782"/>
            <a:ext cx="5486400" cy="1077218"/>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Clr>
                <a:srgbClr val="FFFFFF"/>
              </a:buClr>
              <a:buSzPts val="3200"/>
              <a:buFont typeface="Gill Sans"/>
              <a:buNone/>
              <a:defRPr sz="32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9" name="Google Shape;19;p57"/>
          <p:cNvCxnSpPr/>
          <p:nvPr/>
        </p:nvCxnSpPr>
        <p:spPr>
          <a:xfrm>
            <a:off x="746760" y="990600"/>
            <a:ext cx="320040" cy="0"/>
          </a:xfrm>
          <a:prstGeom prst="straightConnector1">
            <a:avLst/>
          </a:prstGeom>
          <a:noFill/>
          <a:ln w="19050" cap="flat" cmpd="sng">
            <a:solidFill>
              <a:srgbClr val="FFFFFF"/>
            </a:solidFill>
            <a:prstDash val="solid"/>
            <a:round/>
            <a:headEnd type="none" w="sm" len="sm"/>
            <a:tailEnd type="none" w="sm" len="sm"/>
          </a:ln>
        </p:spPr>
      </p:cxnSp>
      <p:pic>
        <p:nvPicPr>
          <p:cNvPr id="20" name="Google Shape;20;p57"/>
          <p:cNvPicPr preferRelativeResize="0"/>
          <p:nvPr/>
        </p:nvPicPr>
        <p:blipFill rotWithShape="1">
          <a:blip r:embed="rId2">
            <a:alphaModFix/>
          </a:blip>
          <a:srcRect/>
          <a:stretch/>
        </p:blipFill>
        <p:spPr>
          <a:xfrm>
            <a:off x="300941" y="5893964"/>
            <a:ext cx="1875100" cy="717226"/>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ue/Gray 1 Content">
  <p:cSld name="Blue/Gray 1 Content">
    <p:spTree>
      <p:nvGrpSpPr>
        <p:cNvPr id="1" name="Shape 111"/>
        <p:cNvGrpSpPr/>
        <p:nvPr/>
      </p:nvGrpSpPr>
      <p:grpSpPr>
        <a:xfrm>
          <a:off x="0" y="0"/>
          <a:ext cx="0" cy="0"/>
          <a:chOff x="0" y="0"/>
          <a:chExt cx="0" cy="0"/>
        </a:xfrm>
      </p:grpSpPr>
      <p:sp>
        <p:nvSpPr>
          <p:cNvPr id="112" name="Google Shape;112;p72"/>
          <p:cNvSpPr txBox="1">
            <a:spLocks noGrp="1"/>
          </p:cNvSpPr>
          <p:nvPr>
            <p:ph type="body" idx="1"/>
          </p:nvPr>
        </p:nvSpPr>
        <p:spPr>
          <a:xfrm>
            <a:off x="685800" y="1600200"/>
            <a:ext cx="7772400" cy="45720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Clr>
                <a:schemeClr val="dk1"/>
              </a:buClr>
              <a:buSzPts val="1800"/>
              <a:buChar char="•"/>
              <a:defRPr/>
            </a:lvl1pPr>
            <a:lvl2pPr marL="914400" lvl="1" indent="-342900" algn="l">
              <a:lnSpc>
                <a:spcPct val="100000"/>
              </a:lnSpc>
              <a:spcBef>
                <a:spcPts val="1200"/>
              </a:spcBef>
              <a:spcAft>
                <a:spcPts val="0"/>
              </a:spcAft>
              <a:buClr>
                <a:schemeClr val="dk1"/>
              </a:buClr>
              <a:buSzPts val="1800"/>
              <a:buChar char="–"/>
              <a:defRPr/>
            </a:lvl2pPr>
            <a:lvl3pPr marL="1371600" lvl="2" indent="-342900" algn="l">
              <a:lnSpc>
                <a:spcPct val="100000"/>
              </a:lnSpc>
              <a:spcBef>
                <a:spcPts val="1200"/>
              </a:spcBef>
              <a:spcAft>
                <a:spcPts val="0"/>
              </a:spcAft>
              <a:buClr>
                <a:srgbClr val="6C6463"/>
              </a:buClr>
              <a:buSzPts val="1800"/>
              <a:buChar char="•"/>
              <a:defRPr/>
            </a:lvl3pPr>
            <a:lvl4pPr marL="1828800" lvl="3" indent="-342900" algn="l">
              <a:lnSpc>
                <a:spcPct val="100000"/>
              </a:lnSpc>
              <a:spcBef>
                <a:spcPts val="360"/>
              </a:spcBef>
              <a:spcAft>
                <a:spcPts val="0"/>
              </a:spcAft>
              <a:buClr>
                <a:srgbClr val="6C6463"/>
              </a:buClr>
              <a:buSzPts val="1800"/>
              <a:buChar char="–"/>
              <a:defRPr/>
            </a:lvl4pPr>
            <a:lvl5pPr marL="2286000" lvl="4" indent="-342900" algn="l">
              <a:lnSpc>
                <a:spcPct val="100000"/>
              </a:lnSpc>
              <a:spcBef>
                <a:spcPts val="360"/>
              </a:spcBef>
              <a:spcAft>
                <a:spcPts val="0"/>
              </a:spcAft>
              <a:buClr>
                <a:srgbClr val="6C6463"/>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13" name="Google Shape;113;p72"/>
          <p:cNvSpPr txBox="1">
            <a:spLocks noGrp="1"/>
          </p:cNvSpPr>
          <p:nvPr>
            <p:ph type="dt" idx="10"/>
          </p:nvPr>
        </p:nvSpPr>
        <p:spPr>
          <a:xfrm>
            <a:off x="152400" y="6520934"/>
            <a:ext cx="2133600" cy="184666"/>
          </a:xfrm>
          <a:prstGeom prst="rect">
            <a:avLst/>
          </a:prstGeom>
          <a:noFill/>
          <a:ln>
            <a:noFill/>
          </a:ln>
        </p:spPr>
        <p:txBody>
          <a:bodyPr spcFirstLastPara="1" wrap="square" lIns="91425" tIns="45700" rIns="91425" bIns="45700" anchor="ctr" anchorCtr="0">
            <a:spAutoFit/>
          </a:bodyPr>
          <a:lstStyle>
            <a:lvl1pPr marR="0" lvl="0" algn="l" rtl="0">
              <a:lnSpc>
                <a:spcPct val="100000"/>
              </a:lnSpc>
              <a:spcBef>
                <a:spcPts val="0"/>
              </a:spcBef>
              <a:spcAft>
                <a:spcPts val="0"/>
              </a:spcAft>
              <a:buClr>
                <a:srgbClr val="000000"/>
              </a:buClr>
              <a:buSzPts val="1400"/>
              <a:buFont typeface="Arial"/>
              <a:buNone/>
              <a:defRPr sz="600" b="0" i="0" u="none" strike="noStrike" cap="none">
                <a:solidFill>
                  <a:srgbClr val="6C6463"/>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9pPr>
          </a:lstStyle>
          <a:p>
            <a:endParaRPr/>
          </a:p>
        </p:txBody>
      </p:sp>
      <p:sp>
        <p:nvSpPr>
          <p:cNvPr id="114" name="Google Shape;114;p72"/>
          <p:cNvSpPr txBox="1">
            <a:spLocks noGrp="1"/>
          </p:cNvSpPr>
          <p:nvPr>
            <p:ph type="ftr" idx="11"/>
          </p:nvPr>
        </p:nvSpPr>
        <p:spPr>
          <a:xfrm>
            <a:off x="3124200" y="6520934"/>
            <a:ext cx="2895600" cy="184666"/>
          </a:xfrm>
          <a:prstGeom prst="rect">
            <a:avLst/>
          </a:prstGeom>
          <a:noFill/>
          <a:ln>
            <a:noFill/>
          </a:ln>
        </p:spPr>
        <p:txBody>
          <a:bodyPr spcFirstLastPara="1" wrap="square" lIns="91425" tIns="45700" rIns="91425" bIns="45700" anchor="ctr" anchorCtr="0">
            <a:spAutoFit/>
          </a:bodyPr>
          <a:lstStyle>
            <a:lvl1pPr marR="0" lvl="0" algn="ctr" rtl="0">
              <a:lnSpc>
                <a:spcPct val="100000"/>
              </a:lnSpc>
              <a:spcBef>
                <a:spcPts val="0"/>
              </a:spcBef>
              <a:spcAft>
                <a:spcPts val="0"/>
              </a:spcAft>
              <a:buClr>
                <a:srgbClr val="000000"/>
              </a:buClr>
              <a:buSzPts val="1400"/>
              <a:buFont typeface="Arial"/>
              <a:buNone/>
              <a:defRPr sz="600" b="0" i="0" u="none" strike="noStrike" cap="none">
                <a:solidFill>
                  <a:srgbClr val="6C6463"/>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9pPr>
          </a:lstStyle>
          <a:p>
            <a:endParaRPr/>
          </a:p>
        </p:txBody>
      </p:sp>
      <p:sp>
        <p:nvSpPr>
          <p:cNvPr id="115" name="Google Shape;115;p72"/>
          <p:cNvSpPr txBox="1">
            <a:spLocks noGrp="1"/>
          </p:cNvSpPr>
          <p:nvPr>
            <p:ph type="sldNum" idx="12"/>
          </p:nvPr>
        </p:nvSpPr>
        <p:spPr>
          <a:xfrm>
            <a:off x="6858000" y="6520934"/>
            <a:ext cx="2133600" cy="184666"/>
          </a:xfrm>
          <a:prstGeom prst="rect">
            <a:avLst/>
          </a:prstGeom>
          <a:noFill/>
          <a:ln>
            <a:noFill/>
          </a:ln>
        </p:spPr>
        <p:txBody>
          <a:bodyPr spcFirstLastPara="1" wrap="square" lIns="91425" tIns="45700" rIns="91425" bIns="45700" anchor="ctr" anchorCtr="0">
            <a:sp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116" name="Google Shape;116;p72"/>
          <p:cNvSpPr txBox="1">
            <a:spLocks noGrp="1"/>
          </p:cNvSpPr>
          <p:nvPr>
            <p:ph type="title"/>
          </p:nvPr>
        </p:nvSpPr>
        <p:spPr>
          <a:xfrm>
            <a:off x="686104" y="457200"/>
            <a:ext cx="7772400" cy="914400"/>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0067B9"/>
              </a:buClr>
              <a:buSzPts val="2800"/>
              <a:buFont typeface="Gill Sans"/>
              <a:buNone/>
              <a:defRPr>
                <a:solidFill>
                  <a:srgbClr val="0067B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ue/Gray 2 Content">
  <p:cSld name="Blue/Gray 2 Content">
    <p:spTree>
      <p:nvGrpSpPr>
        <p:cNvPr id="1" name="Shape 117"/>
        <p:cNvGrpSpPr/>
        <p:nvPr/>
      </p:nvGrpSpPr>
      <p:grpSpPr>
        <a:xfrm>
          <a:off x="0" y="0"/>
          <a:ext cx="0" cy="0"/>
          <a:chOff x="0" y="0"/>
          <a:chExt cx="0" cy="0"/>
        </a:xfrm>
      </p:grpSpPr>
      <p:sp>
        <p:nvSpPr>
          <p:cNvPr id="118" name="Google Shape;118;p73"/>
          <p:cNvSpPr txBox="1">
            <a:spLocks noGrp="1"/>
          </p:cNvSpPr>
          <p:nvPr>
            <p:ph type="body" idx="1"/>
          </p:nvPr>
        </p:nvSpPr>
        <p:spPr>
          <a:xfrm>
            <a:off x="686104" y="1600200"/>
            <a:ext cx="3809696" cy="4572000"/>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0"/>
              </a:spcBef>
              <a:spcAft>
                <a:spcPts val="0"/>
              </a:spcAft>
              <a:buClr>
                <a:srgbClr val="6C6463"/>
              </a:buClr>
              <a:buSzPts val="2000"/>
              <a:buChar char="•"/>
              <a:defRPr sz="2000">
                <a:solidFill>
                  <a:srgbClr val="6C6463"/>
                </a:solidFill>
              </a:defRPr>
            </a:lvl1pPr>
            <a:lvl2pPr marL="914400" lvl="1" indent="-342900" algn="l">
              <a:lnSpc>
                <a:spcPct val="100000"/>
              </a:lnSpc>
              <a:spcBef>
                <a:spcPts val="1200"/>
              </a:spcBef>
              <a:spcAft>
                <a:spcPts val="0"/>
              </a:spcAft>
              <a:buClr>
                <a:srgbClr val="6C6463"/>
              </a:buClr>
              <a:buSzPts val="1800"/>
              <a:buChar char="–"/>
              <a:defRPr sz="1800">
                <a:solidFill>
                  <a:srgbClr val="6C6463"/>
                </a:solidFill>
              </a:defRPr>
            </a:lvl2pPr>
            <a:lvl3pPr marL="1371600" lvl="2" indent="-330200" algn="l">
              <a:lnSpc>
                <a:spcPct val="100000"/>
              </a:lnSpc>
              <a:spcBef>
                <a:spcPts val="1200"/>
              </a:spcBef>
              <a:spcAft>
                <a:spcPts val="0"/>
              </a:spcAft>
              <a:buClr>
                <a:srgbClr val="6C6463"/>
              </a:buClr>
              <a:buSzPts val="1600"/>
              <a:buChar char="•"/>
              <a:defRPr sz="1600">
                <a:solidFill>
                  <a:srgbClr val="6C6463"/>
                </a:solidFill>
              </a:defRPr>
            </a:lvl3pPr>
            <a:lvl4pPr marL="1828800" lvl="3" indent="-317500" algn="l">
              <a:lnSpc>
                <a:spcPct val="100000"/>
              </a:lnSpc>
              <a:spcBef>
                <a:spcPts val="280"/>
              </a:spcBef>
              <a:spcAft>
                <a:spcPts val="0"/>
              </a:spcAft>
              <a:buClr>
                <a:srgbClr val="6C6463"/>
              </a:buClr>
              <a:buSzPts val="1400"/>
              <a:buChar char="–"/>
              <a:defRPr sz="1400">
                <a:solidFill>
                  <a:srgbClr val="6C6463"/>
                </a:solidFill>
              </a:defRPr>
            </a:lvl4pPr>
            <a:lvl5pPr marL="2286000" lvl="4" indent="-330200" algn="l">
              <a:lnSpc>
                <a:spcPct val="100000"/>
              </a:lnSpc>
              <a:spcBef>
                <a:spcPts val="320"/>
              </a:spcBef>
              <a:spcAft>
                <a:spcPts val="0"/>
              </a:spcAft>
              <a:buClr>
                <a:srgbClr val="6C6463"/>
              </a:buClr>
              <a:buSzPts val="1600"/>
              <a:buChar char="»"/>
              <a:defRPr sz="1600">
                <a:solidFill>
                  <a:srgbClr val="6C6463"/>
                </a:solidFill>
              </a:defRPr>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119" name="Google Shape;119;p73"/>
          <p:cNvSpPr txBox="1">
            <a:spLocks noGrp="1"/>
          </p:cNvSpPr>
          <p:nvPr>
            <p:ph type="body" idx="2"/>
          </p:nvPr>
        </p:nvSpPr>
        <p:spPr>
          <a:xfrm>
            <a:off x="4648200" y="1600200"/>
            <a:ext cx="3810304" cy="4572000"/>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0"/>
              </a:spcBef>
              <a:spcAft>
                <a:spcPts val="0"/>
              </a:spcAft>
              <a:buClr>
                <a:srgbClr val="6C6463"/>
              </a:buClr>
              <a:buSzPts val="2000"/>
              <a:buChar char="•"/>
              <a:defRPr sz="2000">
                <a:solidFill>
                  <a:srgbClr val="6C6463"/>
                </a:solidFill>
              </a:defRPr>
            </a:lvl1pPr>
            <a:lvl2pPr marL="914400" lvl="1" indent="-342900" algn="l">
              <a:lnSpc>
                <a:spcPct val="100000"/>
              </a:lnSpc>
              <a:spcBef>
                <a:spcPts val="1200"/>
              </a:spcBef>
              <a:spcAft>
                <a:spcPts val="0"/>
              </a:spcAft>
              <a:buClr>
                <a:srgbClr val="6C6463"/>
              </a:buClr>
              <a:buSzPts val="1800"/>
              <a:buChar char="–"/>
              <a:defRPr sz="1800">
                <a:solidFill>
                  <a:srgbClr val="6C6463"/>
                </a:solidFill>
              </a:defRPr>
            </a:lvl2pPr>
            <a:lvl3pPr marL="1371600" lvl="2" indent="-330200" algn="l">
              <a:lnSpc>
                <a:spcPct val="100000"/>
              </a:lnSpc>
              <a:spcBef>
                <a:spcPts val="1200"/>
              </a:spcBef>
              <a:spcAft>
                <a:spcPts val="0"/>
              </a:spcAft>
              <a:buClr>
                <a:srgbClr val="6C6463"/>
              </a:buClr>
              <a:buSzPts val="1600"/>
              <a:buChar char="•"/>
              <a:defRPr sz="1600">
                <a:solidFill>
                  <a:srgbClr val="6C6463"/>
                </a:solidFill>
              </a:defRPr>
            </a:lvl3pPr>
            <a:lvl4pPr marL="1828800" lvl="3" indent="-317500" algn="l">
              <a:lnSpc>
                <a:spcPct val="100000"/>
              </a:lnSpc>
              <a:spcBef>
                <a:spcPts val="280"/>
              </a:spcBef>
              <a:spcAft>
                <a:spcPts val="0"/>
              </a:spcAft>
              <a:buClr>
                <a:srgbClr val="6C6463"/>
              </a:buClr>
              <a:buSzPts val="1400"/>
              <a:buChar char="–"/>
              <a:defRPr sz="1400">
                <a:solidFill>
                  <a:srgbClr val="6C6463"/>
                </a:solidFill>
              </a:defRPr>
            </a:lvl4pPr>
            <a:lvl5pPr marL="2286000" lvl="4" indent="-330200" algn="l">
              <a:lnSpc>
                <a:spcPct val="100000"/>
              </a:lnSpc>
              <a:spcBef>
                <a:spcPts val="320"/>
              </a:spcBef>
              <a:spcAft>
                <a:spcPts val="0"/>
              </a:spcAft>
              <a:buClr>
                <a:srgbClr val="6C6463"/>
              </a:buClr>
              <a:buSzPts val="1600"/>
              <a:buChar char="»"/>
              <a:defRPr sz="1600">
                <a:solidFill>
                  <a:srgbClr val="6C6463"/>
                </a:solidFill>
              </a:defRPr>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120" name="Google Shape;120;p73"/>
          <p:cNvSpPr txBox="1">
            <a:spLocks noGrp="1"/>
          </p:cNvSpPr>
          <p:nvPr>
            <p:ph type="dt" idx="10"/>
          </p:nvPr>
        </p:nvSpPr>
        <p:spPr>
          <a:xfrm>
            <a:off x="152400" y="6530079"/>
            <a:ext cx="2133600" cy="184666"/>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6C6463"/>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9pPr>
          </a:lstStyle>
          <a:p>
            <a:endParaRPr/>
          </a:p>
        </p:txBody>
      </p:sp>
      <p:sp>
        <p:nvSpPr>
          <p:cNvPr id="121" name="Google Shape;121;p73"/>
          <p:cNvSpPr txBox="1">
            <a:spLocks noGrp="1"/>
          </p:cNvSpPr>
          <p:nvPr>
            <p:ph type="ftr" idx="11"/>
          </p:nvPr>
        </p:nvSpPr>
        <p:spPr>
          <a:xfrm>
            <a:off x="3124200" y="6530079"/>
            <a:ext cx="2895600" cy="184666"/>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6C6463"/>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9pPr>
          </a:lstStyle>
          <a:p>
            <a:endParaRPr/>
          </a:p>
        </p:txBody>
      </p:sp>
      <p:sp>
        <p:nvSpPr>
          <p:cNvPr id="122" name="Google Shape;122;p73"/>
          <p:cNvSpPr txBox="1">
            <a:spLocks noGrp="1"/>
          </p:cNvSpPr>
          <p:nvPr>
            <p:ph type="sldNum" idx="12"/>
          </p:nvPr>
        </p:nvSpPr>
        <p:spPr>
          <a:xfrm>
            <a:off x="6858000" y="6530079"/>
            <a:ext cx="2133600" cy="184666"/>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rgbClr val="6C6463"/>
                </a:solidFill>
                <a:latin typeface="Gill Sans"/>
                <a:ea typeface="Gill Sans"/>
                <a:cs typeface="Gill Sans"/>
                <a:sym typeface="Gill Sans"/>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rgbClr val="6C6463"/>
                </a:solidFill>
                <a:latin typeface="Gill Sans"/>
                <a:ea typeface="Gill Sans"/>
                <a:cs typeface="Gill Sans"/>
                <a:sym typeface="Gill Sans"/>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rgbClr val="6C6463"/>
                </a:solidFill>
                <a:latin typeface="Gill Sans"/>
                <a:ea typeface="Gill Sans"/>
                <a:cs typeface="Gill Sans"/>
                <a:sym typeface="Gill Sans"/>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rgbClr val="6C6463"/>
                </a:solidFill>
                <a:latin typeface="Gill Sans"/>
                <a:ea typeface="Gill Sans"/>
                <a:cs typeface="Gill Sans"/>
                <a:sym typeface="Gill Sans"/>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rgbClr val="6C6463"/>
                </a:solidFill>
                <a:latin typeface="Gill Sans"/>
                <a:ea typeface="Gill Sans"/>
                <a:cs typeface="Gill Sans"/>
                <a:sym typeface="Gill Sans"/>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rgbClr val="6C6463"/>
                </a:solidFill>
                <a:latin typeface="Gill Sans"/>
                <a:ea typeface="Gill Sans"/>
                <a:cs typeface="Gill Sans"/>
                <a:sym typeface="Gill Sans"/>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rgbClr val="6C6463"/>
                </a:solidFill>
                <a:latin typeface="Gill Sans"/>
                <a:ea typeface="Gill Sans"/>
                <a:cs typeface="Gill Sans"/>
                <a:sym typeface="Gill Sans"/>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rgbClr val="6C6463"/>
                </a:solidFill>
                <a:latin typeface="Gill Sans"/>
                <a:ea typeface="Gill Sans"/>
                <a:cs typeface="Gill Sans"/>
                <a:sym typeface="Gill Sans"/>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rgbClr val="6C6463"/>
                </a:solidFill>
                <a:latin typeface="Gill Sans"/>
                <a:ea typeface="Gill Sans"/>
                <a:cs typeface="Gill Sans"/>
                <a:sym typeface="Gill Sans"/>
              </a:defRPr>
            </a:lvl9pPr>
          </a:lstStyle>
          <a:p>
            <a:pPr marL="0" lvl="0" indent="0" algn="l" rtl="0">
              <a:spcBef>
                <a:spcPts val="0"/>
              </a:spcBef>
              <a:spcAft>
                <a:spcPts val="0"/>
              </a:spcAft>
              <a:buNone/>
            </a:pPr>
            <a:fld id="{00000000-1234-1234-1234-123412341234}" type="slidenum">
              <a:rPr lang="en-US"/>
              <a:t>‹#›</a:t>
            </a:fld>
            <a:endParaRPr/>
          </a:p>
        </p:txBody>
      </p:sp>
      <p:sp>
        <p:nvSpPr>
          <p:cNvPr id="123" name="Google Shape;123;p73"/>
          <p:cNvSpPr txBox="1">
            <a:spLocks noGrp="1"/>
          </p:cNvSpPr>
          <p:nvPr>
            <p:ph type="title"/>
          </p:nvPr>
        </p:nvSpPr>
        <p:spPr>
          <a:xfrm>
            <a:off x="686104" y="457200"/>
            <a:ext cx="7772400" cy="914400"/>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0067B9"/>
              </a:buClr>
              <a:buSzPts val="2800"/>
              <a:buFont typeface="Gill Sans"/>
              <a:buNone/>
              <a:defRPr>
                <a:solidFill>
                  <a:srgbClr val="0067B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ue/Gray 3 Content">
  <p:cSld name="Blue/Gray 3 Content">
    <p:spTree>
      <p:nvGrpSpPr>
        <p:cNvPr id="1" name="Shape 124"/>
        <p:cNvGrpSpPr/>
        <p:nvPr/>
      </p:nvGrpSpPr>
      <p:grpSpPr>
        <a:xfrm>
          <a:off x="0" y="0"/>
          <a:ext cx="0" cy="0"/>
          <a:chOff x="0" y="0"/>
          <a:chExt cx="0" cy="0"/>
        </a:xfrm>
      </p:grpSpPr>
      <p:sp>
        <p:nvSpPr>
          <p:cNvPr id="125" name="Google Shape;125;p74"/>
          <p:cNvSpPr txBox="1">
            <a:spLocks noGrp="1"/>
          </p:cNvSpPr>
          <p:nvPr>
            <p:ph type="body" idx="1"/>
          </p:nvPr>
        </p:nvSpPr>
        <p:spPr>
          <a:xfrm>
            <a:off x="686104" y="1600200"/>
            <a:ext cx="2514296" cy="4572000"/>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0"/>
              </a:spcBef>
              <a:spcAft>
                <a:spcPts val="0"/>
              </a:spcAft>
              <a:buClr>
                <a:srgbClr val="6C6463"/>
              </a:buClr>
              <a:buSzPts val="2000"/>
              <a:buChar char="•"/>
              <a:defRPr sz="2000">
                <a:solidFill>
                  <a:srgbClr val="6C6463"/>
                </a:solidFill>
              </a:defRPr>
            </a:lvl1pPr>
            <a:lvl2pPr marL="914400" lvl="1" indent="-342900" algn="l">
              <a:lnSpc>
                <a:spcPct val="100000"/>
              </a:lnSpc>
              <a:spcBef>
                <a:spcPts val="1200"/>
              </a:spcBef>
              <a:spcAft>
                <a:spcPts val="0"/>
              </a:spcAft>
              <a:buClr>
                <a:srgbClr val="6C6463"/>
              </a:buClr>
              <a:buSzPts val="1800"/>
              <a:buChar char="–"/>
              <a:defRPr sz="1800">
                <a:solidFill>
                  <a:srgbClr val="6C6463"/>
                </a:solidFill>
              </a:defRPr>
            </a:lvl2pPr>
            <a:lvl3pPr marL="1371600" lvl="2" indent="-330200" algn="l">
              <a:lnSpc>
                <a:spcPct val="100000"/>
              </a:lnSpc>
              <a:spcBef>
                <a:spcPts val="1200"/>
              </a:spcBef>
              <a:spcAft>
                <a:spcPts val="0"/>
              </a:spcAft>
              <a:buClr>
                <a:srgbClr val="6C6463"/>
              </a:buClr>
              <a:buSzPts val="1600"/>
              <a:buChar char="•"/>
              <a:defRPr sz="1600">
                <a:solidFill>
                  <a:srgbClr val="6C6463"/>
                </a:solidFill>
              </a:defRPr>
            </a:lvl3pPr>
            <a:lvl4pPr marL="1828800" lvl="3" indent="-317500" algn="l">
              <a:lnSpc>
                <a:spcPct val="100000"/>
              </a:lnSpc>
              <a:spcBef>
                <a:spcPts val="280"/>
              </a:spcBef>
              <a:spcAft>
                <a:spcPts val="0"/>
              </a:spcAft>
              <a:buClr>
                <a:srgbClr val="6C6463"/>
              </a:buClr>
              <a:buSzPts val="1400"/>
              <a:buChar char="–"/>
              <a:defRPr sz="1400">
                <a:solidFill>
                  <a:srgbClr val="6C6463"/>
                </a:solidFill>
              </a:defRPr>
            </a:lvl4pPr>
            <a:lvl5pPr marL="2286000" lvl="4" indent="-330200" algn="l">
              <a:lnSpc>
                <a:spcPct val="100000"/>
              </a:lnSpc>
              <a:spcBef>
                <a:spcPts val="320"/>
              </a:spcBef>
              <a:spcAft>
                <a:spcPts val="0"/>
              </a:spcAft>
              <a:buClr>
                <a:srgbClr val="FFFFFF"/>
              </a:buClr>
              <a:buSzPts val="1600"/>
              <a:buChar char="»"/>
              <a:defRPr sz="1600">
                <a:solidFill>
                  <a:srgbClr val="FFFFFF"/>
                </a:solidFill>
              </a:defRPr>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126" name="Google Shape;126;p74"/>
          <p:cNvSpPr txBox="1">
            <a:spLocks noGrp="1"/>
          </p:cNvSpPr>
          <p:nvPr>
            <p:ph type="body" idx="2"/>
          </p:nvPr>
        </p:nvSpPr>
        <p:spPr>
          <a:xfrm>
            <a:off x="5943600" y="1600200"/>
            <a:ext cx="2514904" cy="4572000"/>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0"/>
              </a:spcBef>
              <a:spcAft>
                <a:spcPts val="0"/>
              </a:spcAft>
              <a:buClr>
                <a:srgbClr val="6C6463"/>
              </a:buClr>
              <a:buSzPts val="2000"/>
              <a:buChar char="•"/>
              <a:defRPr sz="2000">
                <a:solidFill>
                  <a:srgbClr val="6C6463"/>
                </a:solidFill>
              </a:defRPr>
            </a:lvl1pPr>
            <a:lvl2pPr marL="914400" lvl="1" indent="-342900" algn="l">
              <a:lnSpc>
                <a:spcPct val="100000"/>
              </a:lnSpc>
              <a:spcBef>
                <a:spcPts val="1200"/>
              </a:spcBef>
              <a:spcAft>
                <a:spcPts val="0"/>
              </a:spcAft>
              <a:buClr>
                <a:srgbClr val="6C6463"/>
              </a:buClr>
              <a:buSzPts val="1800"/>
              <a:buChar char="–"/>
              <a:defRPr sz="1800">
                <a:solidFill>
                  <a:srgbClr val="6C6463"/>
                </a:solidFill>
              </a:defRPr>
            </a:lvl2pPr>
            <a:lvl3pPr marL="1371600" lvl="2" indent="-330200" algn="l">
              <a:lnSpc>
                <a:spcPct val="100000"/>
              </a:lnSpc>
              <a:spcBef>
                <a:spcPts val="1200"/>
              </a:spcBef>
              <a:spcAft>
                <a:spcPts val="0"/>
              </a:spcAft>
              <a:buClr>
                <a:srgbClr val="6C6463"/>
              </a:buClr>
              <a:buSzPts val="1600"/>
              <a:buChar char="•"/>
              <a:defRPr sz="1600">
                <a:solidFill>
                  <a:srgbClr val="6C6463"/>
                </a:solidFill>
              </a:defRPr>
            </a:lvl3pPr>
            <a:lvl4pPr marL="1828800" lvl="3" indent="-317500" algn="l">
              <a:lnSpc>
                <a:spcPct val="100000"/>
              </a:lnSpc>
              <a:spcBef>
                <a:spcPts val="280"/>
              </a:spcBef>
              <a:spcAft>
                <a:spcPts val="0"/>
              </a:spcAft>
              <a:buClr>
                <a:srgbClr val="6C6463"/>
              </a:buClr>
              <a:buSzPts val="1400"/>
              <a:buChar char="–"/>
              <a:defRPr sz="1400">
                <a:solidFill>
                  <a:srgbClr val="6C6463"/>
                </a:solidFill>
              </a:defRPr>
            </a:lvl4pPr>
            <a:lvl5pPr marL="2286000" lvl="4" indent="-330200" algn="l">
              <a:lnSpc>
                <a:spcPct val="100000"/>
              </a:lnSpc>
              <a:spcBef>
                <a:spcPts val="320"/>
              </a:spcBef>
              <a:spcAft>
                <a:spcPts val="0"/>
              </a:spcAft>
              <a:buClr>
                <a:srgbClr val="FFFFFF"/>
              </a:buClr>
              <a:buSzPts val="1600"/>
              <a:buChar char="»"/>
              <a:defRPr sz="1600">
                <a:solidFill>
                  <a:srgbClr val="FFFFFF"/>
                </a:solidFill>
              </a:defRPr>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127" name="Google Shape;127;p74"/>
          <p:cNvSpPr txBox="1">
            <a:spLocks noGrp="1"/>
          </p:cNvSpPr>
          <p:nvPr>
            <p:ph type="dt" idx="10"/>
          </p:nvPr>
        </p:nvSpPr>
        <p:spPr>
          <a:xfrm>
            <a:off x="152400" y="6530079"/>
            <a:ext cx="2133600" cy="184666"/>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6C6463"/>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9pPr>
          </a:lstStyle>
          <a:p>
            <a:endParaRPr/>
          </a:p>
        </p:txBody>
      </p:sp>
      <p:sp>
        <p:nvSpPr>
          <p:cNvPr id="128" name="Google Shape;128;p74"/>
          <p:cNvSpPr txBox="1">
            <a:spLocks noGrp="1"/>
          </p:cNvSpPr>
          <p:nvPr>
            <p:ph type="ftr" idx="11"/>
          </p:nvPr>
        </p:nvSpPr>
        <p:spPr>
          <a:xfrm>
            <a:off x="3124200" y="6530079"/>
            <a:ext cx="2895600" cy="184666"/>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6C6463"/>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9pPr>
          </a:lstStyle>
          <a:p>
            <a:endParaRPr/>
          </a:p>
        </p:txBody>
      </p:sp>
      <p:sp>
        <p:nvSpPr>
          <p:cNvPr id="129" name="Google Shape;129;p74"/>
          <p:cNvSpPr txBox="1">
            <a:spLocks noGrp="1"/>
          </p:cNvSpPr>
          <p:nvPr>
            <p:ph type="sldNum" idx="12"/>
          </p:nvPr>
        </p:nvSpPr>
        <p:spPr>
          <a:xfrm>
            <a:off x="6858000" y="6530079"/>
            <a:ext cx="2133600" cy="184666"/>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rgbClr val="6C6463"/>
                </a:solidFill>
                <a:latin typeface="Gill Sans"/>
                <a:ea typeface="Gill Sans"/>
                <a:cs typeface="Gill Sans"/>
                <a:sym typeface="Gill Sans"/>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rgbClr val="6C6463"/>
                </a:solidFill>
                <a:latin typeface="Gill Sans"/>
                <a:ea typeface="Gill Sans"/>
                <a:cs typeface="Gill Sans"/>
                <a:sym typeface="Gill Sans"/>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rgbClr val="6C6463"/>
                </a:solidFill>
                <a:latin typeface="Gill Sans"/>
                <a:ea typeface="Gill Sans"/>
                <a:cs typeface="Gill Sans"/>
                <a:sym typeface="Gill Sans"/>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rgbClr val="6C6463"/>
                </a:solidFill>
                <a:latin typeface="Gill Sans"/>
                <a:ea typeface="Gill Sans"/>
                <a:cs typeface="Gill Sans"/>
                <a:sym typeface="Gill Sans"/>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rgbClr val="6C6463"/>
                </a:solidFill>
                <a:latin typeface="Gill Sans"/>
                <a:ea typeface="Gill Sans"/>
                <a:cs typeface="Gill Sans"/>
                <a:sym typeface="Gill Sans"/>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rgbClr val="6C6463"/>
                </a:solidFill>
                <a:latin typeface="Gill Sans"/>
                <a:ea typeface="Gill Sans"/>
                <a:cs typeface="Gill Sans"/>
                <a:sym typeface="Gill Sans"/>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rgbClr val="6C6463"/>
                </a:solidFill>
                <a:latin typeface="Gill Sans"/>
                <a:ea typeface="Gill Sans"/>
                <a:cs typeface="Gill Sans"/>
                <a:sym typeface="Gill Sans"/>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rgbClr val="6C6463"/>
                </a:solidFill>
                <a:latin typeface="Gill Sans"/>
                <a:ea typeface="Gill Sans"/>
                <a:cs typeface="Gill Sans"/>
                <a:sym typeface="Gill Sans"/>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rgbClr val="6C6463"/>
                </a:solidFill>
                <a:latin typeface="Gill Sans"/>
                <a:ea typeface="Gill Sans"/>
                <a:cs typeface="Gill Sans"/>
                <a:sym typeface="Gill Sans"/>
              </a:defRPr>
            </a:lvl9pPr>
          </a:lstStyle>
          <a:p>
            <a:pPr marL="0" lvl="0" indent="0" algn="l" rtl="0">
              <a:spcBef>
                <a:spcPts val="0"/>
              </a:spcBef>
              <a:spcAft>
                <a:spcPts val="0"/>
              </a:spcAft>
              <a:buNone/>
            </a:pPr>
            <a:fld id="{00000000-1234-1234-1234-123412341234}" type="slidenum">
              <a:rPr lang="en-US"/>
              <a:t>‹#›</a:t>
            </a:fld>
            <a:endParaRPr/>
          </a:p>
        </p:txBody>
      </p:sp>
      <p:sp>
        <p:nvSpPr>
          <p:cNvPr id="130" name="Google Shape;130;p74"/>
          <p:cNvSpPr txBox="1">
            <a:spLocks noGrp="1"/>
          </p:cNvSpPr>
          <p:nvPr>
            <p:ph type="title"/>
          </p:nvPr>
        </p:nvSpPr>
        <p:spPr>
          <a:xfrm>
            <a:off x="686104" y="457200"/>
            <a:ext cx="7772400" cy="914400"/>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0067B9"/>
              </a:buClr>
              <a:buSzPts val="2800"/>
              <a:buFont typeface="Gill Sans"/>
              <a:buNone/>
              <a:defRPr>
                <a:solidFill>
                  <a:srgbClr val="0067B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1" name="Google Shape;131;p74"/>
          <p:cNvSpPr txBox="1">
            <a:spLocks noGrp="1"/>
          </p:cNvSpPr>
          <p:nvPr>
            <p:ph type="body" idx="3"/>
          </p:nvPr>
        </p:nvSpPr>
        <p:spPr>
          <a:xfrm>
            <a:off x="3314548" y="1600200"/>
            <a:ext cx="2514904" cy="4572000"/>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0"/>
              </a:spcBef>
              <a:spcAft>
                <a:spcPts val="0"/>
              </a:spcAft>
              <a:buClr>
                <a:srgbClr val="6C6463"/>
              </a:buClr>
              <a:buSzPts val="2000"/>
              <a:buChar char="•"/>
              <a:defRPr sz="2000">
                <a:solidFill>
                  <a:srgbClr val="6C6463"/>
                </a:solidFill>
              </a:defRPr>
            </a:lvl1pPr>
            <a:lvl2pPr marL="914400" lvl="1" indent="-342900" algn="l">
              <a:lnSpc>
                <a:spcPct val="100000"/>
              </a:lnSpc>
              <a:spcBef>
                <a:spcPts val="1200"/>
              </a:spcBef>
              <a:spcAft>
                <a:spcPts val="0"/>
              </a:spcAft>
              <a:buClr>
                <a:srgbClr val="6C6463"/>
              </a:buClr>
              <a:buSzPts val="1800"/>
              <a:buChar char="–"/>
              <a:defRPr sz="1800">
                <a:solidFill>
                  <a:srgbClr val="6C6463"/>
                </a:solidFill>
              </a:defRPr>
            </a:lvl2pPr>
            <a:lvl3pPr marL="1371600" lvl="2" indent="-330200" algn="l">
              <a:lnSpc>
                <a:spcPct val="100000"/>
              </a:lnSpc>
              <a:spcBef>
                <a:spcPts val="1200"/>
              </a:spcBef>
              <a:spcAft>
                <a:spcPts val="0"/>
              </a:spcAft>
              <a:buClr>
                <a:srgbClr val="6C6463"/>
              </a:buClr>
              <a:buSzPts val="1600"/>
              <a:buChar char="•"/>
              <a:defRPr sz="1600">
                <a:solidFill>
                  <a:srgbClr val="6C6463"/>
                </a:solidFill>
              </a:defRPr>
            </a:lvl3pPr>
            <a:lvl4pPr marL="1828800" lvl="3" indent="-317500" algn="l">
              <a:lnSpc>
                <a:spcPct val="100000"/>
              </a:lnSpc>
              <a:spcBef>
                <a:spcPts val="280"/>
              </a:spcBef>
              <a:spcAft>
                <a:spcPts val="0"/>
              </a:spcAft>
              <a:buClr>
                <a:srgbClr val="6C6463"/>
              </a:buClr>
              <a:buSzPts val="1400"/>
              <a:buChar char="–"/>
              <a:defRPr sz="1400">
                <a:solidFill>
                  <a:srgbClr val="6C6463"/>
                </a:solidFill>
              </a:defRPr>
            </a:lvl4pPr>
            <a:lvl5pPr marL="2286000" lvl="4" indent="-330200" algn="l">
              <a:lnSpc>
                <a:spcPct val="100000"/>
              </a:lnSpc>
              <a:spcBef>
                <a:spcPts val="320"/>
              </a:spcBef>
              <a:spcAft>
                <a:spcPts val="0"/>
              </a:spcAft>
              <a:buClr>
                <a:srgbClr val="FFFFFF"/>
              </a:buClr>
              <a:buSzPts val="1600"/>
              <a:buChar char="»"/>
              <a:defRPr sz="1600">
                <a:solidFill>
                  <a:srgbClr val="FFFFFF"/>
                </a:solidFill>
              </a:defRPr>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ue/Gray 1 Content + Bottom Photo">
  <p:cSld name="Blue/Gray 1 Content + Bottom Photo">
    <p:spTree>
      <p:nvGrpSpPr>
        <p:cNvPr id="1" name="Shape 132"/>
        <p:cNvGrpSpPr/>
        <p:nvPr/>
      </p:nvGrpSpPr>
      <p:grpSpPr>
        <a:xfrm>
          <a:off x="0" y="0"/>
          <a:ext cx="0" cy="0"/>
          <a:chOff x="0" y="0"/>
          <a:chExt cx="0" cy="0"/>
        </a:xfrm>
      </p:grpSpPr>
      <p:sp>
        <p:nvSpPr>
          <p:cNvPr id="133" name="Google Shape;133;p75"/>
          <p:cNvSpPr>
            <a:spLocks noGrp="1"/>
          </p:cNvSpPr>
          <p:nvPr>
            <p:ph type="pic" idx="2"/>
          </p:nvPr>
        </p:nvSpPr>
        <p:spPr>
          <a:xfrm>
            <a:off x="152400" y="3429000"/>
            <a:ext cx="8839200" cy="3276600"/>
          </a:xfrm>
          <a:prstGeom prst="rect">
            <a:avLst/>
          </a:prstGeom>
          <a:solidFill>
            <a:schemeClr val="lt1"/>
          </a:solidFill>
          <a:ln>
            <a:noFill/>
          </a:ln>
        </p:spPr>
      </p:sp>
      <p:sp>
        <p:nvSpPr>
          <p:cNvPr id="134" name="Google Shape;134;p75"/>
          <p:cNvSpPr txBox="1">
            <a:spLocks noGrp="1"/>
          </p:cNvSpPr>
          <p:nvPr>
            <p:ph type="body" idx="1"/>
          </p:nvPr>
        </p:nvSpPr>
        <p:spPr>
          <a:xfrm rot="-5400000">
            <a:off x="7527667" y="4708266"/>
            <a:ext cx="2743200" cy="184666"/>
          </a:xfrm>
          <a:prstGeom prst="rect">
            <a:avLst/>
          </a:prstGeom>
          <a:noFill/>
          <a:ln>
            <a:noFill/>
          </a:ln>
        </p:spPr>
        <p:txBody>
          <a:bodyPr spcFirstLastPara="1" wrap="square" lIns="91425" tIns="45700" rIns="91425" bIns="45700" anchor="t" anchorCtr="0">
            <a:spAutoFit/>
          </a:bodyPr>
          <a:lstStyle>
            <a:lvl1pPr marL="457200" lvl="0" indent="-228600" algn="r">
              <a:lnSpc>
                <a:spcPct val="100000"/>
              </a:lnSpc>
              <a:spcBef>
                <a:spcPts val="0"/>
              </a:spcBef>
              <a:spcAft>
                <a:spcPts val="0"/>
              </a:spcAft>
              <a:buClr>
                <a:srgbClr val="FFFFFF"/>
              </a:buClr>
              <a:buSzPts val="600"/>
              <a:buNone/>
              <a:defRPr sz="600">
                <a:solidFill>
                  <a:srgbClr val="FFFFFF"/>
                </a:solidFill>
              </a:defRPr>
            </a:lvl1pPr>
            <a:lvl2pPr marL="914400" lvl="1" indent="-228600" algn="l">
              <a:lnSpc>
                <a:spcPct val="100000"/>
              </a:lnSpc>
              <a:spcBef>
                <a:spcPts val="1200"/>
              </a:spcBef>
              <a:spcAft>
                <a:spcPts val="0"/>
              </a:spcAft>
              <a:buClr>
                <a:schemeClr val="lt1"/>
              </a:buClr>
              <a:buSzPts val="1800"/>
              <a:buNone/>
              <a:defRPr sz="1800">
                <a:solidFill>
                  <a:schemeClr val="lt1"/>
                </a:solidFill>
              </a:defRPr>
            </a:lvl2pPr>
            <a:lvl3pPr marL="1371600" lvl="2" indent="-228600" algn="l">
              <a:lnSpc>
                <a:spcPct val="100000"/>
              </a:lnSpc>
              <a:spcBef>
                <a:spcPts val="1200"/>
              </a:spcBef>
              <a:spcAft>
                <a:spcPts val="0"/>
              </a:spcAft>
              <a:buClr>
                <a:schemeClr val="lt1"/>
              </a:buClr>
              <a:buSzPts val="1600"/>
              <a:buNone/>
              <a:defRPr sz="1600">
                <a:solidFill>
                  <a:schemeClr val="lt1"/>
                </a:solidFill>
              </a:defRPr>
            </a:lvl3pPr>
            <a:lvl4pPr marL="1828800" lvl="3" indent="-228600" algn="l">
              <a:lnSpc>
                <a:spcPct val="100000"/>
              </a:lnSpc>
              <a:spcBef>
                <a:spcPts val="280"/>
              </a:spcBef>
              <a:spcAft>
                <a:spcPts val="0"/>
              </a:spcAft>
              <a:buClr>
                <a:schemeClr val="lt1"/>
              </a:buClr>
              <a:buSzPts val="1400"/>
              <a:buNone/>
              <a:defRPr sz="1400">
                <a:solidFill>
                  <a:schemeClr val="lt1"/>
                </a:solidFill>
              </a:defRPr>
            </a:lvl4pPr>
            <a:lvl5pPr marL="2286000" lvl="4" indent="-228600" algn="l">
              <a:lnSpc>
                <a:spcPct val="100000"/>
              </a:lnSpc>
              <a:spcBef>
                <a:spcPts val="240"/>
              </a:spcBef>
              <a:spcAft>
                <a:spcPts val="0"/>
              </a:spcAft>
              <a:buClr>
                <a:schemeClr val="lt1"/>
              </a:buClr>
              <a:buSzPts val="1200"/>
              <a:buNone/>
              <a:defRPr sz="1200">
                <a:solidFill>
                  <a:schemeClr val="lt1"/>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35" name="Google Shape;135;p75"/>
          <p:cNvSpPr txBox="1">
            <a:spLocks noGrp="1"/>
          </p:cNvSpPr>
          <p:nvPr>
            <p:ph type="body" idx="3"/>
          </p:nvPr>
        </p:nvSpPr>
        <p:spPr>
          <a:xfrm>
            <a:off x="685800" y="1600200"/>
            <a:ext cx="7772400" cy="1600200"/>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0"/>
              </a:spcBef>
              <a:spcAft>
                <a:spcPts val="0"/>
              </a:spcAft>
              <a:buClr>
                <a:srgbClr val="6C6463"/>
              </a:buClr>
              <a:buSzPts val="2000"/>
              <a:buChar char="•"/>
              <a:defRPr>
                <a:solidFill>
                  <a:srgbClr val="6C6463"/>
                </a:solidFill>
              </a:defRPr>
            </a:lvl1pPr>
            <a:lvl2pPr marL="914400" lvl="1" indent="-355600" algn="l">
              <a:lnSpc>
                <a:spcPct val="100000"/>
              </a:lnSpc>
              <a:spcBef>
                <a:spcPts val="1200"/>
              </a:spcBef>
              <a:spcAft>
                <a:spcPts val="0"/>
              </a:spcAft>
              <a:buClr>
                <a:srgbClr val="6C6463"/>
              </a:buClr>
              <a:buSzPts val="2000"/>
              <a:buChar char="–"/>
              <a:defRPr>
                <a:solidFill>
                  <a:srgbClr val="6C6463"/>
                </a:solidFill>
              </a:defRPr>
            </a:lvl2pPr>
            <a:lvl3pPr marL="1371600" lvl="2" indent="-342900" algn="l">
              <a:lnSpc>
                <a:spcPct val="100000"/>
              </a:lnSpc>
              <a:spcBef>
                <a:spcPts val="1200"/>
              </a:spcBef>
              <a:spcAft>
                <a:spcPts val="0"/>
              </a:spcAft>
              <a:buClr>
                <a:srgbClr val="6C6463"/>
              </a:buClr>
              <a:buSzPts val="1800"/>
              <a:buChar char="•"/>
              <a:defRPr>
                <a:solidFill>
                  <a:srgbClr val="6C6463"/>
                </a:solidFill>
              </a:defRPr>
            </a:lvl3pPr>
            <a:lvl4pPr marL="1828800" lvl="3" indent="-330200" algn="l">
              <a:lnSpc>
                <a:spcPct val="100000"/>
              </a:lnSpc>
              <a:spcBef>
                <a:spcPts val="320"/>
              </a:spcBef>
              <a:spcAft>
                <a:spcPts val="0"/>
              </a:spcAft>
              <a:buClr>
                <a:srgbClr val="6C6463"/>
              </a:buClr>
              <a:buSzPts val="1600"/>
              <a:buChar char="–"/>
              <a:defRPr>
                <a:solidFill>
                  <a:srgbClr val="6C6463"/>
                </a:solidFill>
              </a:defRPr>
            </a:lvl4pPr>
            <a:lvl5pPr marL="2286000" lvl="4" indent="-317500" algn="l">
              <a:lnSpc>
                <a:spcPct val="100000"/>
              </a:lnSpc>
              <a:spcBef>
                <a:spcPts val="280"/>
              </a:spcBef>
              <a:spcAft>
                <a:spcPts val="0"/>
              </a:spcAft>
              <a:buClr>
                <a:srgbClr val="FFFFFF"/>
              </a:buClr>
              <a:buSzPts val="1400"/>
              <a:buChar char="»"/>
              <a:defRPr>
                <a:solidFill>
                  <a:srgbClr val="FFFFFF"/>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36" name="Google Shape;136;p75"/>
          <p:cNvSpPr txBox="1">
            <a:spLocks noGrp="1"/>
          </p:cNvSpPr>
          <p:nvPr>
            <p:ph type="dt" idx="10"/>
          </p:nvPr>
        </p:nvSpPr>
        <p:spPr>
          <a:xfrm>
            <a:off x="152400" y="6520934"/>
            <a:ext cx="2133600" cy="184666"/>
          </a:xfrm>
          <a:prstGeom prst="rect">
            <a:avLst/>
          </a:prstGeom>
          <a:noFill/>
          <a:ln>
            <a:noFill/>
          </a:ln>
        </p:spPr>
        <p:txBody>
          <a:bodyPr spcFirstLastPara="1" wrap="square" lIns="91425" tIns="45700" rIns="91425" bIns="45700" anchor="ctr" anchorCtr="0">
            <a:spAutoFit/>
          </a:bodyPr>
          <a:lstStyle>
            <a:lvl1pPr marR="0" lvl="0" algn="l" rtl="0">
              <a:lnSpc>
                <a:spcPct val="100000"/>
              </a:lnSpc>
              <a:spcBef>
                <a:spcPts val="0"/>
              </a:spcBef>
              <a:spcAft>
                <a:spcPts val="0"/>
              </a:spcAft>
              <a:buClr>
                <a:srgbClr val="000000"/>
              </a:buClr>
              <a:buSzPts val="1400"/>
              <a:buFont typeface="Arial"/>
              <a:buNone/>
              <a:defRPr sz="600" b="0" i="0" u="none" strike="noStrike" cap="none">
                <a:solidFill>
                  <a:srgbClr val="FFFFFF"/>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9pPr>
          </a:lstStyle>
          <a:p>
            <a:endParaRPr/>
          </a:p>
        </p:txBody>
      </p:sp>
      <p:sp>
        <p:nvSpPr>
          <p:cNvPr id="137" name="Google Shape;137;p75"/>
          <p:cNvSpPr txBox="1">
            <a:spLocks noGrp="1"/>
          </p:cNvSpPr>
          <p:nvPr>
            <p:ph type="ftr" idx="11"/>
          </p:nvPr>
        </p:nvSpPr>
        <p:spPr>
          <a:xfrm>
            <a:off x="3124200" y="6520934"/>
            <a:ext cx="2895600" cy="184666"/>
          </a:xfrm>
          <a:prstGeom prst="rect">
            <a:avLst/>
          </a:prstGeom>
          <a:noFill/>
          <a:ln>
            <a:noFill/>
          </a:ln>
        </p:spPr>
        <p:txBody>
          <a:bodyPr spcFirstLastPara="1" wrap="square" lIns="91425" tIns="45700" rIns="91425" bIns="45700" anchor="ctr" anchorCtr="0">
            <a:spAutoFit/>
          </a:bodyPr>
          <a:lstStyle>
            <a:lvl1pPr marR="0" lvl="0" algn="ctr" rtl="0">
              <a:lnSpc>
                <a:spcPct val="100000"/>
              </a:lnSpc>
              <a:spcBef>
                <a:spcPts val="0"/>
              </a:spcBef>
              <a:spcAft>
                <a:spcPts val="0"/>
              </a:spcAft>
              <a:buClr>
                <a:srgbClr val="000000"/>
              </a:buClr>
              <a:buSzPts val="1400"/>
              <a:buFont typeface="Arial"/>
              <a:buNone/>
              <a:defRPr sz="600" b="0" i="0" u="none" strike="noStrike" cap="none">
                <a:solidFill>
                  <a:srgbClr val="FFFFFF"/>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9pPr>
          </a:lstStyle>
          <a:p>
            <a:endParaRPr/>
          </a:p>
        </p:txBody>
      </p:sp>
      <p:sp>
        <p:nvSpPr>
          <p:cNvPr id="138" name="Google Shape;138;p75"/>
          <p:cNvSpPr txBox="1">
            <a:spLocks noGrp="1"/>
          </p:cNvSpPr>
          <p:nvPr>
            <p:ph type="sldNum" idx="12"/>
          </p:nvPr>
        </p:nvSpPr>
        <p:spPr>
          <a:xfrm>
            <a:off x="6858000" y="6520934"/>
            <a:ext cx="2133600" cy="184666"/>
          </a:xfrm>
          <a:prstGeom prst="rect">
            <a:avLst/>
          </a:prstGeom>
          <a:noFill/>
          <a:ln>
            <a:noFill/>
          </a:ln>
        </p:spPr>
        <p:txBody>
          <a:bodyPr spcFirstLastPara="1" wrap="square" lIns="91425" tIns="45700" rIns="91425" bIns="45700" anchor="ctr" anchorCtr="0">
            <a:sp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139" name="Google Shape;139;p75"/>
          <p:cNvSpPr txBox="1">
            <a:spLocks noGrp="1"/>
          </p:cNvSpPr>
          <p:nvPr>
            <p:ph type="title"/>
          </p:nvPr>
        </p:nvSpPr>
        <p:spPr>
          <a:xfrm>
            <a:off x="686104" y="457200"/>
            <a:ext cx="7772400" cy="914400"/>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0067B9"/>
              </a:buClr>
              <a:buSzPts val="2800"/>
              <a:buFont typeface="Gill Sans"/>
              <a:buNone/>
              <a:defRPr>
                <a:solidFill>
                  <a:srgbClr val="0067B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lue/Gray 1 Content + Right Photo">
  <p:cSld name="Blue/Gray 1 Content + Right Photo">
    <p:spTree>
      <p:nvGrpSpPr>
        <p:cNvPr id="1" name="Shape 140"/>
        <p:cNvGrpSpPr/>
        <p:nvPr/>
      </p:nvGrpSpPr>
      <p:grpSpPr>
        <a:xfrm>
          <a:off x="0" y="0"/>
          <a:ext cx="0" cy="0"/>
          <a:chOff x="0" y="0"/>
          <a:chExt cx="0" cy="0"/>
        </a:xfrm>
      </p:grpSpPr>
      <p:sp>
        <p:nvSpPr>
          <p:cNvPr id="141" name="Google Shape;141;p76"/>
          <p:cNvSpPr>
            <a:spLocks noGrp="1"/>
          </p:cNvSpPr>
          <p:nvPr>
            <p:ph type="pic" idx="2"/>
          </p:nvPr>
        </p:nvSpPr>
        <p:spPr>
          <a:xfrm>
            <a:off x="4572000" y="152400"/>
            <a:ext cx="4419600" cy="6553200"/>
          </a:xfrm>
          <a:prstGeom prst="rect">
            <a:avLst/>
          </a:prstGeom>
          <a:solidFill>
            <a:srgbClr val="FFFFFF"/>
          </a:solidFill>
          <a:ln>
            <a:noFill/>
          </a:ln>
        </p:spPr>
      </p:sp>
      <p:sp>
        <p:nvSpPr>
          <p:cNvPr id="142" name="Google Shape;142;p76"/>
          <p:cNvSpPr txBox="1">
            <a:spLocks noGrp="1"/>
          </p:cNvSpPr>
          <p:nvPr>
            <p:ph type="dt" idx="10"/>
          </p:nvPr>
        </p:nvSpPr>
        <p:spPr>
          <a:xfrm>
            <a:off x="152400" y="6520934"/>
            <a:ext cx="2133600" cy="184666"/>
          </a:xfrm>
          <a:prstGeom prst="rect">
            <a:avLst/>
          </a:prstGeom>
          <a:noFill/>
          <a:ln>
            <a:noFill/>
          </a:ln>
        </p:spPr>
        <p:txBody>
          <a:bodyPr spcFirstLastPara="1" wrap="square" lIns="91425" tIns="45700" rIns="91425" bIns="45700" anchor="ctr" anchorCtr="0">
            <a:spAutoFit/>
          </a:bodyPr>
          <a:lstStyle>
            <a:lvl1pPr marR="0" lvl="0" algn="l" rtl="0">
              <a:lnSpc>
                <a:spcPct val="100000"/>
              </a:lnSpc>
              <a:spcBef>
                <a:spcPts val="0"/>
              </a:spcBef>
              <a:spcAft>
                <a:spcPts val="0"/>
              </a:spcAft>
              <a:buClr>
                <a:srgbClr val="000000"/>
              </a:buClr>
              <a:buSzPts val="1400"/>
              <a:buFont typeface="Arial"/>
              <a:buNone/>
              <a:defRPr sz="600" b="0" i="0" u="none" strike="noStrike" cap="none">
                <a:solidFill>
                  <a:srgbClr val="6C6463"/>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9pPr>
          </a:lstStyle>
          <a:p>
            <a:endParaRPr/>
          </a:p>
        </p:txBody>
      </p:sp>
      <p:sp>
        <p:nvSpPr>
          <p:cNvPr id="143" name="Google Shape;143;p76"/>
          <p:cNvSpPr txBox="1">
            <a:spLocks noGrp="1"/>
          </p:cNvSpPr>
          <p:nvPr>
            <p:ph type="sldNum" idx="12"/>
          </p:nvPr>
        </p:nvSpPr>
        <p:spPr>
          <a:xfrm>
            <a:off x="6858000" y="6520934"/>
            <a:ext cx="2133600" cy="184666"/>
          </a:xfrm>
          <a:prstGeom prst="rect">
            <a:avLst/>
          </a:prstGeom>
          <a:noFill/>
          <a:ln>
            <a:noFill/>
          </a:ln>
        </p:spPr>
        <p:txBody>
          <a:bodyPr spcFirstLastPara="1" wrap="square" lIns="91425" tIns="45700" rIns="91425" bIns="45700" anchor="ctr" anchorCtr="0">
            <a:sp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144" name="Google Shape;144;p76"/>
          <p:cNvSpPr txBox="1">
            <a:spLocks noGrp="1"/>
          </p:cNvSpPr>
          <p:nvPr>
            <p:ph type="body" idx="1"/>
          </p:nvPr>
        </p:nvSpPr>
        <p:spPr>
          <a:xfrm>
            <a:off x="685800" y="2057400"/>
            <a:ext cx="3657600" cy="4114800"/>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0"/>
              </a:spcBef>
              <a:spcAft>
                <a:spcPts val="0"/>
              </a:spcAft>
              <a:buClr>
                <a:srgbClr val="6C6463"/>
              </a:buClr>
              <a:buSzPts val="2000"/>
              <a:buChar char="•"/>
              <a:defRPr sz="2000">
                <a:solidFill>
                  <a:srgbClr val="6C6463"/>
                </a:solidFill>
              </a:defRPr>
            </a:lvl1pPr>
            <a:lvl2pPr marL="914400" lvl="1" indent="-342900" algn="l">
              <a:lnSpc>
                <a:spcPct val="100000"/>
              </a:lnSpc>
              <a:spcBef>
                <a:spcPts val="1200"/>
              </a:spcBef>
              <a:spcAft>
                <a:spcPts val="0"/>
              </a:spcAft>
              <a:buClr>
                <a:srgbClr val="6C6463"/>
              </a:buClr>
              <a:buSzPts val="1800"/>
              <a:buChar char="–"/>
              <a:defRPr sz="1800">
                <a:solidFill>
                  <a:srgbClr val="6C6463"/>
                </a:solidFill>
              </a:defRPr>
            </a:lvl2pPr>
            <a:lvl3pPr marL="1371600" lvl="2" indent="-330200" algn="l">
              <a:lnSpc>
                <a:spcPct val="100000"/>
              </a:lnSpc>
              <a:spcBef>
                <a:spcPts val="1200"/>
              </a:spcBef>
              <a:spcAft>
                <a:spcPts val="0"/>
              </a:spcAft>
              <a:buClr>
                <a:srgbClr val="6C6463"/>
              </a:buClr>
              <a:buSzPts val="1600"/>
              <a:buChar char="•"/>
              <a:defRPr sz="1600">
                <a:solidFill>
                  <a:srgbClr val="6C6463"/>
                </a:solidFill>
              </a:defRPr>
            </a:lvl3pPr>
            <a:lvl4pPr marL="1828800" lvl="3" indent="-317500" algn="l">
              <a:lnSpc>
                <a:spcPct val="100000"/>
              </a:lnSpc>
              <a:spcBef>
                <a:spcPts val="280"/>
              </a:spcBef>
              <a:spcAft>
                <a:spcPts val="0"/>
              </a:spcAft>
              <a:buClr>
                <a:srgbClr val="6C6463"/>
              </a:buClr>
              <a:buSzPts val="1400"/>
              <a:buChar char="–"/>
              <a:defRPr sz="1400">
                <a:solidFill>
                  <a:srgbClr val="6C6463"/>
                </a:solidFill>
              </a:defRPr>
            </a:lvl4pPr>
            <a:lvl5pPr marL="2286000" lvl="4" indent="-317500" algn="l">
              <a:lnSpc>
                <a:spcPct val="100000"/>
              </a:lnSpc>
              <a:spcBef>
                <a:spcPts val="280"/>
              </a:spcBef>
              <a:spcAft>
                <a:spcPts val="0"/>
              </a:spcAft>
              <a:buClr>
                <a:srgbClr val="FFFFFF"/>
              </a:buClr>
              <a:buSzPts val="1400"/>
              <a:buChar char="»"/>
              <a:defRPr>
                <a:solidFill>
                  <a:srgbClr val="FFFFFF"/>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45" name="Google Shape;145;p76"/>
          <p:cNvSpPr txBox="1">
            <a:spLocks noGrp="1"/>
          </p:cNvSpPr>
          <p:nvPr>
            <p:ph type="title"/>
          </p:nvPr>
        </p:nvSpPr>
        <p:spPr>
          <a:xfrm>
            <a:off x="685800" y="408204"/>
            <a:ext cx="3657296" cy="1389888"/>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0067B9"/>
              </a:buClr>
              <a:buSzPts val="2800"/>
              <a:buFont typeface="Gill Sans"/>
              <a:buNone/>
              <a:defRPr>
                <a:solidFill>
                  <a:srgbClr val="0067B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6" name="Google Shape;146;p76"/>
          <p:cNvSpPr txBox="1">
            <a:spLocks noGrp="1"/>
          </p:cNvSpPr>
          <p:nvPr>
            <p:ph type="body" idx="3"/>
          </p:nvPr>
        </p:nvSpPr>
        <p:spPr>
          <a:xfrm rot="-5400000">
            <a:off x="7527667" y="1431666"/>
            <a:ext cx="2743200" cy="184666"/>
          </a:xfrm>
          <a:prstGeom prst="rect">
            <a:avLst/>
          </a:prstGeom>
          <a:noFill/>
          <a:ln>
            <a:noFill/>
          </a:ln>
        </p:spPr>
        <p:txBody>
          <a:bodyPr spcFirstLastPara="1" wrap="square" lIns="91425" tIns="45700" rIns="91425" bIns="45700" anchor="t" anchorCtr="0">
            <a:spAutoFit/>
          </a:bodyPr>
          <a:lstStyle>
            <a:lvl1pPr marL="457200" lvl="0" indent="-228600" algn="r">
              <a:lnSpc>
                <a:spcPct val="100000"/>
              </a:lnSpc>
              <a:spcBef>
                <a:spcPts val="0"/>
              </a:spcBef>
              <a:spcAft>
                <a:spcPts val="0"/>
              </a:spcAft>
              <a:buClr>
                <a:srgbClr val="FFFFFF"/>
              </a:buClr>
              <a:buSzPts val="600"/>
              <a:buNone/>
              <a:defRPr sz="600">
                <a:solidFill>
                  <a:srgbClr val="FFFFFF"/>
                </a:solidFill>
              </a:defRPr>
            </a:lvl1pPr>
            <a:lvl2pPr marL="914400" lvl="1" indent="-228600" algn="l">
              <a:lnSpc>
                <a:spcPct val="100000"/>
              </a:lnSpc>
              <a:spcBef>
                <a:spcPts val="1200"/>
              </a:spcBef>
              <a:spcAft>
                <a:spcPts val="0"/>
              </a:spcAft>
              <a:buClr>
                <a:schemeClr val="lt1"/>
              </a:buClr>
              <a:buSzPts val="1800"/>
              <a:buNone/>
              <a:defRPr sz="1800">
                <a:solidFill>
                  <a:schemeClr val="lt1"/>
                </a:solidFill>
              </a:defRPr>
            </a:lvl2pPr>
            <a:lvl3pPr marL="1371600" lvl="2" indent="-228600" algn="l">
              <a:lnSpc>
                <a:spcPct val="100000"/>
              </a:lnSpc>
              <a:spcBef>
                <a:spcPts val="1200"/>
              </a:spcBef>
              <a:spcAft>
                <a:spcPts val="0"/>
              </a:spcAft>
              <a:buClr>
                <a:schemeClr val="lt1"/>
              </a:buClr>
              <a:buSzPts val="1600"/>
              <a:buNone/>
              <a:defRPr sz="1600">
                <a:solidFill>
                  <a:schemeClr val="lt1"/>
                </a:solidFill>
              </a:defRPr>
            </a:lvl3pPr>
            <a:lvl4pPr marL="1828800" lvl="3" indent="-228600" algn="l">
              <a:lnSpc>
                <a:spcPct val="100000"/>
              </a:lnSpc>
              <a:spcBef>
                <a:spcPts val="280"/>
              </a:spcBef>
              <a:spcAft>
                <a:spcPts val="0"/>
              </a:spcAft>
              <a:buClr>
                <a:schemeClr val="lt1"/>
              </a:buClr>
              <a:buSzPts val="1400"/>
              <a:buNone/>
              <a:defRPr sz="1400">
                <a:solidFill>
                  <a:schemeClr val="lt1"/>
                </a:solidFill>
              </a:defRPr>
            </a:lvl4pPr>
            <a:lvl5pPr marL="2286000" lvl="4" indent="-228600" algn="l">
              <a:lnSpc>
                <a:spcPct val="100000"/>
              </a:lnSpc>
              <a:spcBef>
                <a:spcPts val="240"/>
              </a:spcBef>
              <a:spcAft>
                <a:spcPts val="0"/>
              </a:spcAft>
              <a:buClr>
                <a:schemeClr val="lt1"/>
              </a:buClr>
              <a:buSzPts val="1200"/>
              <a:buNone/>
              <a:defRPr sz="1200">
                <a:solidFill>
                  <a:schemeClr val="lt1"/>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lue/Gray Title Only">
  <p:cSld name="Blue/Gray Title Only">
    <p:spTree>
      <p:nvGrpSpPr>
        <p:cNvPr id="1" name="Shape 147"/>
        <p:cNvGrpSpPr/>
        <p:nvPr/>
      </p:nvGrpSpPr>
      <p:grpSpPr>
        <a:xfrm>
          <a:off x="0" y="0"/>
          <a:ext cx="0" cy="0"/>
          <a:chOff x="0" y="0"/>
          <a:chExt cx="0" cy="0"/>
        </a:xfrm>
      </p:grpSpPr>
      <p:sp>
        <p:nvSpPr>
          <p:cNvPr id="148" name="Google Shape;148;p77"/>
          <p:cNvSpPr>
            <a:spLocks noGrp="1"/>
          </p:cNvSpPr>
          <p:nvPr>
            <p:ph type="pic" idx="2"/>
          </p:nvPr>
        </p:nvSpPr>
        <p:spPr>
          <a:xfrm>
            <a:off x="152400" y="152400"/>
            <a:ext cx="4419600" cy="6553200"/>
          </a:xfrm>
          <a:prstGeom prst="rect">
            <a:avLst/>
          </a:prstGeom>
          <a:solidFill>
            <a:srgbClr val="FFFFFF"/>
          </a:solidFill>
          <a:ln>
            <a:noFill/>
          </a:ln>
        </p:spPr>
      </p:sp>
      <p:sp>
        <p:nvSpPr>
          <p:cNvPr id="149" name="Google Shape;149;p77"/>
          <p:cNvSpPr txBox="1">
            <a:spLocks noGrp="1"/>
          </p:cNvSpPr>
          <p:nvPr>
            <p:ph type="dt" idx="10"/>
          </p:nvPr>
        </p:nvSpPr>
        <p:spPr>
          <a:xfrm>
            <a:off x="152400" y="6520934"/>
            <a:ext cx="2133600" cy="184666"/>
          </a:xfrm>
          <a:prstGeom prst="rect">
            <a:avLst/>
          </a:prstGeom>
          <a:noFill/>
          <a:ln>
            <a:noFill/>
          </a:ln>
        </p:spPr>
        <p:txBody>
          <a:bodyPr spcFirstLastPara="1" wrap="square" lIns="91425" tIns="45700" rIns="91425" bIns="45700" anchor="ctr" anchorCtr="0">
            <a:spAutoFit/>
          </a:bodyPr>
          <a:lstStyle>
            <a:lvl1pPr marR="0" lvl="0" algn="l" rtl="0">
              <a:lnSpc>
                <a:spcPct val="100000"/>
              </a:lnSpc>
              <a:spcBef>
                <a:spcPts val="0"/>
              </a:spcBef>
              <a:spcAft>
                <a:spcPts val="0"/>
              </a:spcAft>
              <a:buClr>
                <a:srgbClr val="000000"/>
              </a:buClr>
              <a:buSzPts val="1400"/>
              <a:buFont typeface="Arial"/>
              <a:buNone/>
              <a:defRPr sz="600" b="0" i="0" u="none" strike="noStrike" cap="none">
                <a:solidFill>
                  <a:schemeClr val="lt1"/>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9pPr>
          </a:lstStyle>
          <a:p>
            <a:endParaRPr/>
          </a:p>
        </p:txBody>
      </p:sp>
      <p:sp>
        <p:nvSpPr>
          <p:cNvPr id="150" name="Google Shape;150;p77"/>
          <p:cNvSpPr txBox="1">
            <a:spLocks noGrp="1"/>
          </p:cNvSpPr>
          <p:nvPr>
            <p:ph type="sldNum" idx="12"/>
          </p:nvPr>
        </p:nvSpPr>
        <p:spPr>
          <a:xfrm>
            <a:off x="6858000" y="6520934"/>
            <a:ext cx="2133600" cy="184666"/>
          </a:xfrm>
          <a:prstGeom prst="rect">
            <a:avLst/>
          </a:prstGeom>
          <a:noFill/>
          <a:ln>
            <a:noFill/>
          </a:ln>
        </p:spPr>
        <p:txBody>
          <a:bodyPr spcFirstLastPara="1" wrap="square" lIns="91425" tIns="45700" rIns="91425" bIns="45700" anchor="ctr" anchorCtr="0">
            <a:sp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151" name="Google Shape;151;p77"/>
          <p:cNvSpPr txBox="1">
            <a:spLocks noGrp="1"/>
          </p:cNvSpPr>
          <p:nvPr>
            <p:ph type="body" idx="1"/>
          </p:nvPr>
        </p:nvSpPr>
        <p:spPr>
          <a:xfrm rot="-5400000">
            <a:off x="3108067" y="1431666"/>
            <a:ext cx="2743200" cy="184666"/>
          </a:xfrm>
          <a:prstGeom prst="rect">
            <a:avLst/>
          </a:prstGeom>
          <a:noFill/>
          <a:ln>
            <a:noFill/>
          </a:ln>
        </p:spPr>
        <p:txBody>
          <a:bodyPr spcFirstLastPara="1" wrap="square" lIns="91425" tIns="45700" rIns="91425" bIns="45700" anchor="t" anchorCtr="0">
            <a:spAutoFit/>
          </a:bodyPr>
          <a:lstStyle>
            <a:lvl1pPr marL="457200" lvl="0" indent="-228600" algn="r">
              <a:lnSpc>
                <a:spcPct val="100000"/>
              </a:lnSpc>
              <a:spcBef>
                <a:spcPts val="0"/>
              </a:spcBef>
              <a:spcAft>
                <a:spcPts val="0"/>
              </a:spcAft>
              <a:buClr>
                <a:srgbClr val="FFFFFF"/>
              </a:buClr>
              <a:buSzPts val="600"/>
              <a:buNone/>
              <a:defRPr sz="600">
                <a:solidFill>
                  <a:srgbClr val="FFFFFF"/>
                </a:solidFill>
              </a:defRPr>
            </a:lvl1pPr>
            <a:lvl2pPr marL="914400" lvl="1" indent="-228600" algn="l">
              <a:lnSpc>
                <a:spcPct val="100000"/>
              </a:lnSpc>
              <a:spcBef>
                <a:spcPts val="1200"/>
              </a:spcBef>
              <a:spcAft>
                <a:spcPts val="0"/>
              </a:spcAft>
              <a:buClr>
                <a:schemeClr val="lt1"/>
              </a:buClr>
              <a:buSzPts val="1800"/>
              <a:buNone/>
              <a:defRPr sz="1800">
                <a:solidFill>
                  <a:schemeClr val="lt1"/>
                </a:solidFill>
              </a:defRPr>
            </a:lvl2pPr>
            <a:lvl3pPr marL="1371600" lvl="2" indent="-228600" algn="l">
              <a:lnSpc>
                <a:spcPct val="100000"/>
              </a:lnSpc>
              <a:spcBef>
                <a:spcPts val="1200"/>
              </a:spcBef>
              <a:spcAft>
                <a:spcPts val="0"/>
              </a:spcAft>
              <a:buClr>
                <a:schemeClr val="lt1"/>
              </a:buClr>
              <a:buSzPts val="1600"/>
              <a:buNone/>
              <a:defRPr sz="1600">
                <a:solidFill>
                  <a:schemeClr val="lt1"/>
                </a:solidFill>
              </a:defRPr>
            </a:lvl3pPr>
            <a:lvl4pPr marL="1828800" lvl="3" indent="-228600" algn="l">
              <a:lnSpc>
                <a:spcPct val="100000"/>
              </a:lnSpc>
              <a:spcBef>
                <a:spcPts val="280"/>
              </a:spcBef>
              <a:spcAft>
                <a:spcPts val="0"/>
              </a:spcAft>
              <a:buClr>
                <a:schemeClr val="lt1"/>
              </a:buClr>
              <a:buSzPts val="1400"/>
              <a:buNone/>
              <a:defRPr sz="1400">
                <a:solidFill>
                  <a:schemeClr val="lt1"/>
                </a:solidFill>
              </a:defRPr>
            </a:lvl4pPr>
            <a:lvl5pPr marL="2286000" lvl="4" indent="-228600" algn="l">
              <a:lnSpc>
                <a:spcPct val="100000"/>
              </a:lnSpc>
              <a:spcBef>
                <a:spcPts val="240"/>
              </a:spcBef>
              <a:spcAft>
                <a:spcPts val="0"/>
              </a:spcAft>
              <a:buClr>
                <a:schemeClr val="lt1"/>
              </a:buClr>
              <a:buSzPts val="1200"/>
              <a:buNone/>
              <a:defRPr sz="1200">
                <a:solidFill>
                  <a:schemeClr val="lt1"/>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52" name="Google Shape;152;p77"/>
          <p:cNvSpPr txBox="1">
            <a:spLocks noGrp="1"/>
          </p:cNvSpPr>
          <p:nvPr>
            <p:ph type="title"/>
          </p:nvPr>
        </p:nvSpPr>
        <p:spPr>
          <a:xfrm>
            <a:off x="4877104" y="2971800"/>
            <a:ext cx="3885896" cy="95410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0067B9"/>
              </a:buClr>
              <a:buSzPts val="2800"/>
              <a:buFont typeface="Gill Sans"/>
              <a:buNone/>
              <a:defRPr>
                <a:solidFill>
                  <a:srgbClr val="0067B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lue/White 1 Content">
  <p:cSld name="Blue/White 1 Content">
    <p:spTree>
      <p:nvGrpSpPr>
        <p:cNvPr id="1" name="Shape 153"/>
        <p:cNvGrpSpPr/>
        <p:nvPr/>
      </p:nvGrpSpPr>
      <p:grpSpPr>
        <a:xfrm>
          <a:off x="0" y="0"/>
          <a:ext cx="0" cy="0"/>
          <a:chOff x="0" y="0"/>
          <a:chExt cx="0" cy="0"/>
        </a:xfrm>
      </p:grpSpPr>
      <p:sp>
        <p:nvSpPr>
          <p:cNvPr id="154" name="Google Shape;154;p78"/>
          <p:cNvSpPr txBox="1">
            <a:spLocks noGrp="1"/>
          </p:cNvSpPr>
          <p:nvPr>
            <p:ph type="body" idx="1"/>
          </p:nvPr>
        </p:nvSpPr>
        <p:spPr>
          <a:xfrm>
            <a:off x="685800" y="1600200"/>
            <a:ext cx="7772400" cy="45720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Clr>
                <a:schemeClr val="dk1"/>
              </a:buClr>
              <a:buSzPts val="1800"/>
              <a:buChar char="•"/>
              <a:defRPr/>
            </a:lvl1pPr>
            <a:lvl2pPr marL="914400" lvl="1" indent="-342900" algn="l">
              <a:lnSpc>
                <a:spcPct val="100000"/>
              </a:lnSpc>
              <a:spcBef>
                <a:spcPts val="1200"/>
              </a:spcBef>
              <a:spcAft>
                <a:spcPts val="0"/>
              </a:spcAft>
              <a:buClr>
                <a:schemeClr val="dk1"/>
              </a:buClr>
              <a:buSzPts val="1800"/>
              <a:buChar char="–"/>
              <a:defRPr/>
            </a:lvl2pPr>
            <a:lvl3pPr marL="1371600" lvl="2" indent="-342900" algn="l">
              <a:lnSpc>
                <a:spcPct val="100000"/>
              </a:lnSpc>
              <a:spcBef>
                <a:spcPts val="1200"/>
              </a:spcBef>
              <a:spcAft>
                <a:spcPts val="0"/>
              </a:spcAft>
              <a:buClr>
                <a:srgbClr val="6C6463"/>
              </a:buClr>
              <a:buSzPts val="1800"/>
              <a:buChar char="•"/>
              <a:defRPr/>
            </a:lvl3pPr>
            <a:lvl4pPr marL="1828800" lvl="3" indent="-342900" algn="l">
              <a:lnSpc>
                <a:spcPct val="100000"/>
              </a:lnSpc>
              <a:spcBef>
                <a:spcPts val="360"/>
              </a:spcBef>
              <a:spcAft>
                <a:spcPts val="0"/>
              </a:spcAft>
              <a:buClr>
                <a:srgbClr val="6C6463"/>
              </a:buClr>
              <a:buSzPts val="1800"/>
              <a:buChar char="–"/>
              <a:defRPr/>
            </a:lvl4pPr>
            <a:lvl5pPr marL="2286000" lvl="4" indent="-342900" algn="l">
              <a:lnSpc>
                <a:spcPct val="100000"/>
              </a:lnSpc>
              <a:spcBef>
                <a:spcPts val="360"/>
              </a:spcBef>
              <a:spcAft>
                <a:spcPts val="0"/>
              </a:spcAft>
              <a:buClr>
                <a:srgbClr val="6C6463"/>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55" name="Google Shape;155;p78"/>
          <p:cNvSpPr txBox="1">
            <a:spLocks noGrp="1"/>
          </p:cNvSpPr>
          <p:nvPr>
            <p:ph type="dt" idx="10"/>
          </p:nvPr>
        </p:nvSpPr>
        <p:spPr>
          <a:xfrm>
            <a:off x="152400" y="6520934"/>
            <a:ext cx="2133600" cy="184666"/>
          </a:xfrm>
          <a:prstGeom prst="rect">
            <a:avLst/>
          </a:prstGeom>
          <a:noFill/>
          <a:ln>
            <a:noFill/>
          </a:ln>
        </p:spPr>
        <p:txBody>
          <a:bodyPr spcFirstLastPara="1" wrap="square" lIns="91425" tIns="45700" rIns="91425" bIns="45700" anchor="ctr" anchorCtr="0">
            <a:spAutoFit/>
          </a:bodyPr>
          <a:lstStyle>
            <a:lvl1pPr marR="0" lvl="0" algn="l" rtl="0">
              <a:lnSpc>
                <a:spcPct val="100000"/>
              </a:lnSpc>
              <a:spcBef>
                <a:spcPts val="0"/>
              </a:spcBef>
              <a:spcAft>
                <a:spcPts val="0"/>
              </a:spcAft>
              <a:buClr>
                <a:srgbClr val="000000"/>
              </a:buClr>
              <a:buSzPts val="1400"/>
              <a:buFont typeface="Arial"/>
              <a:buNone/>
              <a:defRPr sz="600" b="0" i="0" u="none" strike="noStrike" cap="none">
                <a:solidFill>
                  <a:srgbClr val="6C6463"/>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9pPr>
          </a:lstStyle>
          <a:p>
            <a:endParaRPr/>
          </a:p>
        </p:txBody>
      </p:sp>
      <p:sp>
        <p:nvSpPr>
          <p:cNvPr id="156" name="Google Shape;156;p78"/>
          <p:cNvSpPr txBox="1">
            <a:spLocks noGrp="1"/>
          </p:cNvSpPr>
          <p:nvPr>
            <p:ph type="ftr" idx="11"/>
          </p:nvPr>
        </p:nvSpPr>
        <p:spPr>
          <a:xfrm>
            <a:off x="3124200" y="6520934"/>
            <a:ext cx="2895600" cy="184666"/>
          </a:xfrm>
          <a:prstGeom prst="rect">
            <a:avLst/>
          </a:prstGeom>
          <a:noFill/>
          <a:ln>
            <a:noFill/>
          </a:ln>
        </p:spPr>
        <p:txBody>
          <a:bodyPr spcFirstLastPara="1" wrap="square" lIns="91425" tIns="45700" rIns="91425" bIns="45700" anchor="ctr" anchorCtr="0">
            <a:spAutoFit/>
          </a:bodyPr>
          <a:lstStyle>
            <a:lvl1pPr marR="0" lvl="0" algn="ctr" rtl="0">
              <a:lnSpc>
                <a:spcPct val="100000"/>
              </a:lnSpc>
              <a:spcBef>
                <a:spcPts val="0"/>
              </a:spcBef>
              <a:spcAft>
                <a:spcPts val="0"/>
              </a:spcAft>
              <a:buClr>
                <a:srgbClr val="000000"/>
              </a:buClr>
              <a:buSzPts val="1400"/>
              <a:buFont typeface="Arial"/>
              <a:buNone/>
              <a:defRPr sz="600" b="0" i="0" u="none" strike="noStrike" cap="none">
                <a:solidFill>
                  <a:srgbClr val="6C6463"/>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9pPr>
          </a:lstStyle>
          <a:p>
            <a:endParaRPr/>
          </a:p>
        </p:txBody>
      </p:sp>
      <p:sp>
        <p:nvSpPr>
          <p:cNvPr id="157" name="Google Shape;157;p78"/>
          <p:cNvSpPr txBox="1">
            <a:spLocks noGrp="1"/>
          </p:cNvSpPr>
          <p:nvPr>
            <p:ph type="sldNum" idx="12"/>
          </p:nvPr>
        </p:nvSpPr>
        <p:spPr>
          <a:xfrm>
            <a:off x="6858000" y="6520934"/>
            <a:ext cx="2133600" cy="184666"/>
          </a:xfrm>
          <a:prstGeom prst="rect">
            <a:avLst/>
          </a:prstGeom>
          <a:noFill/>
          <a:ln>
            <a:noFill/>
          </a:ln>
        </p:spPr>
        <p:txBody>
          <a:bodyPr spcFirstLastPara="1" wrap="square" lIns="91425" tIns="45700" rIns="91425" bIns="45700" anchor="ctr" anchorCtr="0">
            <a:sp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158" name="Google Shape;158;p78"/>
          <p:cNvSpPr txBox="1">
            <a:spLocks noGrp="1"/>
          </p:cNvSpPr>
          <p:nvPr>
            <p:ph type="title"/>
          </p:nvPr>
        </p:nvSpPr>
        <p:spPr>
          <a:xfrm>
            <a:off x="686104" y="457200"/>
            <a:ext cx="7772400" cy="914400"/>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0067B9"/>
              </a:buClr>
              <a:buSzPts val="2800"/>
              <a:buFont typeface="Gill Sans"/>
              <a:buNone/>
              <a:defRPr>
                <a:solidFill>
                  <a:srgbClr val="0067B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lue/White 2 Content">
  <p:cSld name="Blue/White 2 Content">
    <p:spTree>
      <p:nvGrpSpPr>
        <p:cNvPr id="1" name="Shape 159"/>
        <p:cNvGrpSpPr/>
        <p:nvPr/>
      </p:nvGrpSpPr>
      <p:grpSpPr>
        <a:xfrm>
          <a:off x="0" y="0"/>
          <a:ext cx="0" cy="0"/>
          <a:chOff x="0" y="0"/>
          <a:chExt cx="0" cy="0"/>
        </a:xfrm>
      </p:grpSpPr>
      <p:sp>
        <p:nvSpPr>
          <p:cNvPr id="160" name="Google Shape;160;p79"/>
          <p:cNvSpPr txBox="1">
            <a:spLocks noGrp="1"/>
          </p:cNvSpPr>
          <p:nvPr>
            <p:ph type="body" idx="1"/>
          </p:nvPr>
        </p:nvSpPr>
        <p:spPr>
          <a:xfrm>
            <a:off x="686104" y="1600200"/>
            <a:ext cx="3809696" cy="4572000"/>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0"/>
              </a:spcBef>
              <a:spcAft>
                <a:spcPts val="0"/>
              </a:spcAft>
              <a:buClr>
                <a:srgbClr val="6C6463"/>
              </a:buClr>
              <a:buSzPts val="2000"/>
              <a:buChar char="•"/>
              <a:defRPr sz="2000">
                <a:solidFill>
                  <a:srgbClr val="6C6463"/>
                </a:solidFill>
              </a:defRPr>
            </a:lvl1pPr>
            <a:lvl2pPr marL="914400" lvl="1" indent="-342900" algn="l">
              <a:lnSpc>
                <a:spcPct val="100000"/>
              </a:lnSpc>
              <a:spcBef>
                <a:spcPts val="1200"/>
              </a:spcBef>
              <a:spcAft>
                <a:spcPts val="0"/>
              </a:spcAft>
              <a:buClr>
                <a:srgbClr val="6C6463"/>
              </a:buClr>
              <a:buSzPts val="1800"/>
              <a:buChar char="–"/>
              <a:defRPr sz="1800">
                <a:solidFill>
                  <a:srgbClr val="6C6463"/>
                </a:solidFill>
              </a:defRPr>
            </a:lvl2pPr>
            <a:lvl3pPr marL="1371600" lvl="2" indent="-330200" algn="l">
              <a:lnSpc>
                <a:spcPct val="100000"/>
              </a:lnSpc>
              <a:spcBef>
                <a:spcPts val="1200"/>
              </a:spcBef>
              <a:spcAft>
                <a:spcPts val="0"/>
              </a:spcAft>
              <a:buClr>
                <a:srgbClr val="6C6463"/>
              </a:buClr>
              <a:buSzPts val="1600"/>
              <a:buChar char="•"/>
              <a:defRPr sz="1600">
                <a:solidFill>
                  <a:srgbClr val="6C6463"/>
                </a:solidFill>
              </a:defRPr>
            </a:lvl3pPr>
            <a:lvl4pPr marL="1828800" lvl="3" indent="-317500" algn="l">
              <a:lnSpc>
                <a:spcPct val="100000"/>
              </a:lnSpc>
              <a:spcBef>
                <a:spcPts val="280"/>
              </a:spcBef>
              <a:spcAft>
                <a:spcPts val="0"/>
              </a:spcAft>
              <a:buClr>
                <a:srgbClr val="6C6463"/>
              </a:buClr>
              <a:buSzPts val="1400"/>
              <a:buChar char="–"/>
              <a:defRPr sz="1400">
                <a:solidFill>
                  <a:srgbClr val="6C6463"/>
                </a:solidFill>
              </a:defRPr>
            </a:lvl4pPr>
            <a:lvl5pPr marL="2286000" lvl="4" indent="-330200" algn="l">
              <a:lnSpc>
                <a:spcPct val="100000"/>
              </a:lnSpc>
              <a:spcBef>
                <a:spcPts val="320"/>
              </a:spcBef>
              <a:spcAft>
                <a:spcPts val="0"/>
              </a:spcAft>
              <a:buClr>
                <a:srgbClr val="6C6463"/>
              </a:buClr>
              <a:buSzPts val="1600"/>
              <a:buChar char="»"/>
              <a:defRPr sz="1600">
                <a:solidFill>
                  <a:srgbClr val="6C6463"/>
                </a:solidFill>
              </a:defRPr>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161" name="Google Shape;161;p79"/>
          <p:cNvSpPr txBox="1">
            <a:spLocks noGrp="1"/>
          </p:cNvSpPr>
          <p:nvPr>
            <p:ph type="body" idx="2"/>
          </p:nvPr>
        </p:nvSpPr>
        <p:spPr>
          <a:xfrm>
            <a:off x="4648200" y="1600200"/>
            <a:ext cx="3810304" cy="4572000"/>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0"/>
              </a:spcBef>
              <a:spcAft>
                <a:spcPts val="0"/>
              </a:spcAft>
              <a:buClr>
                <a:srgbClr val="6C6463"/>
              </a:buClr>
              <a:buSzPts val="2000"/>
              <a:buChar char="•"/>
              <a:defRPr sz="2000">
                <a:solidFill>
                  <a:srgbClr val="6C6463"/>
                </a:solidFill>
              </a:defRPr>
            </a:lvl1pPr>
            <a:lvl2pPr marL="914400" lvl="1" indent="-342900" algn="l">
              <a:lnSpc>
                <a:spcPct val="100000"/>
              </a:lnSpc>
              <a:spcBef>
                <a:spcPts val="1200"/>
              </a:spcBef>
              <a:spcAft>
                <a:spcPts val="0"/>
              </a:spcAft>
              <a:buClr>
                <a:srgbClr val="6C6463"/>
              </a:buClr>
              <a:buSzPts val="1800"/>
              <a:buChar char="–"/>
              <a:defRPr sz="1800">
                <a:solidFill>
                  <a:srgbClr val="6C6463"/>
                </a:solidFill>
              </a:defRPr>
            </a:lvl2pPr>
            <a:lvl3pPr marL="1371600" lvl="2" indent="-330200" algn="l">
              <a:lnSpc>
                <a:spcPct val="100000"/>
              </a:lnSpc>
              <a:spcBef>
                <a:spcPts val="1200"/>
              </a:spcBef>
              <a:spcAft>
                <a:spcPts val="0"/>
              </a:spcAft>
              <a:buClr>
                <a:srgbClr val="6C6463"/>
              </a:buClr>
              <a:buSzPts val="1600"/>
              <a:buChar char="•"/>
              <a:defRPr sz="1600">
                <a:solidFill>
                  <a:srgbClr val="6C6463"/>
                </a:solidFill>
              </a:defRPr>
            </a:lvl3pPr>
            <a:lvl4pPr marL="1828800" lvl="3" indent="-317500" algn="l">
              <a:lnSpc>
                <a:spcPct val="100000"/>
              </a:lnSpc>
              <a:spcBef>
                <a:spcPts val="280"/>
              </a:spcBef>
              <a:spcAft>
                <a:spcPts val="0"/>
              </a:spcAft>
              <a:buClr>
                <a:srgbClr val="6C6463"/>
              </a:buClr>
              <a:buSzPts val="1400"/>
              <a:buChar char="–"/>
              <a:defRPr sz="1400">
                <a:solidFill>
                  <a:srgbClr val="6C6463"/>
                </a:solidFill>
              </a:defRPr>
            </a:lvl4pPr>
            <a:lvl5pPr marL="2286000" lvl="4" indent="-330200" algn="l">
              <a:lnSpc>
                <a:spcPct val="100000"/>
              </a:lnSpc>
              <a:spcBef>
                <a:spcPts val="320"/>
              </a:spcBef>
              <a:spcAft>
                <a:spcPts val="0"/>
              </a:spcAft>
              <a:buClr>
                <a:srgbClr val="6C6463"/>
              </a:buClr>
              <a:buSzPts val="1600"/>
              <a:buChar char="»"/>
              <a:defRPr sz="1600">
                <a:solidFill>
                  <a:srgbClr val="6C6463"/>
                </a:solidFill>
              </a:defRPr>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162" name="Google Shape;162;p79"/>
          <p:cNvSpPr txBox="1">
            <a:spLocks noGrp="1"/>
          </p:cNvSpPr>
          <p:nvPr>
            <p:ph type="dt" idx="10"/>
          </p:nvPr>
        </p:nvSpPr>
        <p:spPr>
          <a:xfrm>
            <a:off x="152400" y="6530079"/>
            <a:ext cx="2133600" cy="184666"/>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6C6463"/>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9pPr>
          </a:lstStyle>
          <a:p>
            <a:endParaRPr/>
          </a:p>
        </p:txBody>
      </p:sp>
      <p:sp>
        <p:nvSpPr>
          <p:cNvPr id="163" name="Google Shape;163;p79"/>
          <p:cNvSpPr txBox="1">
            <a:spLocks noGrp="1"/>
          </p:cNvSpPr>
          <p:nvPr>
            <p:ph type="ftr" idx="11"/>
          </p:nvPr>
        </p:nvSpPr>
        <p:spPr>
          <a:xfrm>
            <a:off x="3124200" y="6530079"/>
            <a:ext cx="2895600" cy="184666"/>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6C6463"/>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9pPr>
          </a:lstStyle>
          <a:p>
            <a:endParaRPr/>
          </a:p>
        </p:txBody>
      </p:sp>
      <p:sp>
        <p:nvSpPr>
          <p:cNvPr id="164" name="Google Shape;164;p79"/>
          <p:cNvSpPr txBox="1">
            <a:spLocks noGrp="1"/>
          </p:cNvSpPr>
          <p:nvPr>
            <p:ph type="sldNum" idx="12"/>
          </p:nvPr>
        </p:nvSpPr>
        <p:spPr>
          <a:xfrm>
            <a:off x="6858000" y="6530079"/>
            <a:ext cx="2133600" cy="184666"/>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rgbClr val="6C6463"/>
                </a:solidFill>
                <a:latin typeface="Gill Sans"/>
                <a:ea typeface="Gill Sans"/>
                <a:cs typeface="Gill Sans"/>
                <a:sym typeface="Gill Sans"/>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rgbClr val="6C6463"/>
                </a:solidFill>
                <a:latin typeface="Gill Sans"/>
                <a:ea typeface="Gill Sans"/>
                <a:cs typeface="Gill Sans"/>
                <a:sym typeface="Gill Sans"/>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rgbClr val="6C6463"/>
                </a:solidFill>
                <a:latin typeface="Gill Sans"/>
                <a:ea typeface="Gill Sans"/>
                <a:cs typeface="Gill Sans"/>
                <a:sym typeface="Gill Sans"/>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rgbClr val="6C6463"/>
                </a:solidFill>
                <a:latin typeface="Gill Sans"/>
                <a:ea typeface="Gill Sans"/>
                <a:cs typeface="Gill Sans"/>
                <a:sym typeface="Gill Sans"/>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rgbClr val="6C6463"/>
                </a:solidFill>
                <a:latin typeface="Gill Sans"/>
                <a:ea typeface="Gill Sans"/>
                <a:cs typeface="Gill Sans"/>
                <a:sym typeface="Gill Sans"/>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rgbClr val="6C6463"/>
                </a:solidFill>
                <a:latin typeface="Gill Sans"/>
                <a:ea typeface="Gill Sans"/>
                <a:cs typeface="Gill Sans"/>
                <a:sym typeface="Gill Sans"/>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rgbClr val="6C6463"/>
                </a:solidFill>
                <a:latin typeface="Gill Sans"/>
                <a:ea typeface="Gill Sans"/>
                <a:cs typeface="Gill Sans"/>
                <a:sym typeface="Gill Sans"/>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rgbClr val="6C6463"/>
                </a:solidFill>
                <a:latin typeface="Gill Sans"/>
                <a:ea typeface="Gill Sans"/>
                <a:cs typeface="Gill Sans"/>
                <a:sym typeface="Gill Sans"/>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rgbClr val="6C6463"/>
                </a:solidFill>
                <a:latin typeface="Gill Sans"/>
                <a:ea typeface="Gill Sans"/>
                <a:cs typeface="Gill Sans"/>
                <a:sym typeface="Gill Sans"/>
              </a:defRPr>
            </a:lvl9pPr>
          </a:lstStyle>
          <a:p>
            <a:pPr marL="0" lvl="0" indent="0" algn="l" rtl="0">
              <a:spcBef>
                <a:spcPts val="0"/>
              </a:spcBef>
              <a:spcAft>
                <a:spcPts val="0"/>
              </a:spcAft>
              <a:buNone/>
            </a:pPr>
            <a:fld id="{00000000-1234-1234-1234-123412341234}" type="slidenum">
              <a:rPr lang="en-US"/>
              <a:t>‹#›</a:t>
            </a:fld>
            <a:endParaRPr/>
          </a:p>
        </p:txBody>
      </p:sp>
      <p:sp>
        <p:nvSpPr>
          <p:cNvPr id="165" name="Google Shape;165;p79"/>
          <p:cNvSpPr txBox="1">
            <a:spLocks noGrp="1"/>
          </p:cNvSpPr>
          <p:nvPr>
            <p:ph type="title"/>
          </p:nvPr>
        </p:nvSpPr>
        <p:spPr>
          <a:xfrm>
            <a:off x="686104" y="457200"/>
            <a:ext cx="7772400" cy="914400"/>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0067B9"/>
              </a:buClr>
              <a:buSzPts val="2800"/>
              <a:buFont typeface="Gill Sans"/>
              <a:buNone/>
              <a:defRPr>
                <a:solidFill>
                  <a:srgbClr val="0067B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lue/White 3 Content">
  <p:cSld name="Blue/White 3 Content">
    <p:spTree>
      <p:nvGrpSpPr>
        <p:cNvPr id="1" name="Shape 166"/>
        <p:cNvGrpSpPr/>
        <p:nvPr/>
      </p:nvGrpSpPr>
      <p:grpSpPr>
        <a:xfrm>
          <a:off x="0" y="0"/>
          <a:ext cx="0" cy="0"/>
          <a:chOff x="0" y="0"/>
          <a:chExt cx="0" cy="0"/>
        </a:xfrm>
      </p:grpSpPr>
      <p:sp>
        <p:nvSpPr>
          <p:cNvPr id="167" name="Google Shape;167;p80"/>
          <p:cNvSpPr txBox="1">
            <a:spLocks noGrp="1"/>
          </p:cNvSpPr>
          <p:nvPr>
            <p:ph type="body" idx="1"/>
          </p:nvPr>
        </p:nvSpPr>
        <p:spPr>
          <a:xfrm>
            <a:off x="686104" y="1600200"/>
            <a:ext cx="2514296" cy="4572000"/>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0"/>
              </a:spcBef>
              <a:spcAft>
                <a:spcPts val="0"/>
              </a:spcAft>
              <a:buClr>
                <a:srgbClr val="6C6463"/>
              </a:buClr>
              <a:buSzPts val="2000"/>
              <a:buChar char="•"/>
              <a:defRPr sz="2000">
                <a:solidFill>
                  <a:srgbClr val="6C6463"/>
                </a:solidFill>
              </a:defRPr>
            </a:lvl1pPr>
            <a:lvl2pPr marL="914400" lvl="1" indent="-342900" algn="l">
              <a:lnSpc>
                <a:spcPct val="100000"/>
              </a:lnSpc>
              <a:spcBef>
                <a:spcPts val="1200"/>
              </a:spcBef>
              <a:spcAft>
                <a:spcPts val="0"/>
              </a:spcAft>
              <a:buClr>
                <a:srgbClr val="6C6463"/>
              </a:buClr>
              <a:buSzPts val="1800"/>
              <a:buChar char="–"/>
              <a:defRPr sz="1800">
                <a:solidFill>
                  <a:srgbClr val="6C6463"/>
                </a:solidFill>
              </a:defRPr>
            </a:lvl2pPr>
            <a:lvl3pPr marL="1371600" lvl="2" indent="-330200" algn="l">
              <a:lnSpc>
                <a:spcPct val="100000"/>
              </a:lnSpc>
              <a:spcBef>
                <a:spcPts val="1200"/>
              </a:spcBef>
              <a:spcAft>
                <a:spcPts val="0"/>
              </a:spcAft>
              <a:buClr>
                <a:srgbClr val="6C6463"/>
              </a:buClr>
              <a:buSzPts val="1600"/>
              <a:buChar char="•"/>
              <a:defRPr sz="1600">
                <a:solidFill>
                  <a:srgbClr val="6C6463"/>
                </a:solidFill>
              </a:defRPr>
            </a:lvl3pPr>
            <a:lvl4pPr marL="1828800" lvl="3" indent="-317500" algn="l">
              <a:lnSpc>
                <a:spcPct val="100000"/>
              </a:lnSpc>
              <a:spcBef>
                <a:spcPts val="280"/>
              </a:spcBef>
              <a:spcAft>
                <a:spcPts val="0"/>
              </a:spcAft>
              <a:buClr>
                <a:srgbClr val="6C6463"/>
              </a:buClr>
              <a:buSzPts val="1400"/>
              <a:buChar char="–"/>
              <a:defRPr sz="1400">
                <a:solidFill>
                  <a:srgbClr val="6C6463"/>
                </a:solidFill>
              </a:defRPr>
            </a:lvl4pPr>
            <a:lvl5pPr marL="2286000" lvl="4" indent="-330200" algn="l">
              <a:lnSpc>
                <a:spcPct val="100000"/>
              </a:lnSpc>
              <a:spcBef>
                <a:spcPts val="320"/>
              </a:spcBef>
              <a:spcAft>
                <a:spcPts val="0"/>
              </a:spcAft>
              <a:buClr>
                <a:srgbClr val="FFFFFF"/>
              </a:buClr>
              <a:buSzPts val="1600"/>
              <a:buChar char="»"/>
              <a:defRPr sz="1600">
                <a:solidFill>
                  <a:srgbClr val="FFFFFF"/>
                </a:solidFill>
              </a:defRPr>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168" name="Google Shape;168;p80"/>
          <p:cNvSpPr txBox="1">
            <a:spLocks noGrp="1"/>
          </p:cNvSpPr>
          <p:nvPr>
            <p:ph type="body" idx="2"/>
          </p:nvPr>
        </p:nvSpPr>
        <p:spPr>
          <a:xfrm>
            <a:off x="5943600" y="1600200"/>
            <a:ext cx="2514904" cy="4572000"/>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0"/>
              </a:spcBef>
              <a:spcAft>
                <a:spcPts val="0"/>
              </a:spcAft>
              <a:buClr>
                <a:srgbClr val="6C6463"/>
              </a:buClr>
              <a:buSzPts val="2000"/>
              <a:buChar char="•"/>
              <a:defRPr sz="2000">
                <a:solidFill>
                  <a:srgbClr val="6C6463"/>
                </a:solidFill>
              </a:defRPr>
            </a:lvl1pPr>
            <a:lvl2pPr marL="914400" lvl="1" indent="-342900" algn="l">
              <a:lnSpc>
                <a:spcPct val="100000"/>
              </a:lnSpc>
              <a:spcBef>
                <a:spcPts val="1200"/>
              </a:spcBef>
              <a:spcAft>
                <a:spcPts val="0"/>
              </a:spcAft>
              <a:buClr>
                <a:srgbClr val="6C6463"/>
              </a:buClr>
              <a:buSzPts val="1800"/>
              <a:buChar char="–"/>
              <a:defRPr sz="1800">
                <a:solidFill>
                  <a:srgbClr val="6C6463"/>
                </a:solidFill>
              </a:defRPr>
            </a:lvl2pPr>
            <a:lvl3pPr marL="1371600" lvl="2" indent="-330200" algn="l">
              <a:lnSpc>
                <a:spcPct val="100000"/>
              </a:lnSpc>
              <a:spcBef>
                <a:spcPts val="1200"/>
              </a:spcBef>
              <a:spcAft>
                <a:spcPts val="0"/>
              </a:spcAft>
              <a:buClr>
                <a:srgbClr val="6C6463"/>
              </a:buClr>
              <a:buSzPts val="1600"/>
              <a:buChar char="•"/>
              <a:defRPr sz="1600">
                <a:solidFill>
                  <a:srgbClr val="6C6463"/>
                </a:solidFill>
              </a:defRPr>
            </a:lvl3pPr>
            <a:lvl4pPr marL="1828800" lvl="3" indent="-317500" algn="l">
              <a:lnSpc>
                <a:spcPct val="100000"/>
              </a:lnSpc>
              <a:spcBef>
                <a:spcPts val="280"/>
              </a:spcBef>
              <a:spcAft>
                <a:spcPts val="0"/>
              </a:spcAft>
              <a:buClr>
                <a:srgbClr val="6C6463"/>
              </a:buClr>
              <a:buSzPts val="1400"/>
              <a:buChar char="–"/>
              <a:defRPr sz="1400">
                <a:solidFill>
                  <a:srgbClr val="6C6463"/>
                </a:solidFill>
              </a:defRPr>
            </a:lvl4pPr>
            <a:lvl5pPr marL="2286000" lvl="4" indent="-330200" algn="l">
              <a:lnSpc>
                <a:spcPct val="100000"/>
              </a:lnSpc>
              <a:spcBef>
                <a:spcPts val="320"/>
              </a:spcBef>
              <a:spcAft>
                <a:spcPts val="0"/>
              </a:spcAft>
              <a:buClr>
                <a:srgbClr val="FFFFFF"/>
              </a:buClr>
              <a:buSzPts val="1600"/>
              <a:buChar char="»"/>
              <a:defRPr sz="1600">
                <a:solidFill>
                  <a:srgbClr val="FFFFFF"/>
                </a:solidFill>
              </a:defRPr>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169" name="Google Shape;169;p80"/>
          <p:cNvSpPr txBox="1">
            <a:spLocks noGrp="1"/>
          </p:cNvSpPr>
          <p:nvPr>
            <p:ph type="dt" idx="10"/>
          </p:nvPr>
        </p:nvSpPr>
        <p:spPr>
          <a:xfrm>
            <a:off x="152400" y="6530079"/>
            <a:ext cx="2133600" cy="184666"/>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6C6463"/>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9pPr>
          </a:lstStyle>
          <a:p>
            <a:endParaRPr/>
          </a:p>
        </p:txBody>
      </p:sp>
      <p:sp>
        <p:nvSpPr>
          <p:cNvPr id="170" name="Google Shape;170;p80"/>
          <p:cNvSpPr txBox="1">
            <a:spLocks noGrp="1"/>
          </p:cNvSpPr>
          <p:nvPr>
            <p:ph type="ftr" idx="11"/>
          </p:nvPr>
        </p:nvSpPr>
        <p:spPr>
          <a:xfrm>
            <a:off x="3124200" y="6530079"/>
            <a:ext cx="2895600" cy="184666"/>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6C6463"/>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9pPr>
          </a:lstStyle>
          <a:p>
            <a:endParaRPr/>
          </a:p>
        </p:txBody>
      </p:sp>
      <p:sp>
        <p:nvSpPr>
          <p:cNvPr id="171" name="Google Shape;171;p80"/>
          <p:cNvSpPr txBox="1">
            <a:spLocks noGrp="1"/>
          </p:cNvSpPr>
          <p:nvPr>
            <p:ph type="sldNum" idx="12"/>
          </p:nvPr>
        </p:nvSpPr>
        <p:spPr>
          <a:xfrm>
            <a:off x="6858000" y="6530079"/>
            <a:ext cx="2133600" cy="184666"/>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rgbClr val="6C6463"/>
                </a:solidFill>
                <a:latin typeface="Gill Sans"/>
                <a:ea typeface="Gill Sans"/>
                <a:cs typeface="Gill Sans"/>
                <a:sym typeface="Gill Sans"/>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rgbClr val="6C6463"/>
                </a:solidFill>
                <a:latin typeface="Gill Sans"/>
                <a:ea typeface="Gill Sans"/>
                <a:cs typeface="Gill Sans"/>
                <a:sym typeface="Gill Sans"/>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rgbClr val="6C6463"/>
                </a:solidFill>
                <a:latin typeface="Gill Sans"/>
                <a:ea typeface="Gill Sans"/>
                <a:cs typeface="Gill Sans"/>
                <a:sym typeface="Gill Sans"/>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rgbClr val="6C6463"/>
                </a:solidFill>
                <a:latin typeface="Gill Sans"/>
                <a:ea typeface="Gill Sans"/>
                <a:cs typeface="Gill Sans"/>
                <a:sym typeface="Gill Sans"/>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rgbClr val="6C6463"/>
                </a:solidFill>
                <a:latin typeface="Gill Sans"/>
                <a:ea typeface="Gill Sans"/>
                <a:cs typeface="Gill Sans"/>
                <a:sym typeface="Gill Sans"/>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rgbClr val="6C6463"/>
                </a:solidFill>
                <a:latin typeface="Gill Sans"/>
                <a:ea typeface="Gill Sans"/>
                <a:cs typeface="Gill Sans"/>
                <a:sym typeface="Gill Sans"/>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rgbClr val="6C6463"/>
                </a:solidFill>
                <a:latin typeface="Gill Sans"/>
                <a:ea typeface="Gill Sans"/>
                <a:cs typeface="Gill Sans"/>
                <a:sym typeface="Gill Sans"/>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rgbClr val="6C6463"/>
                </a:solidFill>
                <a:latin typeface="Gill Sans"/>
                <a:ea typeface="Gill Sans"/>
                <a:cs typeface="Gill Sans"/>
                <a:sym typeface="Gill Sans"/>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rgbClr val="6C6463"/>
                </a:solidFill>
                <a:latin typeface="Gill Sans"/>
                <a:ea typeface="Gill Sans"/>
                <a:cs typeface="Gill Sans"/>
                <a:sym typeface="Gill Sans"/>
              </a:defRPr>
            </a:lvl9pPr>
          </a:lstStyle>
          <a:p>
            <a:pPr marL="0" lvl="0" indent="0" algn="l" rtl="0">
              <a:spcBef>
                <a:spcPts val="0"/>
              </a:spcBef>
              <a:spcAft>
                <a:spcPts val="0"/>
              </a:spcAft>
              <a:buNone/>
            </a:pPr>
            <a:fld id="{00000000-1234-1234-1234-123412341234}" type="slidenum">
              <a:rPr lang="en-US"/>
              <a:t>‹#›</a:t>
            </a:fld>
            <a:endParaRPr/>
          </a:p>
        </p:txBody>
      </p:sp>
      <p:sp>
        <p:nvSpPr>
          <p:cNvPr id="172" name="Google Shape;172;p80"/>
          <p:cNvSpPr txBox="1">
            <a:spLocks noGrp="1"/>
          </p:cNvSpPr>
          <p:nvPr>
            <p:ph type="title"/>
          </p:nvPr>
        </p:nvSpPr>
        <p:spPr>
          <a:xfrm>
            <a:off x="686104" y="457200"/>
            <a:ext cx="7772400" cy="914400"/>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0067B9"/>
              </a:buClr>
              <a:buSzPts val="2800"/>
              <a:buFont typeface="Gill Sans"/>
              <a:buNone/>
              <a:defRPr>
                <a:solidFill>
                  <a:srgbClr val="0067B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3" name="Google Shape;173;p80"/>
          <p:cNvSpPr txBox="1">
            <a:spLocks noGrp="1"/>
          </p:cNvSpPr>
          <p:nvPr>
            <p:ph type="body" idx="3"/>
          </p:nvPr>
        </p:nvSpPr>
        <p:spPr>
          <a:xfrm>
            <a:off x="3314548" y="1600200"/>
            <a:ext cx="2514904" cy="4572000"/>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0"/>
              </a:spcBef>
              <a:spcAft>
                <a:spcPts val="0"/>
              </a:spcAft>
              <a:buClr>
                <a:srgbClr val="6C6463"/>
              </a:buClr>
              <a:buSzPts val="2000"/>
              <a:buChar char="•"/>
              <a:defRPr sz="2000">
                <a:solidFill>
                  <a:srgbClr val="6C6463"/>
                </a:solidFill>
              </a:defRPr>
            </a:lvl1pPr>
            <a:lvl2pPr marL="914400" lvl="1" indent="-342900" algn="l">
              <a:lnSpc>
                <a:spcPct val="100000"/>
              </a:lnSpc>
              <a:spcBef>
                <a:spcPts val="1200"/>
              </a:spcBef>
              <a:spcAft>
                <a:spcPts val="0"/>
              </a:spcAft>
              <a:buClr>
                <a:srgbClr val="6C6463"/>
              </a:buClr>
              <a:buSzPts val="1800"/>
              <a:buChar char="–"/>
              <a:defRPr sz="1800">
                <a:solidFill>
                  <a:srgbClr val="6C6463"/>
                </a:solidFill>
              </a:defRPr>
            </a:lvl2pPr>
            <a:lvl3pPr marL="1371600" lvl="2" indent="-330200" algn="l">
              <a:lnSpc>
                <a:spcPct val="100000"/>
              </a:lnSpc>
              <a:spcBef>
                <a:spcPts val="1200"/>
              </a:spcBef>
              <a:spcAft>
                <a:spcPts val="0"/>
              </a:spcAft>
              <a:buClr>
                <a:srgbClr val="6C6463"/>
              </a:buClr>
              <a:buSzPts val="1600"/>
              <a:buChar char="•"/>
              <a:defRPr sz="1600">
                <a:solidFill>
                  <a:srgbClr val="6C6463"/>
                </a:solidFill>
              </a:defRPr>
            </a:lvl3pPr>
            <a:lvl4pPr marL="1828800" lvl="3" indent="-317500" algn="l">
              <a:lnSpc>
                <a:spcPct val="100000"/>
              </a:lnSpc>
              <a:spcBef>
                <a:spcPts val="280"/>
              </a:spcBef>
              <a:spcAft>
                <a:spcPts val="0"/>
              </a:spcAft>
              <a:buClr>
                <a:srgbClr val="6C6463"/>
              </a:buClr>
              <a:buSzPts val="1400"/>
              <a:buChar char="–"/>
              <a:defRPr sz="1400">
                <a:solidFill>
                  <a:srgbClr val="6C6463"/>
                </a:solidFill>
              </a:defRPr>
            </a:lvl4pPr>
            <a:lvl5pPr marL="2286000" lvl="4" indent="-330200" algn="l">
              <a:lnSpc>
                <a:spcPct val="100000"/>
              </a:lnSpc>
              <a:spcBef>
                <a:spcPts val="320"/>
              </a:spcBef>
              <a:spcAft>
                <a:spcPts val="0"/>
              </a:spcAft>
              <a:buClr>
                <a:srgbClr val="FFFFFF"/>
              </a:buClr>
              <a:buSzPts val="1600"/>
              <a:buChar char="»"/>
              <a:defRPr sz="1600">
                <a:solidFill>
                  <a:srgbClr val="FFFFFF"/>
                </a:solidFill>
              </a:defRPr>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lue/White 1 Content + Bottom Photo">
  <p:cSld name="Blue/White 1 Content + Bottom Photo">
    <p:spTree>
      <p:nvGrpSpPr>
        <p:cNvPr id="1" name="Shape 174"/>
        <p:cNvGrpSpPr/>
        <p:nvPr/>
      </p:nvGrpSpPr>
      <p:grpSpPr>
        <a:xfrm>
          <a:off x="0" y="0"/>
          <a:ext cx="0" cy="0"/>
          <a:chOff x="0" y="0"/>
          <a:chExt cx="0" cy="0"/>
        </a:xfrm>
      </p:grpSpPr>
      <p:sp>
        <p:nvSpPr>
          <p:cNvPr id="175" name="Google Shape;175;p81"/>
          <p:cNvSpPr>
            <a:spLocks noGrp="1"/>
          </p:cNvSpPr>
          <p:nvPr>
            <p:ph type="pic" idx="2"/>
          </p:nvPr>
        </p:nvSpPr>
        <p:spPr>
          <a:xfrm>
            <a:off x="152400" y="3429000"/>
            <a:ext cx="8839200" cy="3276600"/>
          </a:xfrm>
          <a:prstGeom prst="rect">
            <a:avLst/>
          </a:prstGeom>
          <a:solidFill>
            <a:srgbClr val="E7E7E5"/>
          </a:solidFill>
          <a:ln>
            <a:noFill/>
          </a:ln>
        </p:spPr>
      </p:sp>
      <p:sp>
        <p:nvSpPr>
          <p:cNvPr id="176" name="Google Shape;176;p81"/>
          <p:cNvSpPr txBox="1">
            <a:spLocks noGrp="1"/>
          </p:cNvSpPr>
          <p:nvPr>
            <p:ph type="body" idx="1"/>
          </p:nvPr>
        </p:nvSpPr>
        <p:spPr>
          <a:xfrm rot="-5400000">
            <a:off x="7527667" y="4708266"/>
            <a:ext cx="2743200" cy="184666"/>
          </a:xfrm>
          <a:prstGeom prst="rect">
            <a:avLst/>
          </a:prstGeom>
          <a:noFill/>
          <a:ln>
            <a:noFill/>
          </a:ln>
        </p:spPr>
        <p:txBody>
          <a:bodyPr spcFirstLastPara="1" wrap="square" lIns="91425" tIns="45700" rIns="91425" bIns="45700" anchor="t" anchorCtr="0">
            <a:spAutoFit/>
          </a:bodyPr>
          <a:lstStyle>
            <a:lvl1pPr marL="457200" lvl="0" indent="-228600" algn="r">
              <a:lnSpc>
                <a:spcPct val="100000"/>
              </a:lnSpc>
              <a:spcBef>
                <a:spcPts val="0"/>
              </a:spcBef>
              <a:spcAft>
                <a:spcPts val="0"/>
              </a:spcAft>
              <a:buClr>
                <a:srgbClr val="FFFFFF"/>
              </a:buClr>
              <a:buSzPts val="600"/>
              <a:buNone/>
              <a:defRPr sz="600">
                <a:solidFill>
                  <a:srgbClr val="FFFFFF"/>
                </a:solidFill>
              </a:defRPr>
            </a:lvl1pPr>
            <a:lvl2pPr marL="914400" lvl="1" indent="-228600" algn="l">
              <a:lnSpc>
                <a:spcPct val="100000"/>
              </a:lnSpc>
              <a:spcBef>
                <a:spcPts val="1200"/>
              </a:spcBef>
              <a:spcAft>
                <a:spcPts val="0"/>
              </a:spcAft>
              <a:buClr>
                <a:schemeClr val="lt1"/>
              </a:buClr>
              <a:buSzPts val="1800"/>
              <a:buNone/>
              <a:defRPr sz="1800">
                <a:solidFill>
                  <a:schemeClr val="lt1"/>
                </a:solidFill>
              </a:defRPr>
            </a:lvl2pPr>
            <a:lvl3pPr marL="1371600" lvl="2" indent="-228600" algn="l">
              <a:lnSpc>
                <a:spcPct val="100000"/>
              </a:lnSpc>
              <a:spcBef>
                <a:spcPts val="1200"/>
              </a:spcBef>
              <a:spcAft>
                <a:spcPts val="0"/>
              </a:spcAft>
              <a:buClr>
                <a:schemeClr val="lt1"/>
              </a:buClr>
              <a:buSzPts val="1600"/>
              <a:buNone/>
              <a:defRPr sz="1600">
                <a:solidFill>
                  <a:schemeClr val="lt1"/>
                </a:solidFill>
              </a:defRPr>
            </a:lvl3pPr>
            <a:lvl4pPr marL="1828800" lvl="3" indent="-228600" algn="l">
              <a:lnSpc>
                <a:spcPct val="100000"/>
              </a:lnSpc>
              <a:spcBef>
                <a:spcPts val="280"/>
              </a:spcBef>
              <a:spcAft>
                <a:spcPts val="0"/>
              </a:spcAft>
              <a:buClr>
                <a:schemeClr val="lt1"/>
              </a:buClr>
              <a:buSzPts val="1400"/>
              <a:buNone/>
              <a:defRPr sz="1400">
                <a:solidFill>
                  <a:schemeClr val="lt1"/>
                </a:solidFill>
              </a:defRPr>
            </a:lvl4pPr>
            <a:lvl5pPr marL="2286000" lvl="4" indent="-228600" algn="l">
              <a:lnSpc>
                <a:spcPct val="100000"/>
              </a:lnSpc>
              <a:spcBef>
                <a:spcPts val="240"/>
              </a:spcBef>
              <a:spcAft>
                <a:spcPts val="0"/>
              </a:spcAft>
              <a:buClr>
                <a:schemeClr val="lt1"/>
              </a:buClr>
              <a:buSzPts val="1200"/>
              <a:buNone/>
              <a:defRPr sz="1200">
                <a:solidFill>
                  <a:schemeClr val="lt1"/>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77" name="Google Shape;177;p81"/>
          <p:cNvSpPr txBox="1">
            <a:spLocks noGrp="1"/>
          </p:cNvSpPr>
          <p:nvPr>
            <p:ph type="body" idx="3"/>
          </p:nvPr>
        </p:nvSpPr>
        <p:spPr>
          <a:xfrm>
            <a:off x="685800" y="1600200"/>
            <a:ext cx="7772400" cy="1600200"/>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0"/>
              </a:spcBef>
              <a:spcAft>
                <a:spcPts val="0"/>
              </a:spcAft>
              <a:buClr>
                <a:srgbClr val="6C6463"/>
              </a:buClr>
              <a:buSzPts val="2000"/>
              <a:buChar char="•"/>
              <a:defRPr>
                <a:solidFill>
                  <a:srgbClr val="6C6463"/>
                </a:solidFill>
              </a:defRPr>
            </a:lvl1pPr>
            <a:lvl2pPr marL="914400" lvl="1" indent="-355600" algn="l">
              <a:lnSpc>
                <a:spcPct val="100000"/>
              </a:lnSpc>
              <a:spcBef>
                <a:spcPts val="1200"/>
              </a:spcBef>
              <a:spcAft>
                <a:spcPts val="0"/>
              </a:spcAft>
              <a:buClr>
                <a:srgbClr val="6C6463"/>
              </a:buClr>
              <a:buSzPts val="2000"/>
              <a:buChar char="–"/>
              <a:defRPr>
                <a:solidFill>
                  <a:srgbClr val="6C6463"/>
                </a:solidFill>
              </a:defRPr>
            </a:lvl2pPr>
            <a:lvl3pPr marL="1371600" lvl="2" indent="-342900" algn="l">
              <a:lnSpc>
                <a:spcPct val="100000"/>
              </a:lnSpc>
              <a:spcBef>
                <a:spcPts val="1200"/>
              </a:spcBef>
              <a:spcAft>
                <a:spcPts val="0"/>
              </a:spcAft>
              <a:buClr>
                <a:srgbClr val="6C6463"/>
              </a:buClr>
              <a:buSzPts val="1800"/>
              <a:buChar char="•"/>
              <a:defRPr>
                <a:solidFill>
                  <a:srgbClr val="6C6463"/>
                </a:solidFill>
              </a:defRPr>
            </a:lvl3pPr>
            <a:lvl4pPr marL="1828800" lvl="3" indent="-330200" algn="l">
              <a:lnSpc>
                <a:spcPct val="100000"/>
              </a:lnSpc>
              <a:spcBef>
                <a:spcPts val="320"/>
              </a:spcBef>
              <a:spcAft>
                <a:spcPts val="0"/>
              </a:spcAft>
              <a:buClr>
                <a:srgbClr val="6C6463"/>
              </a:buClr>
              <a:buSzPts val="1600"/>
              <a:buChar char="–"/>
              <a:defRPr>
                <a:solidFill>
                  <a:srgbClr val="6C6463"/>
                </a:solidFill>
              </a:defRPr>
            </a:lvl4pPr>
            <a:lvl5pPr marL="2286000" lvl="4" indent="-317500" algn="l">
              <a:lnSpc>
                <a:spcPct val="100000"/>
              </a:lnSpc>
              <a:spcBef>
                <a:spcPts val="280"/>
              </a:spcBef>
              <a:spcAft>
                <a:spcPts val="0"/>
              </a:spcAft>
              <a:buClr>
                <a:srgbClr val="FFFFFF"/>
              </a:buClr>
              <a:buSzPts val="1400"/>
              <a:buChar char="»"/>
              <a:defRPr>
                <a:solidFill>
                  <a:srgbClr val="FFFFFF"/>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78" name="Google Shape;178;p81"/>
          <p:cNvSpPr txBox="1">
            <a:spLocks noGrp="1"/>
          </p:cNvSpPr>
          <p:nvPr>
            <p:ph type="dt" idx="10"/>
          </p:nvPr>
        </p:nvSpPr>
        <p:spPr>
          <a:xfrm>
            <a:off x="152400" y="6520934"/>
            <a:ext cx="2133600" cy="184666"/>
          </a:xfrm>
          <a:prstGeom prst="rect">
            <a:avLst/>
          </a:prstGeom>
          <a:noFill/>
          <a:ln>
            <a:noFill/>
          </a:ln>
        </p:spPr>
        <p:txBody>
          <a:bodyPr spcFirstLastPara="1" wrap="square" lIns="91425" tIns="45700" rIns="91425" bIns="45700" anchor="ctr" anchorCtr="0">
            <a:spAutoFit/>
          </a:bodyPr>
          <a:lstStyle>
            <a:lvl1pPr marR="0" lvl="0" algn="l" rtl="0">
              <a:lnSpc>
                <a:spcPct val="100000"/>
              </a:lnSpc>
              <a:spcBef>
                <a:spcPts val="0"/>
              </a:spcBef>
              <a:spcAft>
                <a:spcPts val="0"/>
              </a:spcAft>
              <a:buClr>
                <a:srgbClr val="000000"/>
              </a:buClr>
              <a:buSzPts val="1400"/>
              <a:buFont typeface="Arial"/>
              <a:buNone/>
              <a:defRPr sz="600" b="0" i="0" u="none" strike="noStrike" cap="none">
                <a:solidFill>
                  <a:srgbClr val="FFFFFF"/>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9pPr>
          </a:lstStyle>
          <a:p>
            <a:endParaRPr/>
          </a:p>
        </p:txBody>
      </p:sp>
      <p:sp>
        <p:nvSpPr>
          <p:cNvPr id="179" name="Google Shape;179;p81"/>
          <p:cNvSpPr txBox="1">
            <a:spLocks noGrp="1"/>
          </p:cNvSpPr>
          <p:nvPr>
            <p:ph type="ftr" idx="11"/>
          </p:nvPr>
        </p:nvSpPr>
        <p:spPr>
          <a:xfrm>
            <a:off x="3124200" y="6520934"/>
            <a:ext cx="2895600" cy="184666"/>
          </a:xfrm>
          <a:prstGeom prst="rect">
            <a:avLst/>
          </a:prstGeom>
          <a:noFill/>
          <a:ln>
            <a:noFill/>
          </a:ln>
        </p:spPr>
        <p:txBody>
          <a:bodyPr spcFirstLastPara="1" wrap="square" lIns="91425" tIns="45700" rIns="91425" bIns="45700" anchor="ctr" anchorCtr="0">
            <a:spAutoFit/>
          </a:bodyPr>
          <a:lstStyle>
            <a:lvl1pPr marR="0" lvl="0" algn="ctr" rtl="0">
              <a:lnSpc>
                <a:spcPct val="100000"/>
              </a:lnSpc>
              <a:spcBef>
                <a:spcPts val="0"/>
              </a:spcBef>
              <a:spcAft>
                <a:spcPts val="0"/>
              </a:spcAft>
              <a:buClr>
                <a:srgbClr val="000000"/>
              </a:buClr>
              <a:buSzPts val="1400"/>
              <a:buFont typeface="Arial"/>
              <a:buNone/>
              <a:defRPr sz="600" b="0" i="0" u="none" strike="noStrike" cap="none">
                <a:solidFill>
                  <a:srgbClr val="FFFFFF"/>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9pPr>
          </a:lstStyle>
          <a:p>
            <a:endParaRPr/>
          </a:p>
        </p:txBody>
      </p:sp>
      <p:sp>
        <p:nvSpPr>
          <p:cNvPr id="180" name="Google Shape;180;p81"/>
          <p:cNvSpPr txBox="1">
            <a:spLocks noGrp="1"/>
          </p:cNvSpPr>
          <p:nvPr>
            <p:ph type="sldNum" idx="12"/>
          </p:nvPr>
        </p:nvSpPr>
        <p:spPr>
          <a:xfrm>
            <a:off x="6858000" y="6520934"/>
            <a:ext cx="2133600" cy="184666"/>
          </a:xfrm>
          <a:prstGeom prst="rect">
            <a:avLst/>
          </a:prstGeom>
          <a:noFill/>
          <a:ln>
            <a:noFill/>
          </a:ln>
        </p:spPr>
        <p:txBody>
          <a:bodyPr spcFirstLastPara="1" wrap="square" lIns="91425" tIns="45700" rIns="91425" bIns="45700" anchor="ctr" anchorCtr="0">
            <a:sp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181" name="Google Shape;181;p81"/>
          <p:cNvSpPr txBox="1">
            <a:spLocks noGrp="1"/>
          </p:cNvSpPr>
          <p:nvPr>
            <p:ph type="title"/>
          </p:nvPr>
        </p:nvSpPr>
        <p:spPr>
          <a:xfrm>
            <a:off x="686104" y="457200"/>
            <a:ext cx="7772400" cy="914400"/>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0067B9"/>
              </a:buClr>
              <a:buSzPts val="2800"/>
              <a:buFont typeface="Gill Sans"/>
              <a:buNone/>
              <a:defRPr>
                <a:solidFill>
                  <a:srgbClr val="0067B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58"/>
          <p:cNvSpPr txBox="1">
            <a:spLocks noGrp="1"/>
          </p:cNvSpPr>
          <p:nvPr>
            <p:ph type="title"/>
          </p:nvPr>
        </p:nvSpPr>
        <p:spPr>
          <a:xfrm>
            <a:off x="686104" y="457200"/>
            <a:ext cx="7772400" cy="9144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rgbClr val="651D3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58"/>
          <p:cNvSpPr txBox="1">
            <a:spLocks noGrp="1"/>
          </p:cNvSpPr>
          <p:nvPr>
            <p:ph type="body" idx="1"/>
          </p:nvPr>
        </p:nvSpPr>
        <p:spPr>
          <a:xfrm>
            <a:off x="685800" y="1600200"/>
            <a:ext cx="7772400" cy="4114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Clr>
                <a:schemeClr val="dk1"/>
              </a:buClr>
              <a:buSzPts val="1800"/>
              <a:buChar char="•"/>
              <a:defRPr/>
            </a:lvl1pPr>
            <a:lvl2pPr marL="914400" lvl="1" indent="-342900" algn="l">
              <a:lnSpc>
                <a:spcPct val="100000"/>
              </a:lnSpc>
              <a:spcBef>
                <a:spcPts val="1200"/>
              </a:spcBef>
              <a:spcAft>
                <a:spcPts val="0"/>
              </a:spcAft>
              <a:buClr>
                <a:schemeClr val="dk1"/>
              </a:buClr>
              <a:buSzPts val="1800"/>
              <a:buChar char="–"/>
              <a:defRPr/>
            </a:lvl2pPr>
            <a:lvl3pPr marL="1371600" lvl="2" indent="-342900" algn="l">
              <a:lnSpc>
                <a:spcPct val="100000"/>
              </a:lnSpc>
              <a:spcBef>
                <a:spcPts val="1200"/>
              </a:spcBef>
              <a:spcAft>
                <a:spcPts val="0"/>
              </a:spcAft>
              <a:buClr>
                <a:srgbClr val="6C6463"/>
              </a:buClr>
              <a:buSzPts val="1800"/>
              <a:buChar char="•"/>
              <a:defRPr/>
            </a:lvl3pPr>
            <a:lvl4pPr marL="1828800" lvl="3" indent="-342900" algn="l">
              <a:lnSpc>
                <a:spcPct val="100000"/>
              </a:lnSpc>
              <a:spcBef>
                <a:spcPts val="360"/>
              </a:spcBef>
              <a:spcAft>
                <a:spcPts val="0"/>
              </a:spcAft>
              <a:buClr>
                <a:srgbClr val="6C6463"/>
              </a:buClr>
              <a:buSzPts val="1800"/>
              <a:buChar char="–"/>
              <a:defRPr/>
            </a:lvl4pPr>
            <a:lvl5pPr marL="2286000" lvl="4" indent="-342900" algn="l">
              <a:lnSpc>
                <a:spcPct val="100000"/>
              </a:lnSpc>
              <a:spcBef>
                <a:spcPts val="360"/>
              </a:spcBef>
              <a:spcAft>
                <a:spcPts val="0"/>
              </a:spcAft>
              <a:buClr>
                <a:srgbClr val="6C6463"/>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4" name="Google Shape;24;p58"/>
          <p:cNvSpPr txBox="1">
            <a:spLocks noGrp="1"/>
          </p:cNvSpPr>
          <p:nvPr>
            <p:ph type="dt" idx="10"/>
          </p:nvPr>
        </p:nvSpPr>
        <p:spPr>
          <a:xfrm>
            <a:off x="152400" y="6530079"/>
            <a:ext cx="2133600" cy="184666"/>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9pPr>
          </a:lstStyle>
          <a:p>
            <a:endParaRPr/>
          </a:p>
        </p:txBody>
      </p:sp>
      <p:sp>
        <p:nvSpPr>
          <p:cNvPr id="25" name="Google Shape;25;p58"/>
          <p:cNvSpPr txBox="1">
            <a:spLocks noGrp="1"/>
          </p:cNvSpPr>
          <p:nvPr>
            <p:ph type="ftr" idx="11"/>
          </p:nvPr>
        </p:nvSpPr>
        <p:spPr>
          <a:xfrm>
            <a:off x="3124200" y="6530079"/>
            <a:ext cx="2895600" cy="184666"/>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9pPr>
          </a:lstStyle>
          <a:p>
            <a:endParaRPr/>
          </a:p>
        </p:txBody>
      </p:sp>
      <p:sp>
        <p:nvSpPr>
          <p:cNvPr id="26" name="Google Shape;26;p58"/>
          <p:cNvSpPr txBox="1">
            <a:spLocks noGrp="1"/>
          </p:cNvSpPr>
          <p:nvPr>
            <p:ph type="sldNum" idx="12"/>
          </p:nvPr>
        </p:nvSpPr>
        <p:spPr>
          <a:xfrm>
            <a:off x="6858000" y="6530079"/>
            <a:ext cx="2133600" cy="184666"/>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Gill Sans"/>
                <a:ea typeface="Gill Sans"/>
                <a:cs typeface="Gill Sans"/>
                <a:sym typeface="Gill Sans"/>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Gill Sans"/>
                <a:ea typeface="Gill Sans"/>
                <a:cs typeface="Gill Sans"/>
                <a:sym typeface="Gill Sans"/>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Gill Sans"/>
                <a:ea typeface="Gill Sans"/>
                <a:cs typeface="Gill Sans"/>
                <a:sym typeface="Gill Sans"/>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Gill Sans"/>
                <a:ea typeface="Gill Sans"/>
                <a:cs typeface="Gill Sans"/>
                <a:sym typeface="Gill Sans"/>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Gill Sans"/>
                <a:ea typeface="Gill Sans"/>
                <a:cs typeface="Gill Sans"/>
                <a:sym typeface="Gill Sans"/>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Gill Sans"/>
                <a:ea typeface="Gill Sans"/>
                <a:cs typeface="Gill Sans"/>
                <a:sym typeface="Gill Sans"/>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Gill Sans"/>
                <a:ea typeface="Gill Sans"/>
                <a:cs typeface="Gill Sans"/>
                <a:sym typeface="Gill Sans"/>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Gill Sans"/>
                <a:ea typeface="Gill Sans"/>
                <a:cs typeface="Gill Sans"/>
                <a:sym typeface="Gill Sans"/>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Gill Sans"/>
                <a:ea typeface="Gill Sans"/>
                <a:cs typeface="Gill Sans"/>
                <a:sym typeface="Gill Sans"/>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lue/White 1 Content + Right Photo">
  <p:cSld name="Blue/White 1 Content + Right Photo">
    <p:spTree>
      <p:nvGrpSpPr>
        <p:cNvPr id="1" name="Shape 182"/>
        <p:cNvGrpSpPr/>
        <p:nvPr/>
      </p:nvGrpSpPr>
      <p:grpSpPr>
        <a:xfrm>
          <a:off x="0" y="0"/>
          <a:ext cx="0" cy="0"/>
          <a:chOff x="0" y="0"/>
          <a:chExt cx="0" cy="0"/>
        </a:xfrm>
      </p:grpSpPr>
      <p:sp>
        <p:nvSpPr>
          <p:cNvPr id="183" name="Google Shape;183;p82"/>
          <p:cNvSpPr>
            <a:spLocks noGrp="1"/>
          </p:cNvSpPr>
          <p:nvPr>
            <p:ph type="pic" idx="2"/>
          </p:nvPr>
        </p:nvSpPr>
        <p:spPr>
          <a:xfrm>
            <a:off x="4572000" y="152400"/>
            <a:ext cx="4419600" cy="6553200"/>
          </a:xfrm>
          <a:prstGeom prst="rect">
            <a:avLst/>
          </a:prstGeom>
          <a:solidFill>
            <a:srgbClr val="E7E7E5"/>
          </a:solidFill>
          <a:ln>
            <a:noFill/>
          </a:ln>
        </p:spPr>
      </p:sp>
      <p:sp>
        <p:nvSpPr>
          <p:cNvPr id="184" name="Google Shape;184;p82"/>
          <p:cNvSpPr txBox="1">
            <a:spLocks noGrp="1"/>
          </p:cNvSpPr>
          <p:nvPr>
            <p:ph type="dt" idx="10"/>
          </p:nvPr>
        </p:nvSpPr>
        <p:spPr>
          <a:xfrm>
            <a:off x="152400" y="6520934"/>
            <a:ext cx="2133600" cy="184666"/>
          </a:xfrm>
          <a:prstGeom prst="rect">
            <a:avLst/>
          </a:prstGeom>
          <a:noFill/>
          <a:ln>
            <a:noFill/>
          </a:ln>
        </p:spPr>
        <p:txBody>
          <a:bodyPr spcFirstLastPara="1" wrap="square" lIns="91425" tIns="45700" rIns="91425" bIns="45700" anchor="ctr" anchorCtr="0">
            <a:spAutoFit/>
          </a:bodyPr>
          <a:lstStyle>
            <a:lvl1pPr marR="0" lvl="0" algn="l" rtl="0">
              <a:lnSpc>
                <a:spcPct val="100000"/>
              </a:lnSpc>
              <a:spcBef>
                <a:spcPts val="0"/>
              </a:spcBef>
              <a:spcAft>
                <a:spcPts val="0"/>
              </a:spcAft>
              <a:buClr>
                <a:srgbClr val="000000"/>
              </a:buClr>
              <a:buSzPts val="1400"/>
              <a:buFont typeface="Arial"/>
              <a:buNone/>
              <a:defRPr sz="600" b="0" i="0" u="none" strike="noStrike" cap="none">
                <a:solidFill>
                  <a:srgbClr val="6C6463"/>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9pPr>
          </a:lstStyle>
          <a:p>
            <a:endParaRPr/>
          </a:p>
        </p:txBody>
      </p:sp>
      <p:sp>
        <p:nvSpPr>
          <p:cNvPr id="185" name="Google Shape;185;p82"/>
          <p:cNvSpPr txBox="1">
            <a:spLocks noGrp="1"/>
          </p:cNvSpPr>
          <p:nvPr>
            <p:ph type="sldNum" idx="12"/>
          </p:nvPr>
        </p:nvSpPr>
        <p:spPr>
          <a:xfrm>
            <a:off x="6858000" y="6520934"/>
            <a:ext cx="2133600" cy="184666"/>
          </a:xfrm>
          <a:prstGeom prst="rect">
            <a:avLst/>
          </a:prstGeom>
          <a:noFill/>
          <a:ln>
            <a:noFill/>
          </a:ln>
        </p:spPr>
        <p:txBody>
          <a:bodyPr spcFirstLastPara="1" wrap="square" lIns="91425" tIns="45700" rIns="91425" bIns="45700" anchor="ctr" anchorCtr="0">
            <a:sp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186" name="Google Shape;186;p82"/>
          <p:cNvSpPr txBox="1">
            <a:spLocks noGrp="1"/>
          </p:cNvSpPr>
          <p:nvPr>
            <p:ph type="body" idx="1"/>
          </p:nvPr>
        </p:nvSpPr>
        <p:spPr>
          <a:xfrm>
            <a:off x="685800" y="2057400"/>
            <a:ext cx="3657600" cy="4114800"/>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0"/>
              </a:spcBef>
              <a:spcAft>
                <a:spcPts val="0"/>
              </a:spcAft>
              <a:buClr>
                <a:srgbClr val="6C6463"/>
              </a:buClr>
              <a:buSzPts val="2000"/>
              <a:buChar char="•"/>
              <a:defRPr sz="2000">
                <a:solidFill>
                  <a:srgbClr val="6C6463"/>
                </a:solidFill>
              </a:defRPr>
            </a:lvl1pPr>
            <a:lvl2pPr marL="914400" lvl="1" indent="-342900" algn="l">
              <a:lnSpc>
                <a:spcPct val="100000"/>
              </a:lnSpc>
              <a:spcBef>
                <a:spcPts val="1200"/>
              </a:spcBef>
              <a:spcAft>
                <a:spcPts val="0"/>
              </a:spcAft>
              <a:buClr>
                <a:srgbClr val="6C6463"/>
              </a:buClr>
              <a:buSzPts val="1800"/>
              <a:buChar char="–"/>
              <a:defRPr sz="1800">
                <a:solidFill>
                  <a:srgbClr val="6C6463"/>
                </a:solidFill>
              </a:defRPr>
            </a:lvl2pPr>
            <a:lvl3pPr marL="1371600" lvl="2" indent="-330200" algn="l">
              <a:lnSpc>
                <a:spcPct val="100000"/>
              </a:lnSpc>
              <a:spcBef>
                <a:spcPts val="1200"/>
              </a:spcBef>
              <a:spcAft>
                <a:spcPts val="0"/>
              </a:spcAft>
              <a:buClr>
                <a:srgbClr val="6C6463"/>
              </a:buClr>
              <a:buSzPts val="1600"/>
              <a:buChar char="•"/>
              <a:defRPr sz="1600">
                <a:solidFill>
                  <a:srgbClr val="6C6463"/>
                </a:solidFill>
              </a:defRPr>
            </a:lvl3pPr>
            <a:lvl4pPr marL="1828800" lvl="3" indent="-317500" algn="l">
              <a:lnSpc>
                <a:spcPct val="100000"/>
              </a:lnSpc>
              <a:spcBef>
                <a:spcPts val="280"/>
              </a:spcBef>
              <a:spcAft>
                <a:spcPts val="0"/>
              </a:spcAft>
              <a:buClr>
                <a:srgbClr val="6C6463"/>
              </a:buClr>
              <a:buSzPts val="1400"/>
              <a:buChar char="–"/>
              <a:defRPr sz="1400">
                <a:solidFill>
                  <a:srgbClr val="6C6463"/>
                </a:solidFill>
              </a:defRPr>
            </a:lvl4pPr>
            <a:lvl5pPr marL="2286000" lvl="4" indent="-317500" algn="l">
              <a:lnSpc>
                <a:spcPct val="100000"/>
              </a:lnSpc>
              <a:spcBef>
                <a:spcPts val="280"/>
              </a:spcBef>
              <a:spcAft>
                <a:spcPts val="0"/>
              </a:spcAft>
              <a:buClr>
                <a:srgbClr val="FFFFFF"/>
              </a:buClr>
              <a:buSzPts val="1400"/>
              <a:buChar char="»"/>
              <a:defRPr>
                <a:solidFill>
                  <a:srgbClr val="FFFFFF"/>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87" name="Google Shape;187;p82"/>
          <p:cNvSpPr txBox="1">
            <a:spLocks noGrp="1"/>
          </p:cNvSpPr>
          <p:nvPr>
            <p:ph type="title"/>
          </p:nvPr>
        </p:nvSpPr>
        <p:spPr>
          <a:xfrm>
            <a:off x="685800" y="408204"/>
            <a:ext cx="3657296" cy="1389888"/>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0067B9"/>
              </a:buClr>
              <a:buSzPts val="2800"/>
              <a:buFont typeface="Gill Sans"/>
              <a:buNone/>
              <a:defRPr>
                <a:solidFill>
                  <a:srgbClr val="0067B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8" name="Google Shape;188;p82"/>
          <p:cNvSpPr txBox="1">
            <a:spLocks noGrp="1"/>
          </p:cNvSpPr>
          <p:nvPr>
            <p:ph type="body" idx="3"/>
          </p:nvPr>
        </p:nvSpPr>
        <p:spPr>
          <a:xfrm rot="-5400000">
            <a:off x="7527667" y="1431666"/>
            <a:ext cx="2743200" cy="184666"/>
          </a:xfrm>
          <a:prstGeom prst="rect">
            <a:avLst/>
          </a:prstGeom>
          <a:noFill/>
          <a:ln>
            <a:noFill/>
          </a:ln>
        </p:spPr>
        <p:txBody>
          <a:bodyPr spcFirstLastPara="1" wrap="square" lIns="91425" tIns="45700" rIns="91425" bIns="45700" anchor="t" anchorCtr="0">
            <a:spAutoFit/>
          </a:bodyPr>
          <a:lstStyle>
            <a:lvl1pPr marL="457200" lvl="0" indent="-228600" algn="r">
              <a:lnSpc>
                <a:spcPct val="100000"/>
              </a:lnSpc>
              <a:spcBef>
                <a:spcPts val="0"/>
              </a:spcBef>
              <a:spcAft>
                <a:spcPts val="0"/>
              </a:spcAft>
              <a:buClr>
                <a:srgbClr val="FFFFFF"/>
              </a:buClr>
              <a:buSzPts val="600"/>
              <a:buNone/>
              <a:defRPr sz="600">
                <a:solidFill>
                  <a:srgbClr val="FFFFFF"/>
                </a:solidFill>
              </a:defRPr>
            </a:lvl1pPr>
            <a:lvl2pPr marL="914400" lvl="1" indent="-228600" algn="l">
              <a:lnSpc>
                <a:spcPct val="100000"/>
              </a:lnSpc>
              <a:spcBef>
                <a:spcPts val="1200"/>
              </a:spcBef>
              <a:spcAft>
                <a:spcPts val="0"/>
              </a:spcAft>
              <a:buClr>
                <a:schemeClr val="lt1"/>
              </a:buClr>
              <a:buSzPts val="1800"/>
              <a:buNone/>
              <a:defRPr sz="1800">
                <a:solidFill>
                  <a:schemeClr val="lt1"/>
                </a:solidFill>
              </a:defRPr>
            </a:lvl2pPr>
            <a:lvl3pPr marL="1371600" lvl="2" indent="-228600" algn="l">
              <a:lnSpc>
                <a:spcPct val="100000"/>
              </a:lnSpc>
              <a:spcBef>
                <a:spcPts val="1200"/>
              </a:spcBef>
              <a:spcAft>
                <a:spcPts val="0"/>
              </a:spcAft>
              <a:buClr>
                <a:schemeClr val="lt1"/>
              </a:buClr>
              <a:buSzPts val="1600"/>
              <a:buNone/>
              <a:defRPr sz="1600">
                <a:solidFill>
                  <a:schemeClr val="lt1"/>
                </a:solidFill>
              </a:defRPr>
            </a:lvl3pPr>
            <a:lvl4pPr marL="1828800" lvl="3" indent="-228600" algn="l">
              <a:lnSpc>
                <a:spcPct val="100000"/>
              </a:lnSpc>
              <a:spcBef>
                <a:spcPts val="280"/>
              </a:spcBef>
              <a:spcAft>
                <a:spcPts val="0"/>
              </a:spcAft>
              <a:buClr>
                <a:schemeClr val="lt1"/>
              </a:buClr>
              <a:buSzPts val="1400"/>
              <a:buNone/>
              <a:defRPr sz="1400">
                <a:solidFill>
                  <a:schemeClr val="lt1"/>
                </a:solidFill>
              </a:defRPr>
            </a:lvl4pPr>
            <a:lvl5pPr marL="2286000" lvl="4" indent="-228600" algn="l">
              <a:lnSpc>
                <a:spcPct val="100000"/>
              </a:lnSpc>
              <a:spcBef>
                <a:spcPts val="240"/>
              </a:spcBef>
              <a:spcAft>
                <a:spcPts val="0"/>
              </a:spcAft>
              <a:buClr>
                <a:schemeClr val="lt1"/>
              </a:buClr>
              <a:buSzPts val="1200"/>
              <a:buNone/>
              <a:defRPr sz="1200">
                <a:solidFill>
                  <a:schemeClr val="lt1"/>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lue/White Title + Left Photo">
  <p:cSld name="Blue/White Title + Left Photo">
    <p:spTree>
      <p:nvGrpSpPr>
        <p:cNvPr id="1" name="Shape 189"/>
        <p:cNvGrpSpPr/>
        <p:nvPr/>
      </p:nvGrpSpPr>
      <p:grpSpPr>
        <a:xfrm>
          <a:off x="0" y="0"/>
          <a:ext cx="0" cy="0"/>
          <a:chOff x="0" y="0"/>
          <a:chExt cx="0" cy="0"/>
        </a:xfrm>
      </p:grpSpPr>
      <p:sp>
        <p:nvSpPr>
          <p:cNvPr id="190" name="Google Shape;190;p83"/>
          <p:cNvSpPr>
            <a:spLocks noGrp="1"/>
          </p:cNvSpPr>
          <p:nvPr>
            <p:ph type="pic" idx="2"/>
          </p:nvPr>
        </p:nvSpPr>
        <p:spPr>
          <a:xfrm>
            <a:off x="152400" y="152400"/>
            <a:ext cx="4419600" cy="6553200"/>
          </a:xfrm>
          <a:prstGeom prst="rect">
            <a:avLst/>
          </a:prstGeom>
          <a:solidFill>
            <a:srgbClr val="E7E7E5"/>
          </a:solidFill>
          <a:ln>
            <a:noFill/>
          </a:ln>
        </p:spPr>
      </p:sp>
      <p:sp>
        <p:nvSpPr>
          <p:cNvPr id="191" name="Google Shape;191;p83"/>
          <p:cNvSpPr txBox="1">
            <a:spLocks noGrp="1"/>
          </p:cNvSpPr>
          <p:nvPr>
            <p:ph type="dt" idx="10"/>
          </p:nvPr>
        </p:nvSpPr>
        <p:spPr>
          <a:xfrm>
            <a:off x="152400" y="6520934"/>
            <a:ext cx="2133600" cy="184666"/>
          </a:xfrm>
          <a:prstGeom prst="rect">
            <a:avLst/>
          </a:prstGeom>
          <a:noFill/>
          <a:ln>
            <a:noFill/>
          </a:ln>
        </p:spPr>
        <p:txBody>
          <a:bodyPr spcFirstLastPara="1" wrap="square" lIns="91425" tIns="45700" rIns="91425" bIns="45700" anchor="ctr" anchorCtr="0">
            <a:spAutoFit/>
          </a:bodyPr>
          <a:lstStyle>
            <a:lvl1pPr marR="0" lvl="0" algn="l" rtl="0">
              <a:lnSpc>
                <a:spcPct val="100000"/>
              </a:lnSpc>
              <a:spcBef>
                <a:spcPts val="0"/>
              </a:spcBef>
              <a:spcAft>
                <a:spcPts val="0"/>
              </a:spcAft>
              <a:buClr>
                <a:srgbClr val="000000"/>
              </a:buClr>
              <a:buSzPts val="1400"/>
              <a:buFont typeface="Arial"/>
              <a:buNone/>
              <a:defRPr sz="600" b="0" i="0" u="none" strike="noStrike" cap="none">
                <a:solidFill>
                  <a:schemeClr val="lt1"/>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9pPr>
          </a:lstStyle>
          <a:p>
            <a:endParaRPr/>
          </a:p>
        </p:txBody>
      </p:sp>
      <p:sp>
        <p:nvSpPr>
          <p:cNvPr id="192" name="Google Shape;192;p83"/>
          <p:cNvSpPr txBox="1">
            <a:spLocks noGrp="1"/>
          </p:cNvSpPr>
          <p:nvPr>
            <p:ph type="sldNum" idx="12"/>
          </p:nvPr>
        </p:nvSpPr>
        <p:spPr>
          <a:xfrm>
            <a:off x="6858000" y="6520934"/>
            <a:ext cx="2133600" cy="184666"/>
          </a:xfrm>
          <a:prstGeom prst="rect">
            <a:avLst/>
          </a:prstGeom>
          <a:noFill/>
          <a:ln>
            <a:noFill/>
          </a:ln>
        </p:spPr>
        <p:txBody>
          <a:bodyPr spcFirstLastPara="1" wrap="square" lIns="91425" tIns="45700" rIns="91425" bIns="45700" anchor="ctr" anchorCtr="0">
            <a:sp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193" name="Google Shape;193;p83"/>
          <p:cNvSpPr txBox="1">
            <a:spLocks noGrp="1"/>
          </p:cNvSpPr>
          <p:nvPr>
            <p:ph type="body" idx="1"/>
          </p:nvPr>
        </p:nvSpPr>
        <p:spPr>
          <a:xfrm rot="-5400000">
            <a:off x="3108067" y="1431666"/>
            <a:ext cx="2743200" cy="184666"/>
          </a:xfrm>
          <a:prstGeom prst="rect">
            <a:avLst/>
          </a:prstGeom>
          <a:noFill/>
          <a:ln>
            <a:noFill/>
          </a:ln>
        </p:spPr>
        <p:txBody>
          <a:bodyPr spcFirstLastPara="1" wrap="square" lIns="91425" tIns="45700" rIns="91425" bIns="45700" anchor="t" anchorCtr="0">
            <a:spAutoFit/>
          </a:bodyPr>
          <a:lstStyle>
            <a:lvl1pPr marL="457200" lvl="0" indent="-228600" algn="r">
              <a:lnSpc>
                <a:spcPct val="100000"/>
              </a:lnSpc>
              <a:spcBef>
                <a:spcPts val="0"/>
              </a:spcBef>
              <a:spcAft>
                <a:spcPts val="0"/>
              </a:spcAft>
              <a:buClr>
                <a:srgbClr val="FFFFFF"/>
              </a:buClr>
              <a:buSzPts val="600"/>
              <a:buNone/>
              <a:defRPr sz="600">
                <a:solidFill>
                  <a:srgbClr val="FFFFFF"/>
                </a:solidFill>
              </a:defRPr>
            </a:lvl1pPr>
            <a:lvl2pPr marL="914400" lvl="1" indent="-228600" algn="l">
              <a:lnSpc>
                <a:spcPct val="100000"/>
              </a:lnSpc>
              <a:spcBef>
                <a:spcPts val="1200"/>
              </a:spcBef>
              <a:spcAft>
                <a:spcPts val="0"/>
              </a:spcAft>
              <a:buClr>
                <a:schemeClr val="lt1"/>
              </a:buClr>
              <a:buSzPts val="1800"/>
              <a:buNone/>
              <a:defRPr sz="1800">
                <a:solidFill>
                  <a:schemeClr val="lt1"/>
                </a:solidFill>
              </a:defRPr>
            </a:lvl2pPr>
            <a:lvl3pPr marL="1371600" lvl="2" indent="-228600" algn="l">
              <a:lnSpc>
                <a:spcPct val="100000"/>
              </a:lnSpc>
              <a:spcBef>
                <a:spcPts val="1200"/>
              </a:spcBef>
              <a:spcAft>
                <a:spcPts val="0"/>
              </a:spcAft>
              <a:buClr>
                <a:schemeClr val="lt1"/>
              </a:buClr>
              <a:buSzPts val="1600"/>
              <a:buNone/>
              <a:defRPr sz="1600">
                <a:solidFill>
                  <a:schemeClr val="lt1"/>
                </a:solidFill>
              </a:defRPr>
            </a:lvl3pPr>
            <a:lvl4pPr marL="1828800" lvl="3" indent="-228600" algn="l">
              <a:lnSpc>
                <a:spcPct val="100000"/>
              </a:lnSpc>
              <a:spcBef>
                <a:spcPts val="280"/>
              </a:spcBef>
              <a:spcAft>
                <a:spcPts val="0"/>
              </a:spcAft>
              <a:buClr>
                <a:schemeClr val="lt1"/>
              </a:buClr>
              <a:buSzPts val="1400"/>
              <a:buNone/>
              <a:defRPr sz="1400">
                <a:solidFill>
                  <a:schemeClr val="lt1"/>
                </a:solidFill>
              </a:defRPr>
            </a:lvl4pPr>
            <a:lvl5pPr marL="2286000" lvl="4" indent="-228600" algn="l">
              <a:lnSpc>
                <a:spcPct val="100000"/>
              </a:lnSpc>
              <a:spcBef>
                <a:spcPts val="240"/>
              </a:spcBef>
              <a:spcAft>
                <a:spcPts val="0"/>
              </a:spcAft>
              <a:buClr>
                <a:schemeClr val="lt1"/>
              </a:buClr>
              <a:buSzPts val="1200"/>
              <a:buNone/>
              <a:defRPr sz="1200">
                <a:solidFill>
                  <a:schemeClr val="lt1"/>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94" name="Google Shape;194;p83"/>
          <p:cNvSpPr txBox="1">
            <a:spLocks noGrp="1"/>
          </p:cNvSpPr>
          <p:nvPr>
            <p:ph type="title"/>
          </p:nvPr>
        </p:nvSpPr>
        <p:spPr>
          <a:xfrm>
            <a:off x="4877104" y="2971800"/>
            <a:ext cx="3885896" cy="954107"/>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Clr>
                <a:srgbClr val="0067B9"/>
              </a:buClr>
              <a:buSzPts val="2800"/>
              <a:buFont typeface="Gill Sans"/>
              <a:buNone/>
              <a:defRPr>
                <a:solidFill>
                  <a:srgbClr val="0067B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Red/Gray 1 Content">
  <p:cSld name="Red/Gray 1 Content">
    <p:bg>
      <p:bgPr>
        <a:solidFill>
          <a:srgbClr val="E7E7E5"/>
        </a:solidFill>
        <a:effectLst/>
      </p:bgPr>
    </p:bg>
    <p:spTree>
      <p:nvGrpSpPr>
        <p:cNvPr id="1" name="Shape 202"/>
        <p:cNvGrpSpPr/>
        <p:nvPr/>
      </p:nvGrpSpPr>
      <p:grpSpPr>
        <a:xfrm>
          <a:off x="0" y="0"/>
          <a:ext cx="0" cy="0"/>
          <a:chOff x="0" y="0"/>
          <a:chExt cx="0" cy="0"/>
        </a:xfrm>
      </p:grpSpPr>
      <p:sp>
        <p:nvSpPr>
          <p:cNvPr id="203" name="Google Shape;203;g104416603e9_2_47"/>
          <p:cNvSpPr txBox="1">
            <a:spLocks noGrp="1"/>
          </p:cNvSpPr>
          <p:nvPr>
            <p:ph type="dt" idx="10"/>
          </p:nvPr>
        </p:nvSpPr>
        <p:spPr>
          <a:xfrm>
            <a:off x="152400" y="6408096"/>
            <a:ext cx="2133600" cy="246221"/>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sz="600" b="0" i="0">
                <a:solidFill>
                  <a:srgbClr val="6C6463"/>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4" name="Google Shape;204;g104416603e9_2_47"/>
          <p:cNvSpPr txBox="1">
            <a:spLocks noGrp="1"/>
          </p:cNvSpPr>
          <p:nvPr>
            <p:ph type="ftr" idx="11"/>
          </p:nvPr>
        </p:nvSpPr>
        <p:spPr>
          <a:xfrm>
            <a:off x="3124200" y="6408096"/>
            <a:ext cx="2895600" cy="246221"/>
          </a:xfrm>
          <a:prstGeom prst="rect">
            <a:avLst/>
          </a:prstGeom>
          <a:noFill/>
          <a:ln>
            <a:noFill/>
          </a:ln>
        </p:spPr>
        <p:txBody>
          <a:bodyPr spcFirstLastPara="1" wrap="square" lIns="91425" tIns="45700" rIns="91425" bIns="45700" anchor="ctr" anchorCtr="0">
            <a:spAutoFit/>
          </a:bodyPr>
          <a:lstStyle>
            <a:lvl1pPr lvl="0" algn="ctr">
              <a:lnSpc>
                <a:spcPct val="100000"/>
              </a:lnSpc>
              <a:spcBef>
                <a:spcPts val="0"/>
              </a:spcBef>
              <a:spcAft>
                <a:spcPts val="0"/>
              </a:spcAft>
              <a:buSzPts val="1400"/>
              <a:buNone/>
              <a:defRPr sz="600" b="0" i="0">
                <a:solidFill>
                  <a:srgbClr val="6C6463"/>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5" name="Google Shape;205;g104416603e9_2_47"/>
          <p:cNvSpPr txBox="1">
            <a:spLocks noGrp="1"/>
          </p:cNvSpPr>
          <p:nvPr>
            <p:ph type="sldNum" idx="12"/>
          </p:nvPr>
        </p:nvSpPr>
        <p:spPr>
          <a:xfrm>
            <a:off x="6858000" y="6408096"/>
            <a:ext cx="2133600" cy="246221"/>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206" name="Google Shape;206;g104416603e9_2_47"/>
          <p:cNvSpPr txBox="1">
            <a:spLocks noGrp="1"/>
          </p:cNvSpPr>
          <p:nvPr>
            <p:ph type="title"/>
          </p:nvPr>
        </p:nvSpPr>
        <p:spPr>
          <a:xfrm>
            <a:off x="686104" y="903314"/>
            <a:ext cx="7772400" cy="61065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BA0C2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7" name="Google Shape;207;g104416603e9_2_47"/>
          <p:cNvSpPr txBox="1">
            <a:spLocks noGrp="1"/>
          </p:cNvSpPr>
          <p:nvPr>
            <p:ph type="body" idx="1"/>
          </p:nvPr>
        </p:nvSpPr>
        <p:spPr>
          <a:xfrm>
            <a:off x="685800" y="1715549"/>
            <a:ext cx="7772400" cy="423323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Clr>
                <a:srgbClr val="6C6463"/>
              </a:buClr>
              <a:buSzPts val="1800"/>
              <a:buChar char="•"/>
              <a:defRPr/>
            </a:lvl1pPr>
            <a:lvl2pPr marL="914400" lvl="1" indent="-342900" algn="l">
              <a:lnSpc>
                <a:spcPct val="100000"/>
              </a:lnSpc>
              <a:spcBef>
                <a:spcPts val="800"/>
              </a:spcBef>
              <a:spcAft>
                <a:spcPts val="0"/>
              </a:spcAft>
              <a:buClr>
                <a:srgbClr val="6C6463"/>
              </a:buClr>
              <a:buSzPts val="1800"/>
              <a:buChar char="–"/>
              <a:defRPr/>
            </a:lvl2pPr>
            <a:lvl3pPr marL="1371600" lvl="2" indent="-342900" algn="l">
              <a:lnSpc>
                <a:spcPct val="100000"/>
              </a:lnSpc>
              <a:spcBef>
                <a:spcPts val="800"/>
              </a:spcBef>
              <a:spcAft>
                <a:spcPts val="0"/>
              </a:spcAft>
              <a:buClr>
                <a:srgbClr val="6C6463"/>
              </a:buClr>
              <a:buSzPts val="1800"/>
              <a:buChar char="•"/>
              <a:defRPr/>
            </a:lvl3pPr>
            <a:lvl4pPr marL="1828800" lvl="3" indent="-342900" algn="l">
              <a:lnSpc>
                <a:spcPct val="100000"/>
              </a:lnSpc>
              <a:spcBef>
                <a:spcPts val="360"/>
              </a:spcBef>
              <a:spcAft>
                <a:spcPts val="0"/>
              </a:spcAft>
              <a:buClr>
                <a:srgbClr val="6C6463"/>
              </a:buClr>
              <a:buSzPts val="1800"/>
              <a:buChar char="–"/>
              <a:defRPr/>
            </a:lvl4pPr>
            <a:lvl5pPr marL="2286000" lvl="4" indent="-342900" algn="l">
              <a:lnSpc>
                <a:spcPct val="100000"/>
              </a:lnSpc>
              <a:spcBef>
                <a:spcPts val="360"/>
              </a:spcBef>
              <a:spcAft>
                <a:spcPts val="0"/>
              </a:spcAft>
              <a:buClr>
                <a:srgbClr val="6C6463"/>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4_Red/Gray 1 Content + Bottom Photo">
  <p:cSld name="4_Red/Gray 1 Content + Bottom Photo">
    <p:bg>
      <p:bgPr>
        <a:solidFill>
          <a:srgbClr val="E7E7E5"/>
        </a:solidFill>
        <a:effectLst/>
      </p:bgPr>
    </p:bg>
    <p:spTree>
      <p:nvGrpSpPr>
        <p:cNvPr id="1" name="Shape 208"/>
        <p:cNvGrpSpPr/>
        <p:nvPr/>
      </p:nvGrpSpPr>
      <p:grpSpPr>
        <a:xfrm>
          <a:off x="0" y="0"/>
          <a:ext cx="0" cy="0"/>
          <a:chOff x="0" y="0"/>
          <a:chExt cx="0" cy="0"/>
        </a:xfrm>
      </p:grpSpPr>
      <p:sp>
        <p:nvSpPr>
          <p:cNvPr id="209" name="Google Shape;209;g13a6a39c15e_2_244"/>
          <p:cNvSpPr>
            <a:spLocks noGrp="1"/>
          </p:cNvSpPr>
          <p:nvPr>
            <p:ph type="pic" idx="2"/>
          </p:nvPr>
        </p:nvSpPr>
        <p:spPr>
          <a:xfrm>
            <a:off x="152400" y="3428999"/>
            <a:ext cx="8839200" cy="3228300"/>
          </a:xfrm>
          <a:prstGeom prst="rect">
            <a:avLst/>
          </a:prstGeom>
          <a:solidFill>
            <a:schemeClr val="lt1"/>
          </a:solidFill>
          <a:ln>
            <a:noFill/>
          </a:ln>
        </p:spPr>
      </p:sp>
      <p:sp>
        <p:nvSpPr>
          <p:cNvPr id="210" name="Google Shape;210;g13a6a39c15e_2_244"/>
          <p:cNvSpPr txBox="1">
            <a:spLocks noGrp="1"/>
          </p:cNvSpPr>
          <p:nvPr>
            <p:ph type="body" idx="1"/>
          </p:nvPr>
        </p:nvSpPr>
        <p:spPr>
          <a:xfrm>
            <a:off x="685800" y="1715549"/>
            <a:ext cx="7772400" cy="1512000"/>
          </a:xfrm>
          <a:prstGeom prst="rect">
            <a:avLst/>
          </a:prstGeom>
          <a:noFill/>
          <a:ln>
            <a:noFill/>
          </a:ln>
        </p:spPr>
        <p:txBody>
          <a:bodyPr spcFirstLastPara="1" wrap="square" lIns="91425" tIns="45700" rIns="91425" bIns="45700" anchor="t" anchorCtr="0">
            <a:normAutofit/>
          </a:bodyPr>
          <a:lstStyle>
            <a:lvl1pPr marL="457200" lvl="0" indent="-330200" algn="l">
              <a:lnSpc>
                <a:spcPct val="100000"/>
              </a:lnSpc>
              <a:spcBef>
                <a:spcPts val="0"/>
              </a:spcBef>
              <a:spcAft>
                <a:spcPts val="0"/>
              </a:spcAft>
              <a:buSzPts val="1600"/>
              <a:buChar char="•"/>
              <a:defRPr>
                <a:solidFill>
                  <a:srgbClr val="6C6463"/>
                </a:solidFill>
              </a:defRPr>
            </a:lvl1pPr>
            <a:lvl2pPr marL="914400" lvl="1" indent="-330200" algn="l">
              <a:lnSpc>
                <a:spcPct val="100000"/>
              </a:lnSpc>
              <a:spcBef>
                <a:spcPts val="800"/>
              </a:spcBef>
              <a:spcAft>
                <a:spcPts val="0"/>
              </a:spcAft>
              <a:buSzPts val="1600"/>
              <a:buChar char="–"/>
              <a:defRPr>
                <a:solidFill>
                  <a:srgbClr val="6C6463"/>
                </a:solidFill>
              </a:defRPr>
            </a:lvl2pPr>
            <a:lvl3pPr marL="1371600" lvl="2" indent="-342900" algn="l">
              <a:lnSpc>
                <a:spcPct val="100000"/>
              </a:lnSpc>
              <a:spcBef>
                <a:spcPts val="800"/>
              </a:spcBef>
              <a:spcAft>
                <a:spcPts val="0"/>
              </a:spcAft>
              <a:buSzPts val="1800"/>
              <a:buChar char="•"/>
              <a:defRPr>
                <a:solidFill>
                  <a:srgbClr val="6C6463"/>
                </a:solidFill>
              </a:defRPr>
            </a:lvl3pPr>
            <a:lvl4pPr marL="1828800" lvl="3" indent="-330200" algn="l">
              <a:lnSpc>
                <a:spcPct val="100000"/>
              </a:lnSpc>
              <a:spcBef>
                <a:spcPts val="320"/>
              </a:spcBef>
              <a:spcAft>
                <a:spcPts val="0"/>
              </a:spcAft>
              <a:buSzPts val="1600"/>
              <a:buChar char="–"/>
              <a:defRPr>
                <a:solidFill>
                  <a:srgbClr val="6C6463"/>
                </a:solidFill>
              </a:defRPr>
            </a:lvl4pPr>
            <a:lvl5pPr marL="2286000" lvl="4" indent="-317500" algn="l">
              <a:lnSpc>
                <a:spcPct val="100000"/>
              </a:lnSpc>
              <a:spcBef>
                <a:spcPts val="280"/>
              </a:spcBef>
              <a:spcAft>
                <a:spcPts val="0"/>
              </a:spcAft>
              <a:buSzPts val="1400"/>
              <a:buChar char="»"/>
              <a:defRPr>
                <a:solidFill>
                  <a:srgbClr val="FFFFFF"/>
                </a:solidFill>
              </a:defRPr>
            </a:lvl5pPr>
            <a:lvl6pPr marL="2743200" lvl="5" indent="-355600" algn="l">
              <a:lnSpc>
                <a:spcPct val="100000"/>
              </a:lnSpc>
              <a:spcBef>
                <a:spcPts val="400"/>
              </a:spcBef>
              <a:spcAft>
                <a:spcPts val="0"/>
              </a:spcAft>
              <a:buSzPts val="2000"/>
              <a:buChar char="•"/>
              <a:defRPr/>
            </a:lvl6pPr>
            <a:lvl7pPr marL="3200400" lvl="6" indent="-355600" algn="l">
              <a:lnSpc>
                <a:spcPct val="100000"/>
              </a:lnSpc>
              <a:spcBef>
                <a:spcPts val="400"/>
              </a:spcBef>
              <a:spcAft>
                <a:spcPts val="0"/>
              </a:spcAft>
              <a:buSzPts val="2000"/>
              <a:buChar char="•"/>
              <a:defRPr/>
            </a:lvl7pPr>
            <a:lvl8pPr marL="3657600" lvl="7" indent="-355600" algn="l">
              <a:lnSpc>
                <a:spcPct val="100000"/>
              </a:lnSpc>
              <a:spcBef>
                <a:spcPts val="400"/>
              </a:spcBef>
              <a:spcAft>
                <a:spcPts val="0"/>
              </a:spcAft>
              <a:buSzPts val="2000"/>
              <a:buChar char="•"/>
              <a:defRPr/>
            </a:lvl8pPr>
            <a:lvl9pPr marL="4114800" lvl="8" indent="-355600" algn="l">
              <a:lnSpc>
                <a:spcPct val="100000"/>
              </a:lnSpc>
              <a:spcBef>
                <a:spcPts val="400"/>
              </a:spcBef>
              <a:spcAft>
                <a:spcPts val="0"/>
              </a:spcAft>
              <a:buSzPts val="2000"/>
              <a:buChar char="•"/>
              <a:defRPr/>
            </a:lvl9pPr>
          </a:lstStyle>
          <a:p>
            <a:endParaRPr/>
          </a:p>
        </p:txBody>
      </p:sp>
      <p:sp>
        <p:nvSpPr>
          <p:cNvPr id="211" name="Google Shape;211;g13a6a39c15e_2_244"/>
          <p:cNvSpPr txBox="1">
            <a:spLocks noGrp="1"/>
          </p:cNvSpPr>
          <p:nvPr>
            <p:ph type="dt" idx="10"/>
          </p:nvPr>
        </p:nvSpPr>
        <p:spPr>
          <a:xfrm>
            <a:off x="152400" y="6438873"/>
            <a:ext cx="2133600" cy="184800"/>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sz="600" b="0" i="0">
                <a:solidFill>
                  <a:srgbClr val="FFFFFF"/>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2" name="Google Shape;212;g13a6a39c15e_2_244"/>
          <p:cNvSpPr txBox="1">
            <a:spLocks noGrp="1"/>
          </p:cNvSpPr>
          <p:nvPr>
            <p:ph type="ftr" idx="11"/>
          </p:nvPr>
        </p:nvSpPr>
        <p:spPr>
          <a:xfrm>
            <a:off x="3124200" y="6438873"/>
            <a:ext cx="2895600" cy="184800"/>
          </a:xfrm>
          <a:prstGeom prst="rect">
            <a:avLst/>
          </a:prstGeom>
          <a:noFill/>
          <a:ln>
            <a:noFill/>
          </a:ln>
        </p:spPr>
        <p:txBody>
          <a:bodyPr spcFirstLastPara="1" wrap="square" lIns="91425" tIns="45700" rIns="91425" bIns="45700" anchor="ctr" anchorCtr="0">
            <a:spAutoFit/>
          </a:bodyPr>
          <a:lstStyle>
            <a:lvl1pPr lvl="0" algn="ctr">
              <a:lnSpc>
                <a:spcPct val="100000"/>
              </a:lnSpc>
              <a:spcBef>
                <a:spcPts val="0"/>
              </a:spcBef>
              <a:spcAft>
                <a:spcPts val="0"/>
              </a:spcAft>
              <a:buSzPts val="1400"/>
              <a:buNone/>
              <a:defRPr sz="600" b="0" i="0">
                <a:solidFill>
                  <a:srgbClr val="FFFFFF"/>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3" name="Google Shape;213;g13a6a39c15e_2_244"/>
          <p:cNvSpPr txBox="1">
            <a:spLocks noGrp="1"/>
          </p:cNvSpPr>
          <p:nvPr>
            <p:ph type="sldNum" idx="12"/>
          </p:nvPr>
        </p:nvSpPr>
        <p:spPr>
          <a:xfrm>
            <a:off x="6858000" y="6438873"/>
            <a:ext cx="2133600" cy="184800"/>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214" name="Google Shape;214;g13a6a39c15e_2_244"/>
          <p:cNvSpPr txBox="1">
            <a:spLocks noGrp="1"/>
          </p:cNvSpPr>
          <p:nvPr>
            <p:ph type="body" idx="3"/>
          </p:nvPr>
        </p:nvSpPr>
        <p:spPr>
          <a:xfrm rot="-5400000">
            <a:off x="7527735" y="4708198"/>
            <a:ext cx="2743200" cy="184800"/>
          </a:xfrm>
          <a:prstGeom prst="rect">
            <a:avLst/>
          </a:prstGeom>
          <a:noFill/>
          <a:ln>
            <a:noFill/>
          </a:ln>
        </p:spPr>
        <p:txBody>
          <a:bodyPr spcFirstLastPara="1" wrap="square" lIns="91425" tIns="45700" rIns="91425" bIns="45700" anchor="t" anchorCtr="0">
            <a:spAutoFit/>
          </a:bodyPr>
          <a:lstStyle>
            <a:lvl1pPr marL="457200" lvl="0" indent="-228600" algn="r">
              <a:lnSpc>
                <a:spcPct val="100000"/>
              </a:lnSpc>
              <a:spcBef>
                <a:spcPts val="0"/>
              </a:spcBef>
              <a:spcAft>
                <a:spcPts val="0"/>
              </a:spcAft>
              <a:buSzPts val="1600"/>
              <a:buNone/>
              <a:defRPr sz="600">
                <a:solidFill>
                  <a:srgbClr val="FFFFFF"/>
                </a:solidFill>
              </a:defRPr>
            </a:lvl1pPr>
            <a:lvl2pPr marL="914400" lvl="1" indent="-228600" algn="l">
              <a:lnSpc>
                <a:spcPct val="100000"/>
              </a:lnSpc>
              <a:spcBef>
                <a:spcPts val="800"/>
              </a:spcBef>
              <a:spcAft>
                <a:spcPts val="0"/>
              </a:spcAft>
              <a:buSzPts val="1600"/>
              <a:buNone/>
              <a:defRPr sz="1800">
                <a:solidFill>
                  <a:schemeClr val="lt1"/>
                </a:solidFill>
              </a:defRPr>
            </a:lvl2pPr>
            <a:lvl3pPr marL="1371600" lvl="2" indent="-228600" algn="l">
              <a:lnSpc>
                <a:spcPct val="100000"/>
              </a:lnSpc>
              <a:spcBef>
                <a:spcPts val="800"/>
              </a:spcBef>
              <a:spcAft>
                <a:spcPts val="0"/>
              </a:spcAft>
              <a:buSzPts val="1800"/>
              <a:buNone/>
              <a:defRPr sz="1600">
                <a:solidFill>
                  <a:schemeClr val="lt1"/>
                </a:solidFill>
              </a:defRPr>
            </a:lvl3pPr>
            <a:lvl4pPr marL="1828800" lvl="3" indent="-228600" algn="l">
              <a:lnSpc>
                <a:spcPct val="100000"/>
              </a:lnSpc>
              <a:spcBef>
                <a:spcPts val="320"/>
              </a:spcBef>
              <a:spcAft>
                <a:spcPts val="0"/>
              </a:spcAft>
              <a:buSzPts val="1600"/>
              <a:buNone/>
              <a:defRPr sz="1400">
                <a:solidFill>
                  <a:schemeClr val="lt1"/>
                </a:solidFill>
              </a:defRPr>
            </a:lvl4pPr>
            <a:lvl5pPr marL="2286000" lvl="4" indent="-228600" algn="l">
              <a:lnSpc>
                <a:spcPct val="100000"/>
              </a:lnSpc>
              <a:spcBef>
                <a:spcPts val="280"/>
              </a:spcBef>
              <a:spcAft>
                <a:spcPts val="0"/>
              </a:spcAft>
              <a:buSzPts val="1400"/>
              <a:buNone/>
              <a:defRPr sz="1200">
                <a:solidFill>
                  <a:schemeClr val="lt1"/>
                </a:solidFill>
              </a:defRPr>
            </a:lvl5pPr>
            <a:lvl6pPr marL="2743200" lvl="5" indent="-355600" algn="l">
              <a:lnSpc>
                <a:spcPct val="100000"/>
              </a:lnSpc>
              <a:spcBef>
                <a:spcPts val="400"/>
              </a:spcBef>
              <a:spcAft>
                <a:spcPts val="0"/>
              </a:spcAft>
              <a:buSzPts val="2000"/>
              <a:buChar char="•"/>
              <a:defRPr/>
            </a:lvl6pPr>
            <a:lvl7pPr marL="3200400" lvl="6" indent="-355600" algn="l">
              <a:lnSpc>
                <a:spcPct val="100000"/>
              </a:lnSpc>
              <a:spcBef>
                <a:spcPts val="400"/>
              </a:spcBef>
              <a:spcAft>
                <a:spcPts val="0"/>
              </a:spcAft>
              <a:buSzPts val="2000"/>
              <a:buChar char="•"/>
              <a:defRPr/>
            </a:lvl7pPr>
            <a:lvl8pPr marL="3657600" lvl="7" indent="-355600" algn="l">
              <a:lnSpc>
                <a:spcPct val="100000"/>
              </a:lnSpc>
              <a:spcBef>
                <a:spcPts val="400"/>
              </a:spcBef>
              <a:spcAft>
                <a:spcPts val="0"/>
              </a:spcAft>
              <a:buSzPts val="2000"/>
              <a:buChar char="•"/>
              <a:defRPr/>
            </a:lvl8pPr>
            <a:lvl9pPr marL="4114800" lvl="8" indent="-355600" algn="l">
              <a:lnSpc>
                <a:spcPct val="100000"/>
              </a:lnSpc>
              <a:spcBef>
                <a:spcPts val="400"/>
              </a:spcBef>
              <a:spcAft>
                <a:spcPts val="0"/>
              </a:spcAft>
              <a:buSzPts val="2000"/>
              <a:buChar char="•"/>
              <a:defRPr/>
            </a:lvl9pPr>
          </a:lstStyle>
          <a:p>
            <a:endParaRPr/>
          </a:p>
        </p:txBody>
      </p:sp>
      <p:sp>
        <p:nvSpPr>
          <p:cNvPr id="215" name="Google Shape;215;g13a6a39c15e_2_244"/>
          <p:cNvSpPr txBox="1">
            <a:spLocks noGrp="1"/>
          </p:cNvSpPr>
          <p:nvPr>
            <p:ph type="title"/>
          </p:nvPr>
        </p:nvSpPr>
        <p:spPr>
          <a:xfrm>
            <a:off x="686104" y="1052343"/>
            <a:ext cx="7772400" cy="461700"/>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SzPts val="2400"/>
              <a:buNone/>
              <a:defRPr>
                <a:solidFill>
                  <a:srgbClr val="BA0C2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Divider - Full Red">
  <p:cSld name="Divider - Full Red">
    <p:bg>
      <p:bgPr>
        <a:solidFill>
          <a:srgbClr val="BA0C2F"/>
        </a:solidFill>
        <a:effectLst/>
      </p:bgPr>
    </p:bg>
    <p:spTree>
      <p:nvGrpSpPr>
        <p:cNvPr id="1" name="Shape 216"/>
        <p:cNvGrpSpPr/>
        <p:nvPr/>
      </p:nvGrpSpPr>
      <p:grpSpPr>
        <a:xfrm>
          <a:off x="0" y="0"/>
          <a:ext cx="0" cy="0"/>
          <a:chOff x="0" y="0"/>
          <a:chExt cx="0" cy="0"/>
        </a:xfrm>
      </p:grpSpPr>
      <p:sp>
        <p:nvSpPr>
          <p:cNvPr id="217" name="Google Shape;217;g104416603e9_2_25"/>
          <p:cNvSpPr txBox="1">
            <a:spLocks noGrp="1"/>
          </p:cNvSpPr>
          <p:nvPr>
            <p:ph type="title"/>
          </p:nvPr>
        </p:nvSpPr>
        <p:spPr>
          <a:xfrm>
            <a:off x="1143000" y="707637"/>
            <a:ext cx="5486400" cy="610653"/>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Clr>
                <a:srgbClr val="FFFFFF"/>
              </a:buClr>
              <a:buSzPts val="2400"/>
              <a:buFont typeface="Gill Sans"/>
              <a:buNone/>
              <a:defRPr sz="24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8" name="Google Shape;218;g104416603e9_2_25"/>
          <p:cNvSpPr txBox="1">
            <a:spLocks noGrp="1"/>
          </p:cNvSpPr>
          <p:nvPr>
            <p:ph type="dt" idx="10"/>
          </p:nvPr>
        </p:nvSpPr>
        <p:spPr>
          <a:xfrm>
            <a:off x="152400" y="6408096"/>
            <a:ext cx="2133600" cy="246221"/>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9" name="Google Shape;219;g104416603e9_2_25"/>
          <p:cNvSpPr txBox="1">
            <a:spLocks noGrp="1"/>
          </p:cNvSpPr>
          <p:nvPr>
            <p:ph type="ftr" idx="11"/>
          </p:nvPr>
        </p:nvSpPr>
        <p:spPr>
          <a:xfrm>
            <a:off x="3124200" y="6408096"/>
            <a:ext cx="2895600" cy="246221"/>
          </a:xfrm>
          <a:prstGeom prst="rect">
            <a:avLst/>
          </a:prstGeom>
          <a:noFill/>
          <a:ln>
            <a:noFill/>
          </a:ln>
        </p:spPr>
        <p:txBody>
          <a:bodyPr spcFirstLastPara="1" wrap="square" lIns="91425" tIns="45700" rIns="91425" bIns="45700" anchor="ctr" anchorCtr="0">
            <a:spAutoFit/>
          </a:bodyPr>
          <a:lstStyle>
            <a:lvl1pPr lvl="0" algn="ctr">
              <a:lnSpc>
                <a:spcPct val="100000"/>
              </a:lnSpc>
              <a:spcBef>
                <a:spcPts val="0"/>
              </a:spcBef>
              <a:spcAft>
                <a:spcPts val="0"/>
              </a:spcAft>
              <a:buSzPts val="1400"/>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0" name="Google Shape;220;g104416603e9_2_25"/>
          <p:cNvSpPr txBox="1">
            <a:spLocks noGrp="1"/>
          </p:cNvSpPr>
          <p:nvPr>
            <p:ph type="sldNum" idx="12"/>
          </p:nvPr>
        </p:nvSpPr>
        <p:spPr>
          <a:xfrm>
            <a:off x="6858000" y="6408096"/>
            <a:ext cx="2133600" cy="246221"/>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pic>
        <p:nvPicPr>
          <p:cNvPr id="221" name="Google Shape;221;g104416603e9_2_25"/>
          <p:cNvPicPr preferRelativeResize="0"/>
          <p:nvPr/>
        </p:nvPicPr>
        <p:blipFill rotWithShape="1">
          <a:blip r:embed="rId2">
            <a:alphaModFix/>
          </a:blip>
          <a:srcRect/>
          <a:stretch/>
        </p:blipFill>
        <p:spPr>
          <a:xfrm>
            <a:off x="684768" y="5747197"/>
            <a:ext cx="1369673" cy="410902"/>
          </a:xfrm>
          <a:prstGeom prst="rect">
            <a:avLst/>
          </a:prstGeom>
          <a:noFill/>
          <a:ln>
            <a:noFill/>
          </a:ln>
        </p:spPr>
      </p:pic>
      <p:cxnSp>
        <p:nvCxnSpPr>
          <p:cNvPr id="222" name="Google Shape;222;g104416603e9_2_25"/>
          <p:cNvCxnSpPr/>
          <p:nvPr/>
        </p:nvCxnSpPr>
        <p:spPr>
          <a:xfrm>
            <a:off x="746760" y="909220"/>
            <a:ext cx="320040" cy="0"/>
          </a:xfrm>
          <a:prstGeom prst="straightConnector1">
            <a:avLst/>
          </a:prstGeom>
          <a:noFill/>
          <a:ln w="19050" cap="flat" cmpd="sng">
            <a:solidFill>
              <a:srgbClr val="FFFFFF"/>
            </a:solidFill>
            <a:prstDash val="solid"/>
            <a:round/>
            <a:headEnd type="none" w="sm" len="sm"/>
            <a:tailEnd type="none" w="sm" len="sm"/>
          </a:ln>
          <a:effectLst>
            <a:outerShdw blurRad="254000" algn="tl" rotWithShape="0">
              <a:srgbClr val="000000">
                <a:alpha val="40000"/>
              </a:srgbClr>
            </a:outerShdw>
          </a:effectLst>
        </p:spPr>
      </p:cxn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Cover - Full Red">
  <p:cSld name="Cover - Full Red">
    <p:bg>
      <p:bgPr>
        <a:solidFill>
          <a:srgbClr val="BA0C2F"/>
        </a:solidFill>
        <a:effectLst/>
      </p:bgPr>
    </p:bg>
    <p:spTree>
      <p:nvGrpSpPr>
        <p:cNvPr id="1" name="Shape 223"/>
        <p:cNvGrpSpPr/>
        <p:nvPr/>
      </p:nvGrpSpPr>
      <p:grpSpPr>
        <a:xfrm>
          <a:off x="0" y="0"/>
          <a:ext cx="0" cy="0"/>
          <a:chOff x="0" y="0"/>
          <a:chExt cx="0" cy="0"/>
        </a:xfrm>
      </p:grpSpPr>
      <p:sp>
        <p:nvSpPr>
          <p:cNvPr id="224" name="Google Shape;224;g104416603e9_2_17"/>
          <p:cNvSpPr txBox="1">
            <a:spLocks noGrp="1"/>
          </p:cNvSpPr>
          <p:nvPr>
            <p:ph type="dt" idx="10"/>
          </p:nvPr>
        </p:nvSpPr>
        <p:spPr>
          <a:xfrm>
            <a:off x="152400" y="6408096"/>
            <a:ext cx="2133600" cy="246221"/>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sz="600" b="0" i="0">
                <a:solidFill>
                  <a:srgbClr val="FFFFFF"/>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5" name="Google Shape;225;g104416603e9_2_17"/>
          <p:cNvSpPr txBox="1">
            <a:spLocks noGrp="1"/>
          </p:cNvSpPr>
          <p:nvPr>
            <p:ph type="ftr" idx="11"/>
          </p:nvPr>
        </p:nvSpPr>
        <p:spPr>
          <a:xfrm>
            <a:off x="3124200" y="6408096"/>
            <a:ext cx="2895600" cy="246221"/>
          </a:xfrm>
          <a:prstGeom prst="rect">
            <a:avLst/>
          </a:prstGeom>
          <a:noFill/>
          <a:ln>
            <a:noFill/>
          </a:ln>
        </p:spPr>
        <p:txBody>
          <a:bodyPr spcFirstLastPara="1" wrap="square" lIns="91425" tIns="45700" rIns="91425" bIns="45700" anchor="ctr" anchorCtr="0">
            <a:spAutoFit/>
          </a:bodyPr>
          <a:lstStyle>
            <a:lvl1pPr lvl="0" algn="ctr">
              <a:lnSpc>
                <a:spcPct val="100000"/>
              </a:lnSpc>
              <a:spcBef>
                <a:spcPts val="0"/>
              </a:spcBef>
              <a:spcAft>
                <a:spcPts val="0"/>
              </a:spcAft>
              <a:buSzPts val="1400"/>
              <a:buNone/>
              <a:defRPr sz="600" b="0" i="0">
                <a:solidFill>
                  <a:srgbClr val="FFFFFF"/>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6" name="Google Shape;226;g104416603e9_2_17"/>
          <p:cNvSpPr txBox="1">
            <a:spLocks noGrp="1"/>
          </p:cNvSpPr>
          <p:nvPr>
            <p:ph type="sldNum" idx="12"/>
          </p:nvPr>
        </p:nvSpPr>
        <p:spPr>
          <a:xfrm>
            <a:off x="6858000" y="6408096"/>
            <a:ext cx="2133600" cy="246221"/>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227" name="Google Shape;227;g104416603e9_2_17"/>
          <p:cNvSpPr txBox="1">
            <a:spLocks noGrp="1"/>
          </p:cNvSpPr>
          <p:nvPr>
            <p:ph type="ctrTitle"/>
          </p:nvPr>
        </p:nvSpPr>
        <p:spPr>
          <a:xfrm>
            <a:off x="685800" y="2118714"/>
            <a:ext cx="3886200" cy="16002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lt1"/>
              </a:buClr>
              <a:buSzPts val="2400"/>
              <a:buFont typeface="Gill Sans"/>
              <a:buNone/>
              <a:defRPr sz="24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8" name="Google Shape;228;g104416603e9_2_17"/>
          <p:cNvSpPr txBox="1">
            <a:spLocks noGrp="1"/>
          </p:cNvSpPr>
          <p:nvPr>
            <p:ph type="subTitle" idx="1"/>
          </p:nvPr>
        </p:nvSpPr>
        <p:spPr>
          <a:xfrm>
            <a:off x="685800" y="4146996"/>
            <a:ext cx="3429000" cy="16002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800"/>
              </a:spcBef>
              <a:spcAft>
                <a:spcPts val="0"/>
              </a:spcAft>
              <a:buClr>
                <a:srgbClr val="888888"/>
              </a:buClr>
              <a:buSzPts val="1600"/>
              <a:buNone/>
              <a:defRPr>
                <a:solidFill>
                  <a:srgbClr val="888888"/>
                </a:solidFill>
              </a:defRPr>
            </a:lvl2pPr>
            <a:lvl3pPr lvl="2" algn="ctr">
              <a:lnSpc>
                <a:spcPct val="100000"/>
              </a:lnSpc>
              <a:spcBef>
                <a:spcPts val="800"/>
              </a:spcBef>
              <a:spcAft>
                <a:spcPts val="0"/>
              </a:spcAft>
              <a:buClr>
                <a:srgbClr val="888888"/>
              </a:buClr>
              <a:buSzPts val="1800"/>
              <a:buNone/>
              <a:defRPr>
                <a:solidFill>
                  <a:srgbClr val="888888"/>
                </a:solidFill>
              </a:defRPr>
            </a:lvl3pPr>
            <a:lvl4pPr lvl="3" algn="ctr">
              <a:lnSpc>
                <a:spcPct val="100000"/>
              </a:lnSpc>
              <a:spcBef>
                <a:spcPts val="320"/>
              </a:spcBef>
              <a:spcAft>
                <a:spcPts val="0"/>
              </a:spcAft>
              <a:buClr>
                <a:srgbClr val="888888"/>
              </a:buClr>
              <a:buSzPts val="1600"/>
              <a:buNone/>
              <a:defRPr>
                <a:solidFill>
                  <a:srgbClr val="888888"/>
                </a:solidFill>
              </a:defRPr>
            </a:lvl4pPr>
            <a:lvl5pPr lvl="4" algn="ctr">
              <a:lnSpc>
                <a:spcPct val="100000"/>
              </a:lnSpc>
              <a:spcBef>
                <a:spcPts val="280"/>
              </a:spcBef>
              <a:spcAft>
                <a:spcPts val="0"/>
              </a:spcAft>
              <a:buClr>
                <a:srgbClr val="888888"/>
              </a:buClr>
              <a:buSzPts val="14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cxnSp>
        <p:nvCxnSpPr>
          <p:cNvPr id="229" name="Google Shape;229;g104416603e9_2_17"/>
          <p:cNvCxnSpPr/>
          <p:nvPr/>
        </p:nvCxnSpPr>
        <p:spPr>
          <a:xfrm>
            <a:off x="746760" y="3932955"/>
            <a:ext cx="320040" cy="0"/>
          </a:xfrm>
          <a:prstGeom prst="straightConnector1">
            <a:avLst/>
          </a:prstGeom>
          <a:noFill/>
          <a:ln w="19050" cap="flat" cmpd="sng">
            <a:solidFill>
              <a:srgbClr val="FFFFFF"/>
            </a:solidFill>
            <a:prstDash val="solid"/>
            <a:round/>
            <a:headEnd type="none" w="sm" len="sm"/>
            <a:tailEnd type="none" w="sm" len="sm"/>
          </a:ln>
        </p:spPr>
      </p:cxnSp>
      <p:pic>
        <p:nvPicPr>
          <p:cNvPr id="230" name="Google Shape;230;g104416603e9_2_17"/>
          <p:cNvPicPr preferRelativeResize="0"/>
          <p:nvPr/>
        </p:nvPicPr>
        <p:blipFill rotWithShape="1">
          <a:blip r:embed="rId2">
            <a:alphaModFix/>
          </a:blip>
          <a:srcRect/>
          <a:stretch/>
        </p:blipFill>
        <p:spPr>
          <a:xfrm>
            <a:off x="684768" y="753866"/>
            <a:ext cx="1369673" cy="410902"/>
          </a:xfrm>
          <a:prstGeom prst="rect">
            <a:avLst/>
          </a:prstGeom>
          <a:noFill/>
          <a:ln>
            <a:noFill/>
          </a:ln>
          <a:effectLst>
            <a:outerShdw blurRad="254000" algn="tl" rotWithShape="0">
              <a:srgbClr val="000000">
                <a:alpha val="20000"/>
              </a:srgbClr>
            </a:outerShdw>
          </a:effectLst>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Cover - Full Photo">
  <p:cSld name="Cover - Full Photo">
    <p:bg>
      <p:bgPr>
        <a:solidFill>
          <a:schemeClr val="dk1"/>
        </a:solidFill>
        <a:effectLst/>
      </p:bgPr>
    </p:bg>
    <p:spTree>
      <p:nvGrpSpPr>
        <p:cNvPr id="1" name="Shape 231"/>
        <p:cNvGrpSpPr/>
        <p:nvPr/>
      </p:nvGrpSpPr>
      <p:grpSpPr>
        <a:xfrm>
          <a:off x="0" y="0"/>
          <a:ext cx="0" cy="0"/>
          <a:chOff x="0" y="0"/>
          <a:chExt cx="0" cy="0"/>
        </a:xfrm>
      </p:grpSpPr>
      <p:pic>
        <p:nvPicPr>
          <p:cNvPr id="232" name="Google Shape;232;g104416603e9_2_7"/>
          <p:cNvPicPr preferRelativeResize="0"/>
          <p:nvPr/>
        </p:nvPicPr>
        <p:blipFill rotWithShape="1">
          <a:blip r:embed="rId2">
            <a:alphaModFix/>
          </a:blip>
          <a:srcRect/>
          <a:stretch/>
        </p:blipFill>
        <p:spPr>
          <a:xfrm>
            <a:off x="152400" y="203683"/>
            <a:ext cx="8839199" cy="4876800"/>
          </a:xfrm>
          <a:prstGeom prst="rect">
            <a:avLst/>
          </a:prstGeom>
          <a:noFill/>
          <a:ln>
            <a:noFill/>
          </a:ln>
        </p:spPr>
      </p:pic>
      <p:sp>
        <p:nvSpPr>
          <p:cNvPr id="233" name="Google Shape;233;g104416603e9_2_7"/>
          <p:cNvSpPr txBox="1">
            <a:spLocks noGrp="1"/>
          </p:cNvSpPr>
          <p:nvPr>
            <p:ph type="dt" idx="10"/>
          </p:nvPr>
        </p:nvSpPr>
        <p:spPr>
          <a:xfrm>
            <a:off x="152400" y="6408096"/>
            <a:ext cx="2133600" cy="246221"/>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sz="600" b="0" i="0">
                <a:solidFill>
                  <a:srgbClr val="FFFFFF"/>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4" name="Google Shape;234;g104416603e9_2_7"/>
          <p:cNvSpPr txBox="1">
            <a:spLocks noGrp="1"/>
          </p:cNvSpPr>
          <p:nvPr>
            <p:ph type="ftr" idx="11"/>
          </p:nvPr>
        </p:nvSpPr>
        <p:spPr>
          <a:xfrm>
            <a:off x="3124200" y="6408096"/>
            <a:ext cx="2895600" cy="246221"/>
          </a:xfrm>
          <a:prstGeom prst="rect">
            <a:avLst/>
          </a:prstGeom>
          <a:noFill/>
          <a:ln>
            <a:noFill/>
          </a:ln>
        </p:spPr>
        <p:txBody>
          <a:bodyPr spcFirstLastPara="1" wrap="square" lIns="91425" tIns="45700" rIns="91425" bIns="45700" anchor="ctr" anchorCtr="0">
            <a:spAutoFit/>
          </a:bodyPr>
          <a:lstStyle>
            <a:lvl1pPr lvl="0" algn="ctr">
              <a:lnSpc>
                <a:spcPct val="100000"/>
              </a:lnSpc>
              <a:spcBef>
                <a:spcPts val="0"/>
              </a:spcBef>
              <a:spcAft>
                <a:spcPts val="0"/>
              </a:spcAft>
              <a:buSzPts val="1400"/>
              <a:buNone/>
              <a:defRPr sz="600" b="0" i="0">
                <a:solidFill>
                  <a:srgbClr val="FFFFFF"/>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5" name="Google Shape;235;g104416603e9_2_7"/>
          <p:cNvSpPr txBox="1">
            <a:spLocks noGrp="1"/>
          </p:cNvSpPr>
          <p:nvPr>
            <p:ph type="sldNum" idx="12"/>
          </p:nvPr>
        </p:nvSpPr>
        <p:spPr>
          <a:xfrm>
            <a:off x="6858000" y="6408096"/>
            <a:ext cx="2133600" cy="246221"/>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236" name="Google Shape;236;g104416603e9_2_7"/>
          <p:cNvSpPr txBox="1">
            <a:spLocks noGrp="1"/>
          </p:cNvSpPr>
          <p:nvPr>
            <p:ph type="ctrTitle"/>
          </p:nvPr>
        </p:nvSpPr>
        <p:spPr>
          <a:xfrm>
            <a:off x="685800" y="2118714"/>
            <a:ext cx="3886200" cy="1600200"/>
          </a:xfrm>
          <a:prstGeom prst="rect">
            <a:avLst/>
          </a:prstGeom>
          <a:noFill/>
          <a:ln>
            <a:noFill/>
          </a:ln>
          <a:effectLst>
            <a:outerShdw blurRad="254000" algn="tl" rotWithShape="0">
              <a:srgbClr val="000000">
                <a:alpha val="20000"/>
              </a:srgbClr>
            </a:outerShdw>
          </a:effectLst>
        </p:spPr>
        <p:txBody>
          <a:bodyPr spcFirstLastPara="1" wrap="square" lIns="91425" tIns="45700" rIns="91425" bIns="45700" anchor="b" anchorCtr="0">
            <a:normAutofit/>
          </a:bodyPr>
          <a:lstStyle>
            <a:lvl1pPr lvl="0" algn="l">
              <a:lnSpc>
                <a:spcPct val="100000"/>
              </a:lnSpc>
              <a:spcBef>
                <a:spcPts val="0"/>
              </a:spcBef>
              <a:spcAft>
                <a:spcPts val="0"/>
              </a:spcAft>
              <a:buClr>
                <a:schemeClr val="lt1"/>
              </a:buClr>
              <a:buSzPts val="2400"/>
              <a:buFont typeface="Gill Sans"/>
              <a:buNone/>
              <a:defRPr sz="24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7" name="Google Shape;237;g104416603e9_2_7"/>
          <p:cNvSpPr txBox="1">
            <a:spLocks noGrp="1"/>
          </p:cNvSpPr>
          <p:nvPr>
            <p:ph type="subTitle" idx="1"/>
          </p:nvPr>
        </p:nvSpPr>
        <p:spPr>
          <a:xfrm>
            <a:off x="685800" y="4146996"/>
            <a:ext cx="3429000" cy="1600200"/>
          </a:xfrm>
          <a:prstGeom prst="rect">
            <a:avLst/>
          </a:prstGeom>
          <a:noFill/>
          <a:ln>
            <a:noFill/>
          </a:ln>
          <a:effectLst>
            <a:outerShdw blurRad="254000" algn="tl" rotWithShape="0">
              <a:srgbClr val="000000">
                <a:alpha val="40000"/>
              </a:srgbClr>
            </a:outerShdw>
          </a:effectLst>
        </p:spPr>
        <p:txBody>
          <a:bodyPr spcFirstLastPara="1" wrap="square" lIns="91425" tIns="45700" rIns="91425" bIns="45700" anchor="t" anchorCtr="0">
            <a:normAutofit/>
          </a:bodyPr>
          <a:lstStyle>
            <a:lvl1pPr lvl="0" algn="l">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800"/>
              </a:spcBef>
              <a:spcAft>
                <a:spcPts val="0"/>
              </a:spcAft>
              <a:buClr>
                <a:srgbClr val="888888"/>
              </a:buClr>
              <a:buSzPts val="1600"/>
              <a:buNone/>
              <a:defRPr>
                <a:solidFill>
                  <a:srgbClr val="888888"/>
                </a:solidFill>
              </a:defRPr>
            </a:lvl2pPr>
            <a:lvl3pPr lvl="2" algn="ctr">
              <a:lnSpc>
                <a:spcPct val="100000"/>
              </a:lnSpc>
              <a:spcBef>
                <a:spcPts val="800"/>
              </a:spcBef>
              <a:spcAft>
                <a:spcPts val="0"/>
              </a:spcAft>
              <a:buClr>
                <a:srgbClr val="888888"/>
              </a:buClr>
              <a:buSzPts val="1800"/>
              <a:buNone/>
              <a:defRPr>
                <a:solidFill>
                  <a:srgbClr val="888888"/>
                </a:solidFill>
              </a:defRPr>
            </a:lvl3pPr>
            <a:lvl4pPr lvl="3" algn="ctr">
              <a:lnSpc>
                <a:spcPct val="100000"/>
              </a:lnSpc>
              <a:spcBef>
                <a:spcPts val="320"/>
              </a:spcBef>
              <a:spcAft>
                <a:spcPts val="0"/>
              </a:spcAft>
              <a:buClr>
                <a:srgbClr val="888888"/>
              </a:buClr>
              <a:buSzPts val="1600"/>
              <a:buNone/>
              <a:defRPr>
                <a:solidFill>
                  <a:srgbClr val="888888"/>
                </a:solidFill>
              </a:defRPr>
            </a:lvl4pPr>
            <a:lvl5pPr lvl="4" algn="ctr">
              <a:lnSpc>
                <a:spcPct val="100000"/>
              </a:lnSpc>
              <a:spcBef>
                <a:spcPts val="280"/>
              </a:spcBef>
              <a:spcAft>
                <a:spcPts val="0"/>
              </a:spcAft>
              <a:buClr>
                <a:srgbClr val="888888"/>
              </a:buClr>
              <a:buSzPts val="14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cxnSp>
        <p:nvCxnSpPr>
          <p:cNvPr id="238" name="Google Shape;238;g104416603e9_2_7"/>
          <p:cNvCxnSpPr/>
          <p:nvPr/>
        </p:nvCxnSpPr>
        <p:spPr>
          <a:xfrm>
            <a:off x="746760" y="3932955"/>
            <a:ext cx="320040" cy="0"/>
          </a:xfrm>
          <a:prstGeom prst="straightConnector1">
            <a:avLst/>
          </a:prstGeom>
          <a:noFill/>
          <a:ln w="19050" cap="flat" cmpd="sng">
            <a:solidFill>
              <a:srgbClr val="FFFFFF"/>
            </a:solidFill>
            <a:prstDash val="solid"/>
            <a:round/>
            <a:headEnd type="none" w="sm" len="sm"/>
            <a:tailEnd type="none" w="sm" len="sm"/>
          </a:ln>
          <a:effectLst>
            <a:outerShdw blurRad="254000" algn="tl" rotWithShape="0">
              <a:srgbClr val="000000">
                <a:alpha val="40000"/>
              </a:srgbClr>
            </a:outerShdw>
          </a:effectLst>
        </p:spPr>
      </p:cxnSp>
      <p:sp>
        <p:nvSpPr>
          <p:cNvPr id="239" name="Google Shape;239;g104416603e9_2_7"/>
          <p:cNvSpPr txBox="1">
            <a:spLocks noGrp="1"/>
          </p:cNvSpPr>
          <p:nvPr>
            <p:ph type="body" idx="2"/>
          </p:nvPr>
        </p:nvSpPr>
        <p:spPr>
          <a:xfrm rot="-5400000">
            <a:off x="7527667" y="1482949"/>
            <a:ext cx="2743200" cy="184666"/>
          </a:xfrm>
          <a:prstGeom prst="rect">
            <a:avLst/>
          </a:prstGeom>
          <a:noFill/>
          <a:ln>
            <a:noFill/>
          </a:ln>
        </p:spPr>
        <p:txBody>
          <a:bodyPr spcFirstLastPara="1" wrap="square" lIns="91425" tIns="45700" rIns="91425" bIns="45700" anchor="t" anchorCtr="0">
            <a:spAutoFit/>
          </a:bodyPr>
          <a:lstStyle>
            <a:lvl1pPr marL="457200" lvl="0" indent="-228600" algn="r">
              <a:lnSpc>
                <a:spcPct val="100000"/>
              </a:lnSpc>
              <a:spcBef>
                <a:spcPts val="0"/>
              </a:spcBef>
              <a:spcAft>
                <a:spcPts val="0"/>
              </a:spcAft>
              <a:buClr>
                <a:schemeClr val="lt1"/>
              </a:buClr>
              <a:buSzPts val="600"/>
              <a:buNone/>
              <a:defRPr sz="600">
                <a:solidFill>
                  <a:schemeClr val="lt1"/>
                </a:solidFill>
              </a:defRPr>
            </a:lvl1pPr>
            <a:lvl2pPr marL="914400" lvl="1" indent="-228600" algn="l">
              <a:lnSpc>
                <a:spcPct val="100000"/>
              </a:lnSpc>
              <a:spcBef>
                <a:spcPts val="800"/>
              </a:spcBef>
              <a:spcAft>
                <a:spcPts val="0"/>
              </a:spcAft>
              <a:buClr>
                <a:schemeClr val="lt1"/>
              </a:buClr>
              <a:buSzPts val="1800"/>
              <a:buNone/>
              <a:defRPr sz="1800">
                <a:solidFill>
                  <a:schemeClr val="lt1"/>
                </a:solidFill>
              </a:defRPr>
            </a:lvl2pPr>
            <a:lvl3pPr marL="1371600" lvl="2" indent="-228600" algn="l">
              <a:lnSpc>
                <a:spcPct val="100000"/>
              </a:lnSpc>
              <a:spcBef>
                <a:spcPts val="800"/>
              </a:spcBef>
              <a:spcAft>
                <a:spcPts val="0"/>
              </a:spcAft>
              <a:buClr>
                <a:schemeClr val="lt1"/>
              </a:buClr>
              <a:buSzPts val="1600"/>
              <a:buNone/>
              <a:defRPr sz="1600">
                <a:solidFill>
                  <a:schemeClr val="lt1"/>
                </a:solidFill>
              </a:defRPr>
            </a:lvl3pPr>
            <a:lvl4pPr marL="1828800" lvl="3" indent="-228600" algn="l">
              <a:lnSpc>
                <a:spcPct val="100000"/>
              </a:lnSpc>
              <a:spcBef>
                <a:spcPts val="280"/>
              </a:spcBef>
              <a:spcAft>
                <a:spcPts val="0"/>
              </a:spcAft>
              <a:buClr>
                <a:schemeClr val="lt1"/>
              </a:buClr>
              <a:buSzPts val="1400"/>
              <a:buNone/>
              <a:defRPr sz="1400">
                <a:solidFill>
                  <a:schemeClr val="lt1"/>
                </a:solidFill>
              </a:defRPr>
            </a:lvl4pPr>
            <a:lvl5pPr marL="2286000" lvl="4" indent="-228600" algn="l">
              <a:lnSpc>
                <a:spcPct val="100000"/>
              </a:lnSpc>
              <a:spcBef>
                <a:spcPts val="240"/>
              </a:spcBef>
              <a:spcAft>
                <a:spcPts val="0"/>
              </a:spcAft>
              <a:buClr>
                <a:schemeClr val="lt1"/>
              </a:buClr>
              <a:buSzPts val="1200"/>
              <a:buNone/>
              <a:defRPr sz="1200">
                <a:solidFill>
                  <a:schemeClr val="lt1"/>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pic>
        <p:nvPicPr>
          <p:cNvPr id="240" name="Google Shape;240;g104416603e9_2_7"/>
          <p:cNvPicPr preferRelativeResize="0"/>
          <p:nvPr/>
        </p:nvPicPr>
        <p:blipFill rotWithShape="1">
          <a:blip r:embed="rId3">
            <a:alphaModFix/>
          </a:blip>
          <a:srcRect/>
          <a:stretch/>
        </p:blipFill>
        <p:spPr>
          <a:xfrm>
            <a:off x="684768" y="753866"/>
            <a:ext cx="1369673" cy="410902"/>
          </a:xfrm>
          <a:prstGeom prst="rect">
            <a:avLst/>
          </a:prstGeom>
          <a:noFill/>
          <a:ln>
            <a:noFill/>
          </a:ln>
          <a:effectLst>
            <a:outerShdw blurRad="254000" algn="tl" rotWithShape="0">
              <a:srgbClr val="000000">
                <a:alpha val="20000"/>
              </a:srgbClr>
            </a:outerShdw>
          </a:effectLst>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Red/Gray 1 Content + Bottom Photo">
  <p:cSld name="Red/Gray 1 Content + Bottom Photo">
    <p:bg>
      <p:bgPr>
        <a:solidFill>
          <a:srgbClr val="E7E7E5"/>
        </a:solidFill>
        <a:effectLst/>
      </p:bgPr>
    </p:bg>
    <p:spTree>
      <p:nvGrpSpPr>
        <p:cNvPr id="1" name="Shape 241"/>
        <p:cNvGrpSpPr/>
        <p:nvPr/>
      </p:nvGrpSpPr>
      <p:grpSpPr>
        <a:xfrm>
          <a:off x="0" y="0"/>
          <a:ext cx="0" cy="0"/>
          <a:chOff x="0" y="0"/>
          <a:chExt cx="0" cy="0"/>
        </a:xfrm>
      </p:grpSpPr>
      <p:sp>
        <p:nvSpPr>
          <p:cNvPr id="242" name="Google Shape;242;g104416603e9_2_32"/>
          <p:cNvSpPr>
            <a:spLocks noGrp="1"/>
          </p:cNvSpPr>
          <p:nvPr>
            <p:ph type="pic" idx="2"/>
          </p:nvPr>
        </p:nvSpPr>
        <p:spPr>
          <a:xfrm>
            <a:off x="152400" y="3428999"/>
            <a:ext cx="8839200" cy="3228220"/>
          </a:xfrm>
          <a:prstGeom prst="rect">
            <a:avLst/>
          </a:prstGeom>
          <a:solidFill>
            <a:schemeClr val="lt1"/>
          </a:solidFill>
          <a:ln>
            <a:noFill/>
          </a:ln>
        </p:spPr>
      </p:sp>
      <p:sp>
        <p:nvSpPr>
          <p:cNvPr id="243" name="Google Shape;243;g104416603e9_2_32"/>
          <p:cNvSpPr txBox="1">
            <a:spLocks noGrp="1"/>
          </p:cNvSpPr>
          <p:nvPr>
            <p:ph type="body" idx="1"/>
          </p:nvPr>
        </p:nvSpPr>
        <p:spPr>
          <a:xfrm>
            <a:off x="685800" y="1715549"/>
            <a:ext cx="7772400" cy="1511868"/>
          </a:xfrm>
          <a:prstGeom prst="rect">
            <a:avLst/>
          </a:prstGeom>
          <a:noFill/>
          <a:ln>
            <a:noFill/>
          </a:ln>
        </p:spPr>
        <p:txBody>
          <a:bodyPr spcFirstLastPara="1" wrap="square" lIns="91425" tIns="45700" rIns="91425" bIns="45700" anchor="t" anchorCtr="0">
            <a:normAutofit/>
          </a:bodyPr>
          <a:lstStyle>
            <a:lvl1pPr marL="457200" lvl="0" indent="-330200" algn="l">
              <a:lnSpc>
                <a:spcPct val="100000"/>
              </a:lnSpc>
              <a:spcBef>
                <a:spcPts val="0"/>
              </a:spcBef>
              <a:spcAft>
                <a:spcPts val="0"/>
              </a:spcAft>
              <a:buClr>
                <a:srgbClr val="6C6463"/>
              </a:buClr>
              <a:buSzPts val="1600"/>
              <a:buChar char="•"/>
              <a:defRPr>
                <a:solidFill>
                  <a:srgbClr val="6C6463"/>
                </a:solidFill>
              </a:defRPr>
            </a:lvl1pPr>
            <a:lvl2pPr marL="914400" lvl="1" indent="-330200" algn="l">
              <a:lnSpc>
                <a:spcPct val="100000"/>
              </a:lnSpc>
              <a:spcBef>
                <a:spcPts val="800"/>
              </a:spcBef>
              <a:spcAft>
                <a:spcPts val="0"/>
              </a:spcAft>
              <a:buClr>
                <a:srgbClr val="6C6463"/>
              </a:buClr>
              <a:buSzPts val="1600"/>
              <a:buChar char="–"/>
              <a:defRPr>
                <a:solidFill>
                  <a:srgbClr val="6C6463"/>
                </a:solidFill>
              </a:defRPr>
            </a:lvl2pPr>
            <a:lvl3pPr marL="1371600" lvl="2" indent="-342900" algn="l">
              <a:lnSpc>
                <a:spcPct val="100000"/>
              </a:lnSpc>
              <a:spcBef>
                <a:spcPts val="800"/>
              </a:spcBef>
              <a:spcAft>
                <a:spcPts val="0"/>
              </a:spcAft>
              <a:buClr>
                <a:srgbClr val="6C6463"/>
              </a:buClr>
              <a:buSzPts val="1800"/>
              <a:buChar char="•"/>
              <a:defRPr>
                <a:solidFill>
                  <a:srgbClr val="6C6463"/>
                </a:solidFill>
              </a:defRPr>
            </a:lvl3pPr>
            <a:lvl4pPr marL="1828800" lvl="3" indent="-330200" algn="l">
              <a:lnSpc>
                <a:spcPct val="100000"/>
              </a:lnSpc>
              <a:spcBef>
                <a:spcPts val="320"/>
              </a:spcBef>
              <a:spcAft>
                <a:spcPts val="0"/>
              </a:spcAft>
              <a:buClr>
                <a:srgbClr val="6C6463"/>
              </a:buClr>
              <a:buSzPts val="1600"/>
              <a:buChar char="–"/>
              <a:defRPr>
                <a:solidFill>
                  <a:srgbClr val="6C6463"/>
                </a:solidFill>
              </a:defRPr>
            </a:lvl4pPr>
            <a:lvl5pPr marL="2286000" lvl="4" indent="-317500" algn="l">
              <a:lnSpc>
                <a:spcPct val="100000"/>
              </a:lnSpc>
              <a:spcBef>
                <a:spcPts val="280"/>
              </a:spcBef>
              <a:spcAft>
                <a:spcPts val="0"/>
              </a:spcAft>
              <a:buClr>
                <a:srgbClr val="FFFFFF"/>
              </a:buClr>
              <a:buSzPts val="1400"/>
              <a:buChar char="»"/>
              <a:defRPr>
                <a:solidFill>
                  <a:srgbClr val="FFFFFF"/>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44" name="Google Shape;244;g104416603e9_2_32"/>
          <p:cNvSpPr txBox="1">
            <a:spLocks noGrp="1"/>
          </p:cNvSpPr>
          <p:nvPr>
            <p:ph type="dt" idx="10"/>
          </p:nvPr>
        </p:nvSpPr>
        <p:spPr>
          <a:xfrm>
            <a:off x="152400" y="6408096"/>
            <a:ext cx="2133600" cy="246221"/>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sz="600" b="0" i="0">
                <a:solidFill>
                  <a:srgbClr val="FFFFFF"/>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5" name="Google Shape;245;g104416603e9_2_32"/>
          <p:cNvSpPr txBox="1">
            <a:spLocks noGrp="1"/>
          </p:cNvSpPr>
          <p:nvPr>
            <p:ph type="ftr" idx="11"/>
          </p:nvPr>
        </p:nvSpPr>
        <p:spPr>
          <a:xfrm>
            <a:off x="3124200" y="6408096"/>
            <a:ext cx="2895600" cy="246221"/>
          </a:xfrm>
          <a:prstGeom prst="rect">
            <a:avLst/>
          </a:prstGeom>
          <a:noFill/>
          <a:ln>
            <a:noFill/>
          </a:ln>
        </p:spPr>
        <p:txBody>
          <a:bodyPr spcFirstLastPara="1" wrap="square" lIns="91425" tIns="45700" rIns="91425" bIns="45700" anchor="ctr" anchorCtr="0">
            <a:spAutoFit/>
          </a:bodyPr>
          <a:lstStyle>
            <a:lvl1pPr lvl="0" algn="ctr">
              <a:lnSpc>
                <a:spcPct val="100000"/>
              </a:lnSpc>
              <a:spcBef>
                <a:spcPts val="0"/>
              </a:spcBef>
              <a:spcAft>
                <a:spcPts val="0"/>
              </a:spcAft>
              <a:buSzPts val="1400"/>
              <a:buNone/>
              <a:defRPr sz="600" b="0" i="0">
                <a:solidFill>
                  <a:srgbClr val="FFFFFF"/>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6" name="Google Shape;246;g104416603e9_2_32"/>
          <p:cNvSpPr txBox="1">
            <a:spLocks noGrp="1"/>
          </p:cNvSpPr>
          <p:nvPr>
            <p:ph type="sldNum" idx="12"/>
          </p:nvPr>
        </p:nvSpPr>
        <p:spPr>
          <a:xfrm>
            <a:off x="6858000" y="6408096"/>
            <a:ext cx="2133600" cy="246221"/>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247" name="Google Shape;247;g104416603e9_2_32"/>
          <p:cNvSpPr txBox="1">
            <a:spLocks noGrp="1"/>
          </p:cNvSpPr>
          <p:nvPr>
            <p:ph type="body" idx="3"/>
          </p:nvPr>
        </p:nvSpPr>
        <p:spPr>
          <a:xfrm rot="-5400000">
            <a:off x="7527668" y="4708265"/>
            <a:ext cx="2743200" cy="184666"/>
          </a:xfrm>
          <a:prstGeom prst="rect">
            <a:avLst/>
          </a:prstGeom>
          <a:noFill/>
          <a:ln>
            <a:noFill/>
          </a:ln>
        </p:spPr>
        <p:txBody>
          <a:bodyPr spcFirstLastPara="1" wrap="square" lIns="91425" tIns="45700" rIns="91425" bIns="45700" anchor="t" anchorCtr="0">
            <a:spAutoFit/>
          </a:bodyPr>
          <a:lstStyle>
            <a:lvl1pPr marL="457200" lvl="0" indent="-228600" algn="r">
              <a:lnSpc>
                <a:spcPct val="100000"/>
              </a:lnSpc>
              <a:spcBef>
                <a:spcPts val="0"/>
              </a:spcBef>
              <a:spcAft>
                <a:spcPts val="0"/>
              </a:spcAft>
              <a:buClr>
                <a:srgbClr val="FFFFFF"/>
              </a:buClr>
              <a:buSzPts val="600"/>
              <a:buNone/>
              <a:defRPr sz="600">
                <a:solidFill>
                  <a:srgbClr val="FFFFFF"/>
                </a:solidFill>
              </a:defRPr>
            </a:lvl1pPr>
            <a:lvl2pPr marL="914400" lvl="1" indent="-228600" algn="l">
              <a:lnSpc>
                <a:spcPct val="100000"/>
              </a:lnSpc>
              <a:spcBef>
                <a:spcPts val="800"/>
              </a:spcBef>
              <a:spcAft>
                <a:spcPts val="0"/>
              </a:spcAft>
              <a:buClr>
                <a:schemeClr val="lt1"/>
              </a:buClr>
              <a:buSzPts val="1800"/>
              <a:buNone/>
              <a:defRPr sz="1800">
                <a:solidFill>
                  <a:schemeClr val="lt1"/>
                </a:solidFill>
              </a:defRPr>
            </a:lvl2pPr>
            <a:lvl3pPr marL="1371600" lvl="2" indent="-228600" algn="l">
              <a:lnSpc>
                <a:spcPct val="100000"/>
              </a:lnSpc>
              <a:spcBef>
                <a:spcPts val="800"/>
              </a:spcBef>
              <a:spcAft>
                <a:spcPts val="0"/>
              </a:spcAft>
              <a:buClr>
                <a:schemeClr val="lt1"/>
              </a:buClr>
              <a:buSzPts val="1600"/>
              <a:buNone/>
              <a:defRPr sz="1600">
                <a:solidFill>
                  <a:schemeClr val="lt1"/>
                </a:solidFill>
              </a:defRPr>
            </a:lvl3pPr>
            <a:lvl4pPr marL="1828800" lvl="3" indent="-228600" algn="l">
              <a:lnSpc>
                <a:spcPct val="100000"/>
              </a:lnSpc>
              <a:spcBef>
                <a:spcPts val="280"/>
              </a:spcBef>
              <a:spcAft>
                <a:spcPts val="0"/>
              </a:spcAft>
              <a:buClr>
                <a:schemeClr val="lt1"/>
              </a:buClr>
              <a:buSzPts val="1400"/>
              <a:buNone/>
              <a:defRPr sz="1400">
                <a:solidFill>
                  <a:schemeClr val="lt1"/>
                </a:solidFill>
              </a:defRPr>
            </a:lvl4pPr>
            <a:lvl5pPr marL="2286000" lvl="4" indent="-228600" algn="l">
              <a:lnSpc>
                <a:spcPct val="100000"/>
              </a:lnSpc>
              <a:spcBef>
                <a:spcPts val="240"/>
              </a:spcBef>
              <a:spcAft>
                <a:spcPts val="0"/>
              </a:spcAft>
              <a:buClr>
                <a:schemeClr val="lt1"/>
              </a:buClr>
              <a:buSzPts val="1200"/>
              <a:buNone/>
              <a:defRPr sz="1200">
                <a:solidFill>
                  <a:schemeClr val="lt1"/>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48" name="Google Shape;248;g104416603e9_2_32"/>
          <p:cNvSpPr txBox="1">
            <a:spLocks noGrp="1"/>
          </p:cNvSpPr>
          <p:nvPr>
            <p:ph type="title"/>
          </p:nvPr>
        </p:nvSpPr>
        <p:spPr>
          <a:xfrm>
            <a:off x="686104" y="898413"/>
            <a:ext cx="7772400" cy="615554"/>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BA0C2F"/>
              </a:buClr>
              <a:buSzPts val="2400"/>
              <a:buFont typeface="Gill Sans"/>
              <a:buNone/>
              <a:defRPr>
                <a:solidFill>
                  <a:srgbClr val="BA0C2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Red/Gray 1 Content + Right Photo">
  <p:cSld name="Red/Gray 1 Content + Right Photo">
    <p:bg>
      <p:bgPr>
        <a:solidFill>
          <a:srgbClr val="E7E7E5"/>
        </a:solidFill>
        <a:effectLst/>
      </p:bgPr>
    </p:bg>
    <p:spTree>
      <p:nvGrpSpPr>
        <p:cNvPr id="1" name="Shape 249"/>
        <p:cNvGrpSpPr/>
        <p:nvPr/>
      </p:nvGrpSpPr>
      <p:grpSpPr>
        <a:xfrm>
          <a:off x="0" y="0"/>
          <a:ext cx="0" cy="0"/>
          <a:chOff x="0" y="0"/>
          <a:chExt cx="0" cy="0"/>
        </a:xfrm>
      </p:grpSpPr>
      <p:sp>
        <p:nvSpPr>
          <p:cNvPr id="250" name="Google Shape;250;g104416603e9_2_40"/>
          <p:cNvSpPr>
            <a:spLocks noGrp="1"/>
          </p:cNvSpPr>
          <p:nvPr>
            <p:ph type="pic" idx="2"/>
          </p:nvPr>
        </p:nvSpPr>
        <p:spPr>
          <a:xfrm>
            <a:off x="4572000" y="203683"/>
            <a:ext cx="4419600" cy="6450636"/>
          </a:xfrm>
          <a:prstGeom prst="rect">
            <a:avLst/>
          </a:prstGeom>
          <a:solidFill>
            <a:srgbClr val="FFFFFF"/>
          </a:solidFill>
          <a:ln>
            <a:noFill/>
          </a:ln>
        </p:spPr>
      </p:sp>
      <p:sp>
        <p:nvSpPr>
          <p:cNvPr id="251" name="Google Shape;251;g104416603e9_2_40"/>
          <p:cNvSpPr txBox="1">
            <a:spLocks noGrp="1"/>
          </p:cNvSpPr>
          <p:nvPr>
            <p:ph type="dt" idx="10"/>
          </p:nvPr>
        </p:nvSpPr>
        <p:spPr>
          <a:xfrm>
            <a:off x="152400" y="6408096"/>
            <a:ext cx="2133600" cy="246221"/>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sz="600" b="0" i="0">
                <a:solidFill>
                  <a:srgbClr val="6C6463"/>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2" name="Google Shape;252;g104416603e9_2_40"/>
          <p:cNvSpPr txBox="1">
            <a:spLocks noGrp="1"/>
          </p:cNvSpPr>
          <p:nvPr>
            <p:ph type="sldNum" idx="12"/>
          </p:nvPr>
        </p:nvSpPr>
        <p:spPr>
          <a:xfrm>
            <a:off x="6858000" y="6408096"/>
            <a:ext cx="2133600" cy="246221"/>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253" name="Google Shape;253;g104416603e9_2_40"/>
          <p:cNvSpPr txBox="1">
            <a:spLocks noGrp="1"/>
          </p:cNvSpPr>
          <p:nvPr>
            <p:ph type="body" idx="1"/>
          </p:nvPr>
        </p:nvSpPr>
        <p:spPr>
          <a:xfrm>
            <a:off x="685800" y="2219505"/>
            <a:ext cx="3657600" cy="3729274"/>
          </a:xfrm>
          <a:prstGeom prst="rect">
            <a:avLst/>
          </a:prstGeom>
          <a:noFill/>
          <a:ln>
            <a:noFill/>
          </a:ln>
        </p:spPr>
        <p:txBody>
          <a:bodyPr spcFirstLastPara="1" wrap="square" lIns="91425" tIns="45700" rIns="91425" bIns="45700" anchor="t" anchorCtr="0">
            <a:normAutofit/>
          </a:bodyPr>
          <a:lstStyle>
            <a:lvl1pPr marL="457200" lvl="0" indent="-330200" algn="l">
              <a:lnSpc>
                <a:spcPct val="100000"/>
              </a:lnSpc>
              <a:spcBef>
                <a:spcPts val="0"/>
              </a:spcBef>
              <a:spcAft>
                <a:spcPts val="0"/>
              </a:spcAft>
              <a:buClr>
                <a:srgbClr val="6C6463"/>
              </a:buClr>
              <a:buSzPts val="1600"/>
              <a:buChar char="•"/>
              <a:defRPr sz="1600">
                <a:solidFill>
                  <a:srgbClr val="6C6463"/>
                </a:solidFill>
              </a:defRPr>
            </a:lvl1pPr>
            <a:lvl2pPr marL="914400" lvl="1" indent="-330200" algn="l">
              <a:lnSpc>
                <a:spcPct val="100000"/>
              </a:lnSpc>
              <a:spcBef>
                <a:spcPts val="800"/>
              </a:spcBef>
              <a:spcAft>
                <a:spcPts val="0"/>
              </a:spcAft>
              <a:buClr>
                <a:srgbClr val="6C6463"/>
              </a:buClr>
              <a:buSzPts val="1600"/>
              <a:buChar char="–"/>
              <a:defRPr sz="1600">
                <a:solidFill>
                  <a:srgbClr val="6C6463"/>
                </a:solidFill>
              </a:defRPr>
            </a:lvl2pPr>
            <a:lvl3pPr marL="1371600" lvl="2" indent="-330200" algn="l">
              <a:lnSpc>
                <a:spcPct val="100000"/>
              </a:lnSpc>
              <a:spcBef>
                <a:spcPts val="800"/>
              </a:spcBef>
              <a:spcAft>
                <a:spcPts val="0"/>
              </a:spcAft>
              <a:buClr>
                <a:srgbClr val="6C6463"/>
              </a:buClr>
              <a:buSzPts val="1600"/>
              <a:buChar char="•"/>
              <a:defRPr sz="1600">
                <a:solidFill>
                  <a:srgbClr val="6C6463"/>
                </a:solidFill>
              </a:defRPr>
            </a:lvl3pPr>
            <a:lvl4pPr marL="1828800" lvl="3" indent="-317500" algn="l">
              <a:lnSpc>
                <a:spcPct val="100000"/>
              </a:lnSpc>
              <a:spcBef>
                <a:spcPts val="280"/>
              </a:spcBef>
              <a:spcAft>
                <a:spcPts val="0"/>
              </a:spcAft>
              <a:buClr>
                <a:srgbClr val="6C6463"/>
              </a:buClr>
              <a:buSzPts val="1400"/>
              <a:buChar char="–"/>
              <a:defRPr sz="1400">
                <a:solidFill>
                  <a:srgbClr val="6C6463"/>
                </a:solidFill>
              </a:defRPr>
            </a:lvl4pPr>
            <a:lvl5pPr marL="2286000" lvl="4" indent="-317500" algn="l">
              <a:lnSpc>
                <a:spcPct val="100000"/>
              </a:lnSpc>
              <a:spcBef>
                <a:spcPts val="280"/>
              </a:spcBef>
              <a:spcAft>
                <a:spcPts val="0"/>
              </a:spcAft>
              <a:buClr>
                <a:srgbClr val="FFFFFF"/>
              </a:buClr>
              <a:buSzPts val="1400"/>
              <a:buChar char="»"/>
              <a:defRPr>
                <a:solidFill>
                  <a:srgbClr val="FFFFFF"/>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54" name="Google Shape;254;g104416603e9_2_40"/>
          <p:cNvSpPr txBox="1">
            <a:spLocks noGrp="1"/>
          </p:cNvSpPr>
          <p:nvPr>
            <p:ph type="body" idx="3"/>
          </p:nvPr>
        </p:nvSpPr>
        <p:spPr>
          <a:xfrm rot="-5400000">
            <a:off x="7527667" y="1482949"/>
            <a:ext cx="2743200" cy="184666"/>
          </a:xfrm>
          <a:prstGeom prst="rect">
            <a:avLst/>
          </a:prstGeom>
          <a:noFill/>
          <a:ln>
            <a:noFill/>
          </a:ln>
        </p:spPr>
        <p:txBody>
          <a:bodyPr spcFirstLastPara="1" wrap="square" lIns="91425" tIns="45700" rIns="91425" bIns="45700" anchor="t" anchorCtr="0">
            <a:spAutoFit/>
          </a:bodyPr>
          <a:lstStyle>
            <a:lvl1pPr marL="457200" lvl="0" indent="-228600" algn="r">
              <a:lnSpc>
                <a:spcPct val="100000"/>
              </a:lnSpc>
              <a:spcBef>
                <a:spcPts val="0"/>
              </a:spcBef>
              <a:spcAft>
                <a:spcPts val="0"/>
              </a:spcAft>
              <a:buClr>
                <a:srgbClr val="FFFFFF"/>
              </a:buClr>
              <a:buSzPts val="600"/>
              <a:buNone/>
              <a:defRPr sz="600">
                <a:solidFill>
                  <a:srgbClr val="FFFFFF"/>
                </a:solidFill>
              </a:defRPr>
            </a:lvl1pPr>
            <a:lvl2pPr marL="914400" lvl="1" indent="-228600" algn="l">
              <a:lnSpc>
                <a:spcPct val="100000"/>
              </a:lnSpc>
              <a:spcBef>
                <a:spcPts val="800"/>
              </a:spcBef>
              <a:spcAft>
                <a:spcPts val="0"/>
              </a:spcAft>
              <a:buClr>
                <a:schemeClr val="lt1"/>
              </a:buClr>
              <a:buSzPts val="1800"/>
              <a:buNone/>
              <a:defRPr sz="1800">
                <a:solidFill>
                  <a:schemeClr val="lt1"/>
                </a:solidFill>
              </a:defRPr>
            </a:lvl2pPr>
            <a:lvl3pPr marL="1371600" lvl="2" indent="-228600" algn="l">
              <a:lnSpc>
                <a:spcPct val="100000"/>
              </a:lnSpc>
              <a:spcBef>
                <a:spcPts val="800"/>
              </a:spcBef>
              <a:spcAft>
                <a:spcPts val="0"/>
              </a:spcAft>
              <a:buClr>
                <a:schemeClr val="lt1"/>
              </a:buClr>
              <a:buSzPts val="1600"/>
              <a:buNone/>
              <a:defRPr sz="1600">
                <a:solidFill>
                  <a:schemeClr val="lt1"/>
                </a:solidFill>
              </a:defRPr>
            </a:lvl3pPr>
            <a:lvl4pPr marL="1828800" lvl="3" indent="-228600" algn="l">
              <a:lnSpc>
                <a:spcPct val="100000"/>
              </a:lnSpc>
              <a:spcBef>
                <a:spcPts val="280"/>
              </a:spcBef>
              <a:spcAft>
                <a:spcPts val="0"/>
              </a:spcAft>
              <a:buClr>
                <a:schemeClr val="lt1"/>
              </a:buClr>
              <a:buSzPts val="1400"/>
              <a:buNone/>
              <a:defRPr sz="1400">
                <a:solidFill>
                  <a:schemeClr val="lt1"/>
                </a:solidFill>
              </a:defRPr>
            </a:lvl4pPr>
            <a:lvl5pPr marL="2286000" lvl="4" indent="-228600" algn="l">
              <a:lnSpc>
                <a:spcPct val="100000"/>
              </a:lnSpc>
              <a:spcBef>
                <a:spcPts val="240"/>
              </a:spcBef>
              <a:spcAft>
                <a:spcPts val="0"/>
              </a:spcAft>
              <a:buClr>
                <a:schemeClr val="lt1"/>
              </a:buClr>
              <a:buSzPts val="1200"/>
              <a:buNone/>
              <a:defRPr sz="1200">
                <a:solidFill>
                  <a:schemeClr val="lt1"/>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55" name="Google Shape;255;g104416603e9_2_40"/>
          <p:cNvSpPr txBox="1">
            <a:spLocks noGrp="1"/>
          </p:cNvSpPr>
          <p:nvPr>
            <p:ph type="title"/>
          </p:nvPr>
        </p:nvSpPr>
        <p:spPr>
          <a:xfrm>
            <a:off x="685800" y="897749"/>
            <a:ext cx="3657600" cy="1099175"/>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BA0C2F"/>
              </a:buClr>
              <a:buSzPts val="2400"/>
              <a:buFont typeface="Gill Sans"/>
              <a:buNone/>
              <a:defRPr>
                <a:solidFill>
                  <a:srgbClr val="BA0C2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Red/Gray 2 Content">
  <p:cSld name="Red/Gray 2 Content">
    <p:bg>
      <p:bgPr>
        <a:solidFill>
          <a:srgbClr val="E7E7E5"/>
        </a:solidFill>
        <a:effectLst/>
      </p:bgPr>
    </p:bg>
    <p:spTree>
      <p:nvGrpSpPr>
        <p:cNvPr id="1" name="Shape 256"/>
        <p:cNvGrpSpPr/>
        <p:nvPr/>
      </p:nvGrpSpPr>
      <p:grpSpPr>
        <a:xfrm>
          <a:off x="0" y="0"/>
          <a:ext cx="0" cy="0"/>
          <a:chOff x="0" y="0"/>
          <a:chExt cx="0" cy="0"/>
        </a:xfrm>
      </p:grpSpPr>
      <p:sp>
        <p:nvSpPr>
          <p:cNvPr id="257" name="Google Shape;257;g104416603e9_2_53"/>
          <p:cNvSpPr txBox="1">
            <a:spLocks noGrp="1"/>
          </p:cNvSpPr>
          <p:nvPr>
            <p:ph type="body" idx="1"/>
          </p:nvPr>
        </p:nvSpPr>
        <p:spPr>
          <a:xfrm>
            <a:off x="686104" y="1715549"/>
            <a:ext cx="7772400" cy="4233230"/>
          </a:xfrm>
          <a:prstGeom prst="rect">
            <a:avLst/>
          </a:prstGeom>
          <a:noFill/>
          <a:ln>
            <a:noFill/>
          </a:ln>
        </p:spPr>
        <p:txBody>
          <a:bodyPr spcFirstLastPara="1" wrap="square" lIns="91425" tIns="45700" rIns="91425" bIns="45700" anchor="t" anchorCtr="0">
            <a:normAutofit/>
          </a:bodyPr>
          <a:lstStyle>
            <a:lvl1pPr marL="457200" lvl="0" indent="-330200" algn="l">
              <a:lnSpc>
                <a:spcPct val="100000"/>
              </a:lnSpc>
              <a:spcBef>
                <a:spcPts val="0"/>
              </a:spcBef>
              <a:spcAft>
                <a:spcPts val="0"/>
              </a:spcAft>
              <a:buClr>
                <a:srgbClr val="6C6463"/>
              </a:buClr>
              <a:buSzPts val="1600"/>
              <a:buChar char="•"/>
              <a:defRPr sz="1600">
                <a:solidFill>
                  <a:srgbClr val="6C6463"/>
                </a:solidFill>
              </a:defRPr>
            </a:lvl1pPr>
            <a:lvl2pPr marL="914400" lvl="1" indent="-330200" algn="l">
              <a:lnSpc>
                <a:spcPct val="100000"/>
              </a:lnSpc>
              <a:spcBef>
                <a:spcPts val="800"/>
              </a:spcBef>
              <a:spcAft>
                <a:spcPts val="0"/>
              </a:spcAft>
              <a:buClr>
                <a:srgbClr val="6C6463"/>
              </a:buClr>
              <a:buSzPts val="1600"/>
              <a:buChar char="–"/>
              <a:defRPr sz="1600">
                <a:solidFill>
                  <a:srgbClr val="6C6463"/>
                </a:solidFill>
              </a:defRPr>
            </a:lvl2pPr>
            <a:lvl3pPr marL="1371600" lvl="2" indent="-330200" algn="l">
              <a:lnSpc>
                <a:spcPct val="100000"/>
              </a:lnSpc>
              <a:spcBef>
                <a:spcPts val="800"/>
              </a:spcBef>
              <a:spcAft>
                <a:spcPts val="0"/>
              </a:spcAft>
              <a:buClr>
                <a:srgbClr val="6C6463"/>
              </a:buClr>
              <a:buSzPts val="1600"/>
              <a:buChar char="•"/>
              <a:defRPr sz="1600">
                <a:solidFill>
                  <a:srgbClr val="6C6463"/>
                </a:solidFill>
              </a:defRPr>
            </a:lvl3pPr>
            <a:lvl4pPr marL="1828800" lvl="3" indent="-317500" algn="l">
              <a:lnSpc>
                <a:spcPct val="100000"/>
              </a:lnSpc>
              <a:spcBef>
                <a:spcPts val="280"/>
              </a:spcBef>
              <a:spcAft>
                <a:spcPts val="0"/>
              </a:spcAft>
              <a:buClr>
                <a:srgbClr val="6C6463"/>
              </a:buClr>
              <a:buSzPts val="1400"/>
              <a:buChar char="–"/>
              <a:defRPr sz="1400">
                <a:solidFill>
                  <a:srgbClr val="6C6463"/>
                </a:solidFill>
              </a:defRPr>
            </a:lvl4pPr>
            <a:lvl5pPr marL="2286000" lvl="4" indent="-330200" algn="l">
              <a:lnSpc>
                <a:spcPct val="100000"/>
              </a:lnSpc>
              <a:spcBef>
                <a:spcPts val="320"/>
              </a:spcBef>
              <a:spcAft>
                <a:spcPts val="0"/>
              </a:spcAft>
              <a:buClr>
                <a:srgbClr val="6C6463"/>
              </a:buClr>
              <a:buSzPts val="1600"/>
              <a:buChar char="»"/>
              <a:defRPr sz="1600">
                <a:solidFill>
                  <a:srgbClr val="6C6463"/>
                </a:solidFill>
              </a:defRPr>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258" name="Google Shape;258;g104416603e9_2_53"/>
          <p:cNvSpPr txBox="1">
            <a:spLocks noGrp="1"/>
          </p:cNvSpPr>
          <p:nvPr>
            <p:ph type="dt" idx="10"/>
          </p:nvPr>
        </p:nvSpPr>
        <p:spPr>
          <a:xfrm>
            <a:off x="152400" y="6408096"/>
            <a:ext cx="2133600" cy="246221"/>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a:solidFill>
                  <a:srgbClr val="6C646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9" name="Google Shape;259;g104416603e9_2_53"/>
          <p:cNvSpPr txBox="1">
            <a:spLocks noGrp="1"/>
          </p:cNvSpPr>
          <p:nvPr>
            <p:ph type="ftr" idx="11"/>
          </p:nvPr>
        </p:nvSpPr>
        <p:spPr>
          <a:xfrm>
            <a:off x="3124200" y="6408096"/>
            <a:ext cx="2895600" cy="246221"/>
          </a:xfrm>
          <a:prstGeom prst="rect">
            <a:avLst/>
          </a:prstGeom>
          <a:noFill/>
          <a:ln>
            <a:noFill/>
          </a:ln>
        </p:spPr>
        <p:txBody>
          <a:bodyPr spcFirstLastPara="1" wrap="square" lIns="91425" tIns="45700" rIns="91425" bIns="45700" anchor="ctr" anchorCtr="0">
            <a:spAutoFit/>
          </a:bodyPr>
          <a:lstStyle>
            <a:lvl1pPr lvl="0" algn="ctr">
              <a:lnSpc>
                <a:spcPct val="100000"/>
              </a:lnSpc>
              <a:spcBef>
                <a:spcPts val="0"/>
              </a:spcBef>
              <a:spcAft>
                <a:spcPts val="0"/>
              </a:spcAft>
              <a:buSzPts val="1400"/>
              <a:buNone/>
              <a:defRPr>
                <a:solidFill>
                  <a:srgbClr val="6C646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0" name="Google Shape;260;g104416603e9_2_53"/>
          <p:cNvSpPr txBox="1">
            <a:spLocks noGrp="1"/>
          </p:cNvSpPr>
          <p:nvPr>
            <p:ph type="sldNum" idx="12"/>
          </p:nvPr>
        </p:nvSpPr>
        <p:spPr>
          <a:xfrm>
            <a:off x="6858000" y="6408096"/>
            <a:ext cx="2133600" cy="246221"/>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261" name="Google Shape;261;g104416603e9_2_53"/>
          <p:cNvSpPr txBox="1">
            <a:spLocks noGrp="1"/>
          </p:cNvSpPr>
          <p:nvPr>
            <p:ph type="title"/>
          </p:nvPr>
        </p:nvSpPr>
        <p:spPr>
          <a:xfrm>
            <a:off x="686104" y="898413"/>
            <a:ext cx="7772400" cy="615554"/>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BA0C2F"/>
              </a:buClr>
              <a:buSzPts val="2400"/>
              <a:buFont typeface="Gill Sans"/>
              <a:buNone/>
              <a:defRPr>
                <a:solidFill>
                  <a:srgbClr val="BA0C2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Red/Gray 1 Content">
  <p:cSld name="Red/Gray 1 Content">
    <p:spTree>
      <p:nvGrpSpPr>
        <p:cNvPr id="1" name="Shape 27"/>
        <p:cNvGrpSpPr/>
        <p:nvPr/>
      </p:nvGrpSpPr>
      <p:grpSpPr>
        <a:xfrm>
          <a:off x="0" y="0"/>
          <a:ext cx="0" cy="0"/>
          <a:chOff x="0" y="0"/>
          <a:chExt cx="0" cy="0"/>
        </a:xfrm>
      </p:grpSpPr>
      <p:sp>
        <p:nvSpPr>
          <p:cNvPr id="28" name="Google Shape;28;p54"/>
          <p:cNvSpPr txBox="1">
            <a:spLocks noGrp="1"/>
          </p:cNvSpPr>
          <p:nvPr>
            <p:ph type="body" idx="1"/>
          </p:nvPr>
        </p:nvSpPr>
        <p:spPr>
          <a:xfrm>
            <a:off x="685800" y="1600200"/>
            <a:ext cx="7772400" cy="4572000"/>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0"/>
              </a:spcBef>
              <a:spcAft>
                <a:spcPts val="0"/>
              </a:spcAft>
              <a:buClr>
                <a:schemeClr val="dk1"/>
              </a:buClr>
              <a:buSzPts val="2000"/>
              <a:buChar char="•"/>
              <a:defRPr>
                <a:solidFill>
                  <a:schemeClr val="dk1"/>
                </a:solidFill>
                <a:latin typeface="Gill Sans"/>
                <a:ea typeface="Gill Sans"/>
                <a:cs typeface="Gill Sans"/>
                <a:sym typeface="Gill Sans"/>
              </a:defRPr>
            </a:lvl1pPr>
            <a:lvl2pPr marL="914400" lvl="1" indent="-355600" algn="l">
              <a:lnSpc>
                <a:spcPct val="100000"/>
              </a:lnSpc>
              <a:spcBef>
                <a:spcPts val="1200"/>
              </a:spcBef>
              <a:spcAft>
                <a:spcPts val="0"/>
              </a:spcAft>
              <a:buClr>
                <a:schemeClr val="dk1"/>
              </a:buClr>
              <a:buSzPts val="2000"/>
              <a:buChar char="–"/>
              <a:defRPr>
                <a:solidFill>
                  <a:schemeClr val="dk1"/>
                </a:solidFill>
                <a:latin typeface="Gill Sans"/>
                <a:ea typeface="Gill Sans"/>
                <a:cs typeface="Gill Sans"/>
                <a:sym typeface="Gill Sans"/>
              </a:defRPr>
            </a:lvl2pPr>
            <a:lvl3pPr marL="1371600" lvl="2" indent="-342900" algn="l">
              <a:lnSpc>
                <a:spcPct val="100000"/>
              </a:lnSpc>
              <a:spcBef>
                <a:spcPts val="1200"/>
              </a:spcBef>
              <a:spcAft>
                <a:spcPts val="0"/>
              </a:spcAft>
              <a:buClr>
                <a:srgbClr val="6C6463"/>
              </a:buClr>
              <a:buSzPts val="1800"/>
              <a:buChar char="•"/>
              <a:defRPr/>
            </a:lvl3pPr>
            <a:lvl4pPr marL="1828800" lvl="3" indent="-342900" algn="l">
              <a:lnSpc>
                <a:spcPct val="100000"/>
              </a:lnSpc>
              <a:spcBef>
                <a:spcPts val="360"/>
              </a:spcBef>
              <a:spcAft>
                <a:spcPts val="0"/>
              </a:spcAft>
              <a:buClr>
                <a:srgbClr val="6C6463"/>
              </a:buClr>
              <a:buSzPts val="1800"/>
              <a:buChar char="–"/>
              <a:defRPr/>
            </a:lvl4pPr>
            <a:lvl5pPr marL="2286000" lvl="4" indent="-342900" algn="l">
              <a:lnSpc>
                <a:spcPct val="100000"/>
              </a:lnSpc>
              <a:spcBef>
                <a:spcPts val="360"/>
              </a:spcBef>
              <a:spcAft>
                <a:spcPts val="0"/>
              </a:spcAft>
              <a:buClr>
                <a:srgbClr val="6C6463"/>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9" name="Google Shape;29;p54"/>
          <p:cNvSpPr txBox="1">
            <a:spLocks noGrp="1"/>
          </p:cNvSpPr>
          <p:nvPr>
            <p:ph type="title"/>
          </p:nvPr>
        </p:nvSpPr>
        <p:spPr>
          <a:xfrm>
            <a:off x="686104" y="848380"/>
            <a:ext cx="7772400" cy="523220"/>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651D32"/>
              </a:buClr>
              <a:buSzPts val="2800"/>
              <a:buFont typeface="Gill Sans"/>
              <a:buNone/>
              <a:defRPr>
                <a:solidFill>
                  <a:srgbClr val="651D32"/>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Red/Gray 3 Content">
  <p:cSld name="Red/Gray 3 Content">
    <p:bg>
      <p:bgPr>
        <a:solidFill>
          <a:srgbClr val="E7E7E5"/>
        </a:solidFill>
        <a:effectLst/>
      </p:bgPr>
    </p:bg>
    <p:spTree>
      <p:nvGrpSpPr>
        <p:cNvPr id="1" name="Shape 262"/>
        <p:cNvGrpSpPr/>
        <p:nvPr/>
      </p:nvGrpSpPr>
      <p:grpSpPr>
        <a:xfrm>
          <a:off x="0" y="0"/>
          <a:ext cx="0" cy="0"/>
          <a:chOff x="0" y="0"/>
          <a:chExt cx="0" cy="0"/>
        </a:xfrm>
      </p:grpSpPr>
      <p:sp>
        <p:nvSpPr>
          <p:cNvPr id="263" name="Google Shape;263;g104416603e9_2_59"/>
          <p:cNvSpPr txBox="1">
            <a:spLocks noGrp="1"/>
          </p:cNvSpPr>
          <p:nvPr>
            <p:ph type="body" idx="1"/>
          </p:nvPr>
        </p:nvSpPr>
        <p:spPr>
          <a:xfrm>
            <a:off x="686104" y="1715549"/>
            <a:ext cx="2514296" cy="4233230"/>
          </a:xfrm>
          <a:prstGeom prst="rect">
            <a:avLst/>
          </a:prstGeom>
          <a:noFill/>
          <a:ln>
            <a:noFill/>
          </a:ln>
        </p:spPr>
        <p:txBody>
          <a:bodyPr spcFirstLastPara="1" wrap="square" lIns="91425" tIns="45700" rIns="91425" bIns="45700" anchor="t" anchorCtr="0">
            <a:normAutofit/>
          </a:bodyPr>
          <a:lstStyle>
            <a:lvl1pPr marL="457200" lvl="0" indent="-330200" algn="l">
              <a:lnSpc>
                <a:spcPct val="100000"/>
              </a:lnSpc>
              <a:spcBef>
                <a:spcPts val="0"/>
              </a:spcBef>
              <a:spcAft>
                <a:spcPts val="0"/>
              </a:spcAft>
              <a:buClr>
                <a:srgbClr val="6C6463"/>
              </a:buClr>
              <a:buSzPts val="1600"/>
              <a:buChar char="•"/>
              <a:defRPr sz="1600">
                <a:solidFill>
                  <a:srgbClr val="6C6463"/>
                </a:solidFill>
              </a:defRPr>
            </a:lvl1pPr>
            <a:lvl2pPr marL="914400" lvl="1" indent="-330200" algn="l">
              <a:lnSpc>
                <a:spcPct val="100000"/>
              </a:lnSpc>
              <a:spcBef>
                <a:spcPts val="800"/>
              </a:spcBef>
              <a:spcAft>
                <a:spcPts val="0"/>
              </a:spcAft>
              <a:buClr>
                <a:srgbClr val="6C6463"/>
              </a:buClr>
              <a:buSzPts val="1600"/>
              <a:buChar char="–"/>
              <a:defRPr sz="1600">
                <a:solidFill>
                  <a:srgbClr val="6C6463"/>
                </a:solidFill>
              </a:defRPr>
            </a:lvl2pPr>
            <a:lvl3pPr marL="1371600" lvl="2" indent="-330200" algn="l">
              <a:lnSpc>
                <a:spcPct val="100000"/>
              </a:lnSpc>
              <a:spcBef>
                <a:spcPts val="800"/>
              </a:spcBef>
              <a:spcAft>
                <a:spcPts val="0"/>
              </a:spcAft>
              <a:buClr>
                <a:srgbClr val="6C6463"/>
              </a:buClr>
              <a:buSzPts val="1600"/>
              <a:buChar char="•"/>
              <a:defRPr sz="1600">
                <a:solidFill>
                  <a:srgbClr val="6C6463"/>
                </a:solidFill>
              </a:defRPr>
            </a:lvl3pPr>
            <a:lvl4pPr marL="1828800" lvl="3" indent="-317500" algn="l">
              <a:lnSpc>
                <a:spcPct val="100000"/>
              </a:lnSpc>
              <a:spcBef>
                <a:spcPts val="280"/>
              </a:spcBef>
              <a:spcAft>
                <a:spcPts val="0"/>
              </a:spcAft>
              <a:buClr>
                <a:srgbClr val="6C6463"/>
              </a:buClr>
              <a:buSzPts val="1400"/>
              <a:buChar char="–"/>
              <a:defRPr sz="1400">
                <a:solidFill>
                  <a:srgbClr val="6C6463"/>
                </a:solidFill>
              </a:defRPr>
            </a:lvl4pPr>
            <a:lvl5pPr marL="2286000" lvl="4" indent="-330200" algn="l">
              <a:lnSpc>
                <a:spcPct val="100000"/>
              </a:lnSpc>
              <a:spcBef>
                <a:spcPts val="320"/>
              </a:spcBef>
              <a:spcAft>
                <a:spcPts val="0"/>
              </a:spcAft>
              <a:buClr>
                <a:srgbClr val="FFFFFF"/>
              </a:buClr>
              <a:buSzPts val="1600"/>
              <a:buChar char="»"/>
              <a:defRPr sz="1600">
                <a:solidFill>
                  <a:srgbClr val="FFFFFF"/>
                </a:solidFill>
              </a:defRPr>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264" name="Google Shape;264;g104416603e9_2_59"/>
          <p:cNvSpPr txBox="1">
            <a:spLocks noGrp="1"/>
          </p:cNvSpPr>
          <p:nvPr>
            <p:ph type="body" idx="2"/>
          </p:nvPr>
        </p:nvSpPr>
        <p:spPr>
          <a:xfrm>
            <a:off x="5943600" y="1715549"/>
            <a:ext cx="2514904" cy="4233230"/>
          </a:xfrm>
          <a:prstGeom prst="rect">
            <a:avLst/>
          </a:prstGeom>
          <a:noFill/>
          <a:ln>
            <a:noFill/>
          </a:ln>
        </p:spPr>
        <p:txBody>
          <a:bodyPr spcFirstLastPara="1" wrap="square" lIns="91425" tIns="45700" rIns="91425" bIns="45700" anchor="t" anchorCtr="0">
            <a:normAutofit/>
          </a:bodyPr>
          <a:lstStyle>
            <a:lvl1pPr marL="457200" lvl="0" indent="-330200" algn="l">
              <a:lnSpc>
                <a:spcPct val="100000"/>
              </a:lnSpc>
              <a:spcBef>
                <a:spcPts val="0"/>
              </a:spcBef>
              <a:spcAft>
                <a:spcPts val="0"/>
              </a:spcAft>
              <a:buClr>
                <a:srgbClr val="6C6463"/>
              </a:buClr>
              <a:buSzPts val="1600"/>
              <a:buChar char="•"/>
              <a:defRPr sz="1600">
                <a:solidFill>
                  <a:srgbClr val="6C6463"/>
                </a:solidFill>
              </a:defRPr>
            </a:lvl1pPr>
            <a:lvl2pPr marL="914400" lvl="1" indent="-330200" algn="l">
              <a:lnSpc>
                <a:spcPct val="100000"/>
              </a:lnSpc>
              <a:spcBef>
                <a:spcPts val="800"/>
              </a:spcBef>
              <a:spcAft>
                <a:spcPts val="0"/>
              </a:spcAft>
              <a:buClr>
                <a:srgbClr val="6C6463"/>
              </a:buClr>
              <a:buSzPts val="1600"/>
              <a:buChar char="–"/>
              <a:defRPr sz="1600">
                <a:solidFill>
                  <a:srgbClr val="6C6463"/>
                </a:solidFill>
              </a:defRPr>
            </a:lvl2pPr>
            <a:lvl3pPr marL="1371600" lvl="2" indent="-330200" algn="l">
              <a:lnSpc>
                <a:spcPct val="100000"/>
              </a:lnSpc>
              <a:spcBef>
                <a:spcPts val="800"/>
              </a:spcBef>
              <a:spcAft>
                <a:spcPts val="0"/>
              </a:spcAft>
              <a:buClr>
                <a:srgbClr val="6C6463"/>
              </a:buClr>
              <a:buSzPts val="1600"/>
              <a:buChar char="•"/>
              <a:defRPr sz="1600">
                <a:solidFill>
                  <a:srgbClr val="6C6463"/>
                </a:solidFill>
              </a:defRPr>
            </a:lvl3pPr>
            <a:lvl4pPr marL="1828800" lvl="3" indent="-317500" algn="l">
              <a:lnSpc>
                <a:spcPct val="100000"/>
              </a:lnSpc>
              <a:spcBef>
                <a:spcPts val="280"/>
              </a:spcBef>
              <a:spcAft>
                <a:spcPts val="0"/>
              </a:spcAft>
              <a:buClr>
                <a:srgbClr val="6C6463"/>
              </a:buClr>
              <a:buSzPts val="1400"/>
              <a:buChar char="–"/>
              <a:defRPr sz="1400">
                <a:solidFill>
                  <a:srgbClr val="6C6463"/>
                </a:solidFill>
              </a:defRPr>
            </a:lvl4pPr>
            <a:lvl5pPr marL="2286000" lvl="4" indent="-330200" algn="l">
              <a:lnSpc>
                <a:spcPct val="100000"/>
              </a:lnSpc>
              <a:spcBef>
                <a:spcPts val="320"/>
              </a:spcBef>
              <a:spcAft>
                <a:spcPts val="0"/>
              </a:spcAft>
              <a:buClr>
                <a:srgbClr val="FFFFFF"/>
              </a:buClr>
              <a:buSzPts val="1600"/>
              <a:buChar char="»"/>
              <a:defRPr sz="1600">
                <a:solidFill>
                  <a:srgbClr val="FFFFFF"/>
                </a:solidFill>
              </a:defRPr>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265" name="Google Shape;265;g104416603e9_2_59"/>
          <p:cNvSpPr txBox="1">
            <a:spLocks noGrp="1"/>
          </p:cNvSpPr>
          <p:nvPr>
            <p:ph type="dt" idx="10"/>
          </p:nvPr>
        </p:nvSpPr>
        <p:spPr>
          <a:xfrm>
            <a:off x="152400" y="6408096"/>
            <a:ext cx="2133600" cy="246221"/>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a:solidFill>
                  <a:srgbClr val="6C646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6" name="Google Shape;266;g104416603e9_2_59"/>
          <p:cNvSpPr txBox="1">
            <a:spLocks noGrp="1"/>
          </p:cNvSpPr>
          <p:nvPr>
            <p:ph type="ftr" idx="11"/>
          </p:nvPr>
        </p:nvSpPr>
        <p:spPr>
          <a:xfrm>
            <a:off x="3124200" y="6408096"/>
            <a:ext cx="2895600" cy="246221"/>
          </a:xfrm>
          <a:prstGeom prst="rect">
            <a:avLst/>
          </a:prstGeom>
          <a:noFill/>
          <a:ln>
            <a:noFill/>
          </a:ln>
        </p:spPr>
        <p:txBody>
          <a:bodyPr spcFirstLastPara="1" wrap="square" lIns="91425" tIns="45700" rIns="91425" bIns="45700" anchor="ctr" anchorCtr="0">
            <a:spAutoFit/>
          </a:bodyPr>
          <a:lstStyle>
            <a:lvl1pPr lvl="0" algn="ctr">
              <a:lnSpc>
                <a:spcPct val="100000"/>
              </a:lnSpc>
              <a:spcBef>
                <a:spcPts val="0"/>
              </a:spcBef>
              <a:spcAft>
                <a:spcPts val="0"/>
              </a:spcAft>
              <a:buSzPts val="1400"/>
              <a:buNone/>
              <a:defRPr>
                <a:solidFill>
                  <a:srgbClr val="6C646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7" name="Google Shape;267;g104416603e9_2_59"/>
          <p:cNvSpPr txBox="1">
            <a:spLocks noGrp="1"/>
          </p:cNvSpPr>
          <p:nvPr>
            <p:ph type="sldNum" idx="12"/>
          </p:nvPr>
        </p:nvSpPr>
        <p:spPr>
          <a:xfrm>
            <a:off x="6858000" y="6408096"/>
            <a:ext cx="2133600" cy="246221"/>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268" name="Google Shape;268;g104416603e9_2_59"/>
          <p:cNvSpPr txBox="1">
            <a:spLocks noGrp="1"/>
          </p:cNvSpPr>
          <p:nvPr>
            <p:ph type="body" idx="3"/>
          </p:nvPr>
        </p:nvSpPr>
        <p:spPr>
          <a:xfrm>
            <a:off x="3314548" y="1715549"/>
            <a:ext cx="2514904" cy="4233230"/>
          </a:xfrm>
          <a:prstGeom prst="rect">
            <a:avLst/>
          </a:prstGeom>
          <a:noFill/>
          <a:ln>
            <a:noFill/>
          </a:ln>
        </p:spPr>
        <p:txBody>
          <a:bodyPr spcFirstLastPara="1" wrap="square" lIns="91425" tIns="45700" rIns="91425" bIns="45700" anchor="t" anchorCtr="0">
            <a:normAutofit/>
          </a:bodyPr>
          <a:lstStyle>
            <a:lvl1pPr marL="457200" lvl="0" indent="-330200" algn="l">
              <a:lnSpc>
                <a:spcPct val="100000"/>
              </a:lnSpc>
              <a:spcBef>
                <a:spcPts val="0"/>
              </a:spcBef>
              <a:spcAft>
                <a:spcPts val="0"/>
              </a:spcAft>
              <a:buClr>
                <a:srgbClr val="6C6463"/>
              </a:buClr>
              <a:buSzPts val="1600"/>
              <a:buChar char="•"/>
              <a:defRPr sz="1600">
                <a:solidFill>
                  <a:srgbClr val="6C6463"/>
                </a:solidFill>
              </a:defRPr>
            </a:lvl1pPr>
            <a:lvl2pPr marL="914400" lvl="1" indent="-330200" algn="l">
              <a:lnSpc>
                <a:spcPct val="100000"/>
              </a:lnSpc>
              <a:spcBef>
                <a:spcPts val="800"/>
              </a:spcBef>
              <a:spcAft>
                <a:spcPts val="0"/>
              </a:spcAft>
              <a:buClr>
                <a:srgbClr val="6C6463"/>
              </a:buClr>
              <a:buSzPts val="1600"/>
              <a:buChar char="–"/>
              <a:defRPr sz="1600">
                <a:solidFill>
                  <a:srgbClr val="6C6463"/>
                </a:solidFill>
              </a:defRPr>
            </a:lvl2pPr>
            <a:lvl3pPr marL="1371600" lvl="2" indent="-330200" algn="l">
              <a:lnSpc>
                <a:spcPct val="100000"/>
              </a:lnSpc>
              <a:spcBef>
                <a:spcPts val="800"/>
              </a:spcBef>
              <a:spcAft>
                <a:spcPts val="0"/>
              </a:spcAft>
              <a:buClr>
                <a:srgbClr val="6C6463"/>
              </a:buClr>
              <a:buSzPts val="1600"/>
              <a:buChar char="•"/>
              <a:defRPr sz="1600">
                <a:solidFill>
                  <a:srgbClr val="6C6463"/>
                </a:solidFill>
              </a:defRPr>
            </a:lvl3pPr>
            <a:lvl4pPr marL="1828800" lvl="3" indent="-317500" algn="l">
              <a:lnSpc>
                <a:spcPct val="100000"/>
              </a:lnSpc>
              <a:spcBef>
                <a:spcPts val="280"/>
              </a:spcBef>
              <a:spcAft>
                <a:spcPts val="0"/>
              </a:spcAft>
              <a:buClr>
                <a:srgbClr val="6C6463"/>
              </a:buClr>
              <a:buSzPts val="1400"/>
              <a:buChar char="–"/>
              <a:defRPr sz="1400">
                <a:solidFill>
                  <a:srgbClr val="6C6463"/>
                </a:solidFill>
              </a:defRPr>
            </a:lvl4pPr>
            <a:lvl5pPr marL="2286000" lvl="4" indent="-330200" algn="l">
              <a:lnSpc>
                <a:spcPct val="100000"/>
              </a:lnSpc>
              <a:spcBef>
                <a:spcPts val="320"/>
              </a:spcBef>
              <a:spcAft>
                <a:spcPts val="0"/>
              </a:spcAft>
              <a:buClr>
                <a:srgbClr val="FFFFFF"/>
              </a:buClr>
              <a:buSzPts val="1600"/>
              <a:buChar char="»"/>
              <a:defRPr sz="1600">
                <a:solidFill>
                  <a:srgbClr val="FFFFFF"/>
                </a:solidFill>
              </a:defRPr>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269" name="Google Shape;269;g104416603e9_2_59"/>
          <p:cNvSpPr txBox="1">
            <a:spLocks noGrp="1"/>
          </p:cNvSpPr>
          <p:nvPr>
            <p:ph type="title"/>
          </p:nvPr>
        </p:nvSpPr>
        <p:spPr>
          <a:xfrm>
            <a:off x="686104" y="898413"/>
            <a:ext cx="7772400" cy="615554"/>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BA0C2F"/>
              </a:buClr>
              <a:buSzPts val="2400"/>
              <a:buFont typeface="Gill Sans"/>
              <a:buNone/>
              <a:defRPr>
                <a:solidFill>
                  <a:srgbClr val="BA0C2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Contact Info">
  <p:cSld name="Contact Info">
    <p:spTree>
      <p:nvGrpSpPr>
        <p:cNvPr id="1" name="Shape 270"/>
        <p:cNvGrpSpPr/>
        <p:nvPr/>
      </p:nvGrpSpPr>
      <p:grpSpPr>
        <a:xfrm>
          <a:off x="0" y="0"/>
          <a:ext cx="0" cy="0"/>
          <a:chOff x="0" y="0"/>
          <a:chExt cx="0" cy="0"/>
        </a:xfrm>
      </p:grpSpPr>
      <p:pic>
        <p:nvPicPr>
          <p:cNvPr id="271" name="Google Shape;271;g104416603e9_2_67"/>
          <p:cNvPicPr preferRelativeResize="0"/>
          <p:nvPr/>
        </p:nvPicPr>
        <p:blipFill rotWithShape="1">
          <a:blip r:embed="rId2">
            <a:alphaModFix/>
          </a:blip>
          <a:srcRect/>
          <a:stretch/>
        </p:blipFill>
        <p:spPr>
          <a:xfrm>
            <a:off x="152400" y="203682"/>
            <a:ext cx="8839201" cy="4876800"/>
          </a:xfrm>
          <a:prstGeom prst="rect">
            <a:avLst/>
          </a:prstGeom>
          <a:noFill/>
          <a:ln>
            <a:noFill/>
          </a:ln>
        </p:spPr>
      </p:pic>
      <p:sp>
        <p:nvSpPr>
          <p:cNvPr id="272" name="Google Shape;272;g104416603e9_2_67"/>
          <p:cNvSpPr txBox="1">
            <a:spLocks noGrp="1"/>
          </p:cNvSpPr>
          <p:nvPr>
            <p:ph type="body" idx="1"/>
          </p:nvPr>
        </p:nvSpPr>
        <p:spPr>
          <a:xfrm rot="-5400000">
            <a:off x="7527668" y="1482949"/>
            <a:ext cx="2743200" cy="184666"/>
          </a:xfrm>
          <a:prstGeom prst="rect">
            <a:avLst/>
          </a:prstGeom>
          <a:noFill/>
          <a:ln>
            <a:noFill/>
          </a:ln>
        </p:spPr>
        <p:txBody>
          <a:bodyPr spcFirstLastPara="1" wrap="square" lIns="91425" tIns="45700" rIns="91425" bIns="45700" anchor="t" anchorCtr="0">
            <a:spAutoFit/>
          </a:bodyPr>
          <a:lstStyle>
            <a:lvl1pPr marL="457200" lvl="0" indent="-228600" algn="r">
              <a:lnSpc>
                <a:spcPct val="100000"/>
              </a:lnSpc>
              <a:spcBef>
                <a:spcPts val="0"/>
              </a:spcBef>
              <a:spcAft>
                <a:spcPts val="0"/>
              </a:spcAft>
              <a:buClr>
                <a:srgbClr val="FFFFFF"/>
              </a:buClr>
              <a:buSzPts val="600"/>
              <a:buNone/>
              <a:defRPr sz="600">
                <a:solidFill>
                  <a:srgbClr val="FFFFFF"/>
                </a:solidFill>
              </a:defRPr>
            </a:lvl1pPr>
            <a:lvl2pPr marL="914400" lvl="1" indent="-228600" algn="l">
              <a:lnSpc>
                <a:spcPct val="100000"/>
              </a:lnSpc>
              <a:spcBef>
                <a:spcPts val="800"/>
              </a:spcBef>
              <a:spcAft>
                <a:spcPts val="0"/>
              </a:spcAft>
              <a:buClr>
                <a:schemeClr val="lt1"/>
              </a:buClr>
              <a:buSzPts val="1800"/>
              <a:buNone/>
              <a:defRPr sz="1800">
                <a:solidFill>
                  <a:schemeClr val="lt1"/>
                </a:solidFill>
              </a:defRPr>
            </a:lvl2pPr>
            <a:lvl3pPr marL="1371600" lvl="2" indent="-228600" algn="l">
              <a:lnSpc>
                <a:spcPct val="100000"/>
              </a:lnSpc>
              <a:spcBef>
                <a:spcPts val="800"/>
              </a:spcBef>
              <a:spcAft>
                <a:spcPts val="0"/>
              </a:spcAft>
              <a:buClr>
                <a:schemeClr val="lt1"/>
              </a:buClr>
              <a:buSzPts val="1600"/>
              <a:buNone/>
              <a:defRPr sz="1600">
                <a:solidFill>
                  <a:schemeClr val="lt1"/>
                </a:solidFill>
              </a:defRPr>
            </a:lvl3pPr>
            <a:lvl4pPr marL="1828800" lvl="3" indent="-228600" algn="l">
              <a:lnSpc>
                <a:spcPct val="100000"/>
              </a:lnSpc>
              <a:spcBef>
                <a:spcPts val="280"/>
              </a:spcBef>
              <a:spcAft>
                <a:spcPts val="0"/>
              </a:spcAft>
              <a:buClr>
                <a:schemeClr val="lt1"/>
              </a:buClr>
              <a:buSzPts val="1400"/>
              <a:buNone/>
              <a:defRPr sz="1400">
                <a:solidFill>
                  <a:schemeClr val="lt1"/>
                </a:solidFill>
              </a:defRPr>
            </a:lvl4pPr>
            <a:lvl5pPr marL="2286000" lvl="4" indent="-228600" algn="l">
              <a:lnSpc>
                <a:spcPct val="100000"/>
              </a:lnSpc>
              <a:spcBef>
                <a:spcPts val="240"/>
              </a:spcBef>
              <a:spcAft>
                <a:spcPts val="0"/>
              </a:spcAft>
              <a:buClr>
                <a:schemeClr val="lt1"/>
              </a:buClr>
              <a:buSzPts val="1200"/>
              <a:buNone/>
              <a:defRPr sz="1200">
                <a:solidFill>
                  <a:schemeClr val="lt1"/>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73" name="Google Shape;273;g104416603e9_2_67"/>
          <p:cNvSpPr txBox="1">
            <a:spLocks noGrp="1"/>
          </p:cNvSpPr>
          <p:nvPr>
            <p:ph type="dt" idx="10"/>
          </p:nvPr>
        </p:nvSpPr>
        <p:spPr>
          <a:xfrm>
            <a:off x="152400" y="6408096"/>
            <a:ext cx="2133600" cy="246221"/>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sz="600" b="0" i="0">
                <a:solidFill>
                  <a:srgbClr val="FFFFFF"/>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4" name="Google Shape;274;g104416603e9_2_67"/>
          <p:cNvSpPr txBox="1">
            <a:spLocks noGrp="1"/>
          </p:cNvSpPr>
          <p:nvPr>
            <p:ph type="sldNum" idx="12"/>
          </p:nvPr>
        </p:nvSpPr>
        <p:spPr>
          <a:xfrm>
            <a:off x="6858000" y="6408096"/>
            <a:ext cx="2133600" cy="246221"/>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pic>
        <p:nvPicPr>
          <p:cNvPr id="275" name="Google Shape;275;g104416603e9_2_67"/>
          <p:cNvPicPr preferRelativeResize="0"/>
          <p:nvPr/>
        </p:nvPicPr>
        <p:blipFill rotWithShape="1">
          <a:blip r:embed="rId3">
            <a:alphaModFix/>
          </a:blip>
          <a:srcRect/>
          <a:stretch/>
        </p:blipFill>
        <p:spPr>
          <a:xfrm>
            <a:off x="684768" y="5747197"/>
            <a:ext cx="1369673" cy="410902"/>
          </a:xfrm>
          <a:prstGeom prst="rect">
            <a:avLst/>
          </a:prstGeom>
          <a:noFill/>
          <a:ln>
            <a:noFill/>
          </a:ln>
        </p:spPr>
      </p:pic>
      <p:sp>
        <p:nvSpPr>
          <p:cNvPr id="276" name="Google Shape;276;g104416603e9_2_67"/>
          <p:cNvSpPr txBox="1">
            <a:spLocks noGrp="1"/>
          </p:cNvSpPr>
          <p:nvPr>
            <p:ph type="subTitle" idx="2"/>
          </p:nvPr>
        </p:nvSpPr>
        <p:spPr>
          <a:xfrm>
            <a:off x="685800" y="4146996"/>
            <a:ext cx="3429000" cy="1600200"/>
          </a:xfrm>
          <a:prstGeom prst="rect">
            <a:avLst/>
          </a:prstGeom>
          <a:noFill/>
          <a:ln>
            <a:noFill/>
          </a:ln>
          <a:effectLst>
            <a:outerShdw blurRad="254000" algn="tl" rotWithShape="0">
              <a:srgbClr val="000000">
                <a:alpha val="40000"/>
              </a:srgbClr>
            </a:outerShdw>
          </a:effectLst>
        </p:spPr>
        <p:txBody>
          <a:bodyPr spcFirstLastPara="1" wrap="square" lIns="91425" tIns="45700" rIns="91425" bIns="45700" anchor="t" anchorCtr="0">
            <a:normAutofit/>
          </a:bodyPr>
          <a:lstStyle>
            <a:lvl1pPr lvl="0" algn="l">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800"/>
              </a:spcBef>
              <a:spcAft>
                <a:spcPts val="0"/>
              </a:spcAft>
              <a:buClr>
                <a:srgbClr val="888888"/>
              </a:buClr>
              <a:buSzPts val="1600"/>
              <a:buNone/>
              <a:defRPr>
                <a:solidFill>
                  <a:srgbClr val="888888"/>
                </a:solidFill>
              </a:defRPr>
            </a:lvl2pPr>
            <a:lvl3pPr lvl="2" algn="ctr">
              <a:lnSpc>
                <a:spcPct val="100000"/>
              </a:lnSpc>
              <a:spcBef>
                <a:spcPts val="800"/>
              </a:spcBef>
              <a:spcAft>
                <a:spcPts val="0"/>
              </a:spcAft>
              <a:buClr>
                <a:srgbClr val="888888"/>
              </a:buClr>
              <a:buSzPts val="1800"/>
              <a:buNone/>
              <a:defRPr>
                <a:solidFill>
                  <a:srgbClr val="888888"/>
                </a:solidFill>
              </a:defRPr>
            </a:lvl3pPr>
            <a:lvl4pPr lvl="3" algn="ctr">
              <a:lnSpc>
                <a:spcPct val="100000"/>
              </a:lnSpc>
              <a:spcBef>
                <a:spcPts val="320"/>
              </a:spcBef>
              <a:spcAft>
                <a:spcPts val="0"/>
              </a:spcAft>
              <a:buClr>
                <a:srgbClr val="888888"/>
              </a:buClr>
              <a:buSzPts val="1600"/>
              <a:buNone/>
              <a:defRPr>
                <a:solidFill>
                  <a:srgbClr val="888888"/>
                </a:solidFill>
              </a:defRPr>
            </a:lvl4pPr>
            <a:lvl5pPr lvl="4" algn="ctr">
              <a:lnSpc>
                <a:spcPct val="100000"/>
              </a:lnSpc>
              <a:spcBef>
                <a:spcPts val="280"/>
              </a:spcBef>
              <a:spcAft>
                <a:spcPts val="0"/>
              </a:spcAft>
              <a:buClr>
                <a:srgbClr val="888888"/>
              </a:buClr>
              <a:buSzPts val="14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cxnSp>
        <p:nvCxnSpPr>
          <p:cNvPr id="277" name="Google Shape;277;g104416603e9_2_67"/>
          <p:cNvCxnSpPr/>
          <p:nvPr/>
        </p:nvCxnSpPr>
        <p:spPr>
          <a:xfrm>
            <a:off x="746760" y="3932955"/>
            <a:ext cx="320040" cy="0"/>
          </a:xfrm>
          <a:prstGeom prst="straightConnector1">
            <a:avLst/>
          </a:prstGeom>
          <a:noFill/>
          <a:ln w="19050" cap="flat" cmpd="sng">
            <a:solidFill>
              <a:srgbClr val="FFFFFF"/>
            </a:solidFill>
            <a:prstDash val="solid"/>
            <a:round/>
            <a:headEnd type="none" w="sm" len="sm"/>
            <a:tailEnd type="none" w="sm" len="sm"/>
          </a:ln>
          <a:effectLst>
            <a:outerShdw blurRad="254000" algn="tl" rotWithShape="0">
              <a:srgbClr val="000000">
                <a:alpha val="40000"/>
              </a:srgbClr>
            </a:outerShdw>
          </a:effectLst>
        </p:spPr>
      </p:cxn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4_Red/Gray 2 Content">
  <p:cSld name="4_Red/Gray 2 Content">
    <p:bg>
      <p:bgPr>
        <a:solidFill>
          <a:srgbClr val="E7E7E5"/>
        </a:solidFill>
        <a:effectLst/>
      </p:bgPr>
    </p:bg>
    <p:spTree>
      <p:nvGrpSpPr>
        <p:cNvPr id="1" name="Shape 278"/>
        <p:cNvGrpSpPr/>
        <p:nvPr/>
      </p:nvGrpSpPr>
      <p:grpSpPr>
        <a:xfrm>
          <a:off x="0" y="0"/>
          <a:ext cx="0" cy="0"/>
          <a:chOff x="0" y="0"/>
          <a:chExt cx="0" cy="0"/>
        </a:xfrm>
      </p:grpSpPr>
      <p:sp>
        <p:nvSpPr>
          <p:cNvPr id="279" name="Google Shape;279;g104416603e9_2_75"/>
          <p:cNvSpPr txBox="1">
            <a:spLocks noGrp="1"/>
          </p:cNvSpPr>
          <p:nvPr>
            <p:ph type="body" idx="1"/>
          </p:nvPr>
        </p:nvSpPr>
        <p:spPr>
          <a:xfrm>
            <a:off x="686104" y="1715549"/>
            <a:ext cx="3809696" cy="4233230"/>
          </a:xfrm>
          <a:prstGeom prst="rect">
            <a:avLst/>
          </a:prstGeom>
          <a:noFill/>
          <a:ln>
            <a:noFill/>
          </a:ln>
        </p:spPr>
        <p:txBody>
          <a:bodyPr spcFirstLastPara="1" wrap="square" lIns="91425" tIns="45700" rIns="91425" bIns="45700" anchor="t" anchorCtr="0">
            <a:normAutofit/>
          </a:bodyPr>
          <a:lstStyle>
            <a:lvl1pPr marL="457200" lvl="0" indent="-330200" algn="l">
              <a:lnSpc>
                <a:spcPct val="100000"/>
              </a:lnSpc>
              <a:spcBef>
                <a:spcPts val="0"/>
              </a:spcBef>
              <a:spcAft>
                <a:spcPts val="0"/>
              </a:spcAft>
              <a:buClr>
                <a:srgbClr val="6C6463"/>
              </a:buClr>
              <a:buSzPts val="1600"/>
              <a:buChar char="•"/>
              <a:defRPr sz="1600">
                <a:solidFill>
                  <a:srgbClr val="6C6463"/>
                </a:solidFill>
              </a:defRPr>
            </a:lvl1pPr>
            <a:lvl2pPr marL="914400" lvl="1" indent="-330200" algn="l">
              <a:lnSpc>
                <a:spcPct val="100000"/>
              </a:lnSpc>
              <a:spcBef>
                <a:spcPts val="800"/>
              </a:spcBef>
              <a:spcAft>
                <a:spcPts val="0"/>
              </a:spcAft>
              <a:buClr>
                <a:srgbClr val="6C6463"/>
              </a:buClr>
              <a:buSzPts val="1600"/>
              <a:buChar char="–"/>
              <a:defRPr sz="1600">
                <a:solidFill>
                  <a:srgbClr val="6C6463"/>
                </a:solidFill>
              </a:defRPr>
            </a:lvl2pPr>
            <a:lvl3pPr marL="1371600" lvl="2" indent="-330200" algn="l">
              <a:lnSpc>
                <a:spcPct val="100000"/>
              </a:lnSpc>
              <a:spcBef>
                <a:spcPts val="800"/>
              </a:spcBef>
              <a:spcAft>
                <a:spcPts val="0"/>
              </a:spcAft>
              <a:buClr>
                <a:srgbClr val="6C6463"/>
              </a:buClr>
              <a:buSzPts val="1600"/>
              <a:buChar char="•"/>
              <a:defRPr sz="1600">
                <a:solidFill>
                  <a:srgbClr val="6C6463"/>
                </a:solidFill>
              </a:defRPr>
            </a:lvl3pPr>
            <a:lvl4pPr marL="1828800" lvl="3" indent="-317500" algn="l">
              <a:lnSpc>
                <a:spcPct val="100000"/>
              </a:lnSpc>
              <a:spcBef>
                <a:spcPts val="280"/>
              </a:spcBef>
              <a:spcAft>
                <a:spcPts val="0"/>
              </a:spcAft>
              <a:buClr>
                <a:srgbClr val="6C6463"/>
              </a:buClr>
              <a:buSzPts val="1400"/>
              <a:buChar char="–"/>
              <a:defRPr sz="1400">
                <a:solidFill>
                  <a:srgbClr val="6C6463"/>
                </a:solidFill>
              </a:defRPr>
            </a:lvl4pPr>
            <a:lvl5pPr marL="2286000" lvl="4" indent="-330200" algn="l">
              <a:lnSpc>
                <a:spcPct val="100000"/>
              </a:lnSpc>
              <a:spcBef>
                <a:spcPts val="320"/>
              </a:spcBef>
              <a:spcAft>
                <a:spcPts val="0"/>
              </a:spcAft>
              <a:buClr>
                <a:srgbClr val="6C6463"/>
              </a:buClr>
              <a:buSzPts val="1600"/>
              <a:buChar char="»"/>
              <a:defRPr sz="1600">
                <a:solidFill>
                  <a:srgbClr val="6C6463"/>
                </a:solidFill>
              </a:defRPr>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280" name="Google Shape;280;g104416603e9_2_75"/>
          <p:cNvSpPr txBox="1">
            <a:spLocks noGrp="1"/>
          </p:cNvSpPr>
          <p:nvPr>
            <p:ph type="body" idx="2"/>
          </p:nvPr>
        </p:nvSpPr>
        <p:spPr>
          <a:xfrm>
            <a:off x="4648200" y="1715549"/>
            <a:ext cx="3810304" cy="4233230"/>
          </a:xfrm>
          <a:prstGeom prst="rect">
            <a:avLst/>
          </a:prstGeom>
          <a:noFill/>
          <a:ln>
            <a:noFill/>
          </a:ln>
        </p:spPr>
        <p:txBody>
          <a:bodyPr spcFirstLastPara="1" wrap="square" lIns="91425" tIns="45700" rIns="91425" bIns="45700" anchor="t" anchorCtr="0">
            <a:normAutofit/>
          </a:bodyPr>
          <a:lstStyle>
            <a:lvl1pPr marL="457200" lvl="0" indent="-330200" algn="l">
              <a:lnSpc>
                <a:spcPct val="100000"/>
              </a:lnSpc>
              <a:spcBef>
                <a:spcPts val="0"/>
              </a:spcBef>
              <a:spcAft>
                <a:spcPts val="0"/>
              </a:spcAft>
              <a:buClr>
                <a:srgbClr val="6C6463"/>
              </a:buClr>
              <a:buSzPts val="1600"/>
              <a:buChar char="•"/>
              <a:defRPr sz="1600">
                <a:solidFill>
                  <a:srgbClr val="6C6463"/>
                </a:solidFill>
              </a:defRPr>
            </a:lvl1pPr>
            <a:lvl2pPr marL="914400" lvl="1" indent="-330200" algn="l">
              <a:lnSpc>
                <a:spcPct val="100000"/>
              </a:lnSpc>
              <a:spcBef>
                <a:spcPts val="800"/>
              </a:spcBef>
              <a:spcAft>
                <a:spcPts val="0"/>
              </a:spcAft>
              <a:buClr>
                <a:srgbClr val="6C6463"/>
              </a:buClr>
              <a:buSzPts val="1600"/>
              <a:buChar char="–"/>
              <a:defRPr sz="1600">
                <a:solidFill>
                  <a:srgbClr val="6C6463"/>
                </a:solidFill>
              </a:defRPr>
            </a:lvl2pPr>
            <a:lvl3pPr marL="1371600" lvl="2" indent="-330200" algn="l">
              <a:lnSpc>
                <a:spcPct val="100000"/>
              </a:lnSpc>
              <a:spcBef>
                <a:spcPts val="800"/>
              </a:spcBef>
              <a:spcAft>
                <a:spcPts val="0"/>
              </a:spcAft>
              <a:buClr>
                <a:srgbClr val="6C6463"/>
              </a:buClr>
              <a:buSzPts val="1600"/>
              <a:buChar char="•"/>
              <a:defRPr sz="1600">
                <a:solidFill>
                  <a:srgbClr val="6C6463"/>
                </a:solidFill>
              </a:defRPr>
            </a:lvl3pPr>
            <a:lvl4pPr marL="1828800" lvl="3" indent="-317500" algn="l">
              <a:lnSpc>
                <a:spcPct val="100000"/>
              </a:lnSpc>
              <a:spcBef>
                <a:spcPts val="280"/>
              </a:spcBef>
              <a:spcAft>
                <a:spcPts val="0"/>
              </a:spcAft>
              <a:buClr>
                <a:srgbClr val="6C6463"/>
              </a:buClr>
              <a:buSzPts val="1400"/>
              <a:buChar char="–"/>
              <a:defRPr sz="1400">
                <a:solidFill>
                  <a:srgbClr val="6C6463"/>
                </a:solidFill>
              </a:defRPr>
            </a:lvl4pPr>
            <a:lvl5pPr marL="2286000" lvl="4" indent="-330200" algn="l">
              <a:lnSpc>
                <a:spcPct val="100000"/>
              </a:lnSpc>
              <a:spcBef>
                <a:spcPts val="320"/>
              </a:spcBef>
              <a:spcAft>
                <a:spcPts val="0"/>
              </a:spcAft>
              <a:buClr>
                <a:srgbClr val="6C6463"/>
              </a:buClr>
              <a:buSzPts val="1600"/>
              <a:buChar char="»"/>
              <a:defRPr sz="1600">
                <a:solidFill>
                  <a:srgbClr val="6C6463"/>
                </a:solidFill>
              </a:defRPr>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281" name="Google Shape;281;g104416603e9_2_75"/>
          <p:cNvSpPr txBox="1">
            <a:spLocks noGrp="1"/>
          </p:cNvSpPr>
          <p:nvPr>
            <p:ph type="dt" idx="10"/>
          </p:nvPr>
        </p:nvSpPr>
        <p:spPr>
          <a:xfrm>
            <a:off x="152400" y="6408096"/>
            <a:ext cx="2133600" cy="246221"/>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a:solidFill>
                  <a:srgbClr val="6C646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2" name="Google Shape;282;g104416603e9_2_75"/>
          <p:cNvSpPr txBox="1">
            <a:spLocks noGrp="1"/>
          </p:cNvSpPr>
          <p:nvPr>
            <p:ph type="ftr" idx="11"/>
          </p:nvPr>
        </p:nvSpPr>
        <p:spPr>
          <a:xfrm>
            <a:off x="3124200" y="6408096"/>
            <a:ext cx="2895600" cy="246221"/>
          </a:xfrm>
          <a:prstGeom prst="rect">
            <a:avLst/>
          </a:prstGeom>
          <a:noFill/>
          <a:ln>
            <a:noFill/>
          </a:ln>
        </p:spPr>
        <p:txBody>
          <a:bodyPr spcFirstLastPara="1" wrap="square" lIns="91425" tIns="45700" rIns="91425" bIns="45700" anchor="ctr" anchorCtr="0">
            <a:spAutoFit/>
          </a:bodyPr>
          <a:lstStyle>
            <a:lvl1pPr lvl="0" algn="ctr">
              <a:lnSpc>
                <a:spcPct val="100000"/>
              </a:lnSpc>
              <a:spcBef>
                <a:spcPts val="0"/>
              </a:spcBef>
              <a:spcAft>
                <a:spcPts val="0"/>
              </a:spcAft>
              <a:buSzPts val="1400"/>
              <a:buNone/>
              <a:defRPr>
                <a:solidFill>
                  <a:srgbClr val="6C646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3" name="Google Shape;283;g104416603e9_2_75"/>
          <p:cNvSpPr txBox="1">
            <a:spLocks noGrp="1"/>
          </p:cNvSpPr>
          <p:nvPr>
            <p:ph type="sldNum" idx="12"/>
          </p:nvPr>
        </p:nvSpPr>
        <p:spPr>
          <a:xfrm>
            <a:off x="6858000" y="6408096"/>
            <a:ext cx="2133600" cy="246221"/>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284" name="Google Shape;284;g104416603e9_2_75"/>
          <p:cNvSpPr txBox="1">
            <a:spLocks noGrp="1"/>
          </p:cNvSpPr>
          <p:nvPr>
            <p:ph type="title"/>
          </p:nvPr>
        </p:nvSpPr>
        <p:spPr>
          <a:xfrm>
            <a:off x="686104" y="898413"/>
            <a:ext cx="7772400" cy="615554"/>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BA0C2F"/>
              </a:buClr>
              <a:buSzPts val="2400"/>
              <a:buFont typeface="Gill Sans"/>
              <a:buNone/>
              <a:defRPr>
                <a:solidFill>
                  <a:srgbClr val="BA0C2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Red/Gray Title Only">
  <p:cSld name="Red/Gray Title Only">
    <p:bg>
      <p:bgPr>
        <a:solidFill>
          <a:srgbClr val="E7E7E5"/>
        </a:solidFill>
        <a:effectLst/>
      </p:bgPr>
    </p:bg>
    <p:spTree>
      <p:nvGrpSpPr>
        <p:cNvPr id="1" name="Shape 285"/>
        <p:cNvGrpSpPr/>
        <p:nvPr/>
      </p:nvGrpSpPr>
      <p:grpSpPr>
        <a:xfrm>
          <a:off x="0" y="0"/>
          <a:ext cx="0" cy="0"/>
          <a:chOff x="0" y="0"/>
          <a:chExt cx="0" cy="0"/>
        </a:xfrm>
      </p:grpSpPr>
      <p:sp>
        <p:nvSpPr>
          <p:cNvPr id="286" name="Google Shape;286;g104416603e9_2_82"/>
          <p:cNvSpPr>
            <a:spLocks noGrp="1"/>
          </p:cNvSpPr>
          <p:nvPr>
            <p:ph type="pic" idx="2"/>
          </p:nvPr>
        </p:nvSpPr>
        <p:spPr>
          <a:xfrm>
            <a:off x="152400" y="203682"/>
            <a:ext cx="4419600" cy="6450634"/>
          </a:xfrm>
          <a:prstGeom prst="rect">
            <a:avLst/>
          </a:prstGeom>
          <a:solidFill>
            <a:schemeClr val="lt1"/>
          </a:solidFill>
          <a:ln>
            <a:noFill/>
          </a:ln>
        </p:spPr>
      </p:sp>
      <p:sp>
        <p:nvSpPr>
          <p:cNvPr id="287" name="Google Shape;287;g104416603e9_2_82"/>
          <p:cNvSpPr txBox="1">
            <a:spLocks noGrp="1"/>
          </p:cNvSpPr>
          <p:nvPr>
            <p:ph type="dt" idx="10"/>
          </p:nvPr>
        </p:nvSpPr>
        <p:spPr>
          <a:xfrm>
            <a:off x="152400" y="6408096"/>
            <a:ext cx="2133600" cy="246221"/>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sz="600" b="0" i="0">
                <a:solidFill>
                  <a:schemeClr val="lt1"/>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8" name="Google Shape;288;g104416603e9_2_82"/>
          <p:cNvSpPr txBox="1">
            <a:spLocks noGrp="1"/>
          </p:cNvSpPr>
          <p:nvPr>
            <p:ph type="sldNum" idx="12"/>
          </p:nvPr>
        </p:nvSpPr>
        <p:spPr>
          <a:xfrm>
            <a:off x="6858000" y="6408096"/>
            <a:ext cx="2133600" cy="246221"/>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289" name="Google Shape;289;g104416603e9_2_82"/>
          <p:cNvSpPr txBox="1">
            <a:spLocks noGrp="1"/>
          </p:cNvSpPr>
          <p:nvPr>
            <p:ph type="body" idx="1"/>
          </p:nvPr>
        </p:nvSpPr>
        <p:spPr>
          <a:xfrm rot="-5400000">
            <a:off x="3108068" y="1482949"/>
            <a:ext cx="2743200" cy="184666"/>
          </a:xfrm>
          <a:prstGeom prst="rect">
            <a:avLst/>
          </a:prstGeom>
          <a:noFill/>
          <a:ln>
            <a:noFill/>
          </a:ln>
        </p:spPr>
        <p:txBody>
          <a:bodyPr spcFirstLastPara="1" wrap="square" lIns="91425" tIns="45700" rIns="91425" bIns="45700" anchor="t" anchorCtr="0">
            <a:spAutoFit/>
          </a:bodyPr>
          <a:lstStyle>
            <a:lvl1pPr marL="457200" lvl="0" indent="-228600" algn="r">
              <a:lnSpc>
                <a:spcPct val="100000"/>
              </a:lnSpc>
              <a:spcBef>
                <a:spcPts val="0"/>
              </a:spcBef>
              <a:spcAft>
                <a:spcPts val="0"/>
              </a:spcAft>
              <a:buClr>
                <a:srgbClr val="FFFFFF"/>
              </a:buClr>
              <a:buSzPts val="600"/>
              <a:buNone/>
              <a:defRPr sz="600">
                <a:solidFill>
                  <a:srgbClr val="FFFFFF"/>
                </a:solidFill>
              </a:defRPr>
            </a:lvl1pPr>
            <a:lvl2pPr marL="914400" lvl="1" indent="-228600" algn="l">
              <a:lnSpc>
                <a:spcPct val="100000"/>
              </a:lnSpc>
              <a:spcBef>
                <a:spcPts val="800"/>
              </a:spcBef>
              <a:spcAft>
                <a:spcPts val="0"/>
              </a:spcAft>
              <a:buClr>
                <a:schemeClr val="lt1"/>
              </a:buClr>
              <a:buSzPts val="1800"/>
              <a:buNone/>
              <a:defRPr sz="1800">
                <a:solidFill>
                  <a:schemeClr val="lt1"/>
                </a:solidFill>
              </a:defRPr>
            </a:lvl2pPr>
            <a:lvl3pPr marL="1371600" lvl="2" indent="-228600" algn="l">
              <a:lnSpc>
                <a:spcPct val="100000"/>
              </a:lnSpc>
              <a:spcBef>
                <a:spcPts val="800"/>
              </a:spcBef>
              <a:spcAft>
                <a:spcPts val="0"/>
              </a:spcAft>
              <a:buClr>
                <a:schemeClr val="lt1"/>
              </a:buClr>
              <a:buSzPts val="1600"/>
              <a:buNone/>
              <a:defRPr sz="1600">
                <a:solidFill>
                  <a:schemeClr val="lt1"/>
                </a:solidFill>
              </a:defRPr>
            </a:lvl3pPr>
            <a:lvl4pPr marL="1828800" lvl="3" indent="-228600" algn="l">
              <a:lnSpc>
                <a:spcPct val="100000"/>
              </a:lnSpc>
              <a:spcBef>
                <a:spcPts val="280"/>
              </a:spcBef>
              <a:spcAft>
                <a:spcPts val="0"/>
              </a:spcAft>
              <a:buClr>
                <a:schemeClr val="lt1"/>
              </a:buClr>
              <a:buSzPts val="1400"/>
              <a:buNone/>
              <a:defRPr sz="1400">
                <a:solidFill>
                  <a:schemeClr val="lt1"/>
                </a:solidFill>
              </a:defRPr>
            </a:lvl4pPr>
            <a:lvl5pPr marL="2286000" lvl="4" indent="-228600" algn="l">
              <a:lnSpc>
                <a:spcPct val="100000"/>
              </a:lnSpc>
              <a:spcBef>
                <a:spcPts val="240"/>
              </a:spcBef>
              <a:spcAft>
                <a:spcPts val="0"/>
              </a:spcAft>
              <a:buClr>
                <a:schemeClr val="lt1"/>
              </a:buClr>
              <a:buSzPts val="1200"/>
              <a:buNone/>
              <a:defRPr sz="1200">
                <a:solidFill>
                  <a:schemeClr val="lt1"/>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90" name="Google Shape;290;g104416603e9_2_82"/>
          <p:cNvSpPr txBox="1">
            <a:spLocks noGrp="1"/>
          </p:cNvSpPr>
          <p:nvPr>
            <p:ph type="title"/>
          </p:nvPr>
        </p:nvSpPr>
        <p:spPr>
          <a:xfrm>
            <a:off x="4877104" y="2894859"/>
            <a:ext cx="3885896" cy="1107995"/>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Clr>
                <a:srgbClr val="BA0C2F"/>
              </a:buClr>
              <a:buSzPts val="2400"/>
              <a:buFont typeface="Gill Sans"/>
              <a:buNone/>
              <a:defRPr>
                <a:solidFill>
                  <a:srgbClr val="BA0C2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1_Red/Gray 1 Content">
  <p:cSld name="1_Red/Gray 1 Content">
    <p:bg>
      <p:bgPr>
        <a:solidFill>
          <a:schemeClr val="lt1"/>
        </a:solidFill>
        <a:effectLst/>
      </p:bgPr>
    </p:bg>
    <p:spTree>
      <p:nvGrpSpPr>
        <p:cNvPr id="1" name="Shape 291"/>
        <p:cNvGrpSpPr/>
        <p:nvPr/>
      </p:nvGrpSpPr>
      <p:grpSpPr>
        <a:xfrm>
          <a:off x="0" y="0"/>
          <a:ext cx="0" cy="0"/>
          <a:chOff x="0" y="0"/>
          <a:chExt cx="0" cy="0"/>
        </a:xfrm>
      </p:grpSpPr>
      <p:sp>
        <p:nvSpPr>
          <p:cNvPr id="292" name="Google Shape;292;g104416603e9_2_88"/>
          <p:cNvSpPr txBox="1">
            <a:spLocks noGrp="1"/>
          </p:cNvSpPr>
          <p:nvPr>
            <p:ph type="dt" idx="10"/>
          </p:nvPr>
        </p:nvSpPr>
        <p:spPr>
          <a:xfrm>
            <a:off x="152400" y="6408096"/>
            <a:ext cx="2133600" cy="246221"/>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sz="600" b="0" i="0">
                <a:solidFill>
                  <a:srgbClr val="6C6463"/>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3" name="Google Shape;293;g104416603e9_2_88"/>
          <p:cNvSpPr txBox="1">
            <a:spLocks noGrp="1"/>
          </p:cNvSpPr>
          <p:nvPr>
            <p:ph type="ftr" idx="11"/>
          </p:nvPr>
        </p:nvSpPr>
        <p:spPr>
          <a:xfrm>
            <a:off x="3124200" y="6408096"/>
            <a:ext cx="2895600" cy="246221"/>
          </a:xfrm>
          <a:prstGeom prst="rect">
            <a:avLst/>
          </a:prstGeom>
          <a:noFill/>
          <a:ln>
            <a:noFill/>
          </a:ln>
        </p:spPr>
        <p:txBody>
          <a:bodyPr spcFirstLastPara="1" wrap="square" lIns="91425" tIns="45700" rIns="91425" bIns="45700" anchor="ctr" anchorCtr="0">
            <a:spAutoFit/>
          </a:bodyPr>
          <a:lstStyle>
            <a:lvl1pPr lvl="0" algn="ctr">
              <a:lnSpc>
                <a:spcPct val="100000"/>
              </a:lnSpc>
              <a:spcBef>
                <a:spcPts val="0"/>
              </a:spcBef>
              <a:spcAft>
                <a:spcPts val="0"/>
              </a:spcAft>
              <a:buSzPts val="1400"/>
              <a:buNone/>
              <a:defRPr sz="600" b="0" i="0">
                <a:solidFill>
                  <a:srgbClr val="6C6463"/>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4" name="Google Shape;294;g104416603e9_2_88"/>
          <p:cNvSpPr txBox="1">
            <a:spLocks noGrp="1"/>
          </p:cNvSpPr>
          <p:nvPr>
            <p:ph type="sldNum" idx="12"/>
          </p:nvPr>
        </p:nvSpPr>
        <p:spPr>
          <a:xfrm>
            <a:off x="6858000" y="6408096"/>
            <a:ext cx="2133600" cy="246221"/>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295" name="Google Shape;295;g104416603e9_2_88"/>
          <p:cNvSpPr txBox="1">
            <a:spLocks noGrp="1"/>
          </p:cNvSpPr>
          <p:nvPr>
            <p:ph type="title"/>
          </p:nvPr>
        </p:nvSpPr>
        <p:spPr>
          <a:xfrm>
            <a:off x="686104" y="903314"/>
            <a:ext cx="7772400" cy="61065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BA0C2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6" name="Google Shape;296;g104416603e9_2_88"/>
          <p:cNvSpPr txBox="1">
            <a:spLocks noGrp="1"/>
          </p:cNvSpPr>
          <p:nvPr>
            <p:ph type="body" idx="1"/>
          </p:nvPr>
        </p:nvSpPr>
        <p:spPr>
          <a:xfrm>
            <a:off x="685800" y="1715549"/>
            <a:ext cx="7772400" cy="4233230"/>
          </a:xfrm>
          <a:prstGeom prst="rect">
            <a:avLst/>
          </a:prstGeom>
          <a:noFill/>
          <a:ln>
            <a:noFill/>
          </a:ln>
        </p:spPr>
        <p:txBody>
          <a:bodyPr spcFirstLastPara="1" wrap="square" lIns="91425" tIns="45700" rIns="91425" bIns="45700" anchor="t" anchorCtr="0">
            <a:normAutofit/>
          </a:bodyPr>
          <a:lstStyle>
            <a:lvl1pPr marL="457200" marR="0" lvl="0" indent="-330200" algn="l">
              <a:lnSpc>
                <a:spcPct val="100000"/>
              </a:lnSpc>
              <a:spcBef>
                <a:spcPts val="0"/>
              </a:spcBef>
              <a:spcAft>
                <a:spcPts val="0"/>
              </a:spcAft>
              <a:buClr>
                <a:srgbClr val="6C6463"/>
              </a:buClr>
              <a:buSzPts val="1600"/>
              <a:buFont typeface="Arial"/>
              <a:buChar char="•"/>
              <a:defRPr/>
            </a:lvl1pPr>
            <a:lvl2pPr marL="914400" lvl="1" indent="-342900" algn="l">
              <a:lnSpc>
                <a:spcPct val="100000"/>
              </a:lnSpc>
              <a:spcBef>
                <a:spcPts val="800"/>
              </a:spcBef>
              <a:spcAft>
                <a:spcPts val="0"/>
              </a:spcAft>
              <a:buClr>
                <a:srgbClr val="6C6463"/>
              </a:buClr>
              <a:buSzPts val="1800"/>
              <a:buChar char="–"/>
              <a:defRPr/>
            </a:lvl2pPr>
            <a:lvl3pPr marL="1371600" lvl="2" indent="-342900" algn="l">
              <a:lnSpc>
                <a:spcPct val="100000"/>
              </a:lnSpc>
              <a:spcBef>
                <a:spcPts val="800"/>
              </a:spcBef>
              <a:spcAft>
                <a:spcPts val="0"/>
              </a:spcAft>
              <a:buClr>
                <a:srgbClr val="6C6463"/>
              </a:buClr>
              <a:buSzPts val="1800"/>
              <a:buChar char="•"/>
              <a:defRPr/>
            </a:lvl3pPr>
            <a:lvl4pPr marL="1828800" lvl="3" indent="-342900" algn="l">
              <a:lnSpc>
                <a:spcPct val="100000"/>
              </a:lnSpc>
              <a:spcBef>
                <a:spcPts val="360"/>
              </a:spcBef>
              <a:spcAft>
                <a:spcPts val="0"/>
              </a:spcAft>
              <a:buClr>
                <a:srgbClr val="6C6463"/>
              </a:buClr>
              <a:buSzPts val="1800"/>
              <a:buChar char="–"/>
              <a:defRPr/>
            </a:lvl4pPr>
            <a:lvl5pPr marL="2286000" lvl="4" indent="-342900" algn="l">
              <a:lnSpc>
                <a:spcPct val="100000"/>
              </a:lnSpc>
              <a:spcBef>
                <a:spcPts val="360"/>
              </a:spcBef>
              <a:spcAft>
                <a:spcPts val="0"/>
              </a:spcAft>
              <a:buClr>
                <a:srgbClr val="6C6463"/>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1_Red/Gray 2 Content">
  <p:cSld name="1_Red/Gray 2 Content">
    <p:bg>
      <p:bgPr>
        <a:solidFill>
          <a:schemeClr val="lt1"/>
        </a:solidFill>
        <a:effectLst/>
      </p:bgPr>
    </p:bg>
    <p:spTree>
      <p:nvGrpSpPr>
        <p:cNvPr id="1" name="Shape 297"/>
        <p:cNvGrpSpPr/>
        <p:nvPr/>
      </p:nvGrpSpPr>
      <p:grpSpPr>
        <a:xfrm>
          <a:off x="0" y="0"/>
          <a:ext cx="0" cy="0"/>
          <a:chOff x="0" y="0"/>
          <a:chExt cx="0" cy="0"/>
        </a:xfrm>
      </p:grpSpPr>
      <p:sp>
        <p:nvSpPr>
          <p:cNvPr id="298" name="Google Shape;298;g104416603e9_2_94"/>
          <p:cNvSpPr txBox="1">
            <a:spLocks noGrp="1"/>
          </p:cNvSpPr>
          <p:nvPr>
            <p:ph type="body" idx="1"/>
          </p:nvPr>
        </p:nvSpPr>
        <p:spPr>
          <a:xfrm>
            <a:off x="686104" y="1715549"/>
            <a:ext cx="3809696" cy="4233230"/>
          </a:xfrm>
          <a:prstGeom prst="rect">
            <a:avLst/>
          </a:prstGeom>
          <a:noFill/>
          <a:ln>
            <a:noFill/>
          </a:ln>
        </p:spPr>
        <p:txBody>
          <a:bodyPr spcFirstLastPara="1" wrap="square" lIns="91425" tIns="45700" rIns="91425" bIns="45700" anchor="t" anchorCtr="0">
            <a:normAutofit/>
          </a:bodyPr>
          <a:lstStyle>
            <a:lvl1pPr marL="457200" lvl="0" indent="-330200" algn="l">
              <a:lnSpc>
                <a:spcPct val="100000"/>
              </a:lnSpc>
              <a:spcBef>
                <a:spcPts val="0"/>
              </a:spcBef>
              <a:spcAft>
                <a:spcPts val="0"/>
              </a:spcAft>
              <a:buClr>
                <a:srgbClr val="6C6463"/>
              </a:buClr>
              <a:buSzPts val="1600"/>
              <a:buChar char="•"/>
              <a:defRPr sz="1600">
                <a:solidFill>
                  <a:srgbClr val="6C6463"/>
                </a:solidFill>
              </a:defRPr>
            </a:lvl1pPr>
            <a:lvl2pPr marL="914400" lvl="1" indent="-330200" algn="l">
              <a:lnSpc>
                <a:spcPct val="100000"/>
              </a:lnSpc>
              <a:spcBef>
                <a:spcPts val="800"/>
              </a:spcBef>
              <a:spcAft>
                <a:spcPts val="0"/>
              </a:spcAft>
              <a:buClr>
                <a:srgbClr val="6C6463"/>
              </a:buClr>
              <a:buSzPts val="1600"/>
              <a:buChar char="–"/>
              <a:defRPr sz="1600">
                <a:solidFill>
                  <a:srgbClr val="6C6463"/>
                </a:solidFill>
              </a:defRPr>
            </a:lvl2pPr>
            <a:lvl3pPr marL="1371600" lvl="2" indent="-330200" algn="l">
              <a:lnSpc>
                <a:spcPct val="100000"/>
              </a:lnSpc>
              <a:spcBef>
                <a:spcPts val="800"/>
              </a:spcBef>
              <a:spcAft>
                <a:spcPts val="0"/>
              </a:spcAft>
              <a:buClr>
                <a:srgbClr val="6C6463"/>
              </a:buClr>
              <a:buSzPts val="1600"/>
              <a:buChar char="•"/>
              <a:defRPr sz="1600">
                <a:solidFill>
                  <a:srgbClr val="6C6463"/>
                </a:solidFill>
              </a:defRPr>
            </a:lvl3pPr>
            <a:lvl4pPr marL="1828800" lvl="3" indent="-317500" algn="l">
              <a:lnSpc>
                <a:spcPct val="100000"/>
              </a:lnSpc>
              <a:spcBef>
                <a:spcPts val="280"/>
              </a:spcBef>
              <a:spcAft>
                <a:spcPts val="0"/>
              </a:spcAft>
              <a:buClr>
                <a:srgbClr val="6C6463"/>
              </a:buClr>
              <a:buSzPts val="1400"/>
              <a:buChar char="–"/>
              <a:defRPr sz="1400">
                <a:solidFill>
                  <a:srgbClr val="6C6463"/>
                </a:solidFill>
              </a:defRPr>
            </a:lvl4pPr>
            <a:lvl5pPr marL="2286000" lvl="4" indent="-330200" algn="l">
              <a:lnSpc>
                <a:spcPct val="100000"/>
              </a:lnSpc>
              <a:spcBef>
                <a:spcPts val="320"/>
              </a:spcBef>
              <a:spcAft>
                <a:spcPts val="0"/>
              </a:spcAft>
              <a:buClr>
                <a:srgbClr val="6C6463"/>
              </a:buClr>
              <a:buSzPts val="1600"/>
              <a:buChar char="»"/>
              <a:defRPr sz="1600">
                <a:solidFill>
                  <a:srgbClr val="6C6463"/>
                </a:solidFill>
              </a:defRPr>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299" name="Google Shape;299;g104416603e9_2_94"/>
          <p:cNvSpPr txBox="1">
            <a:spLocks noGrp="1"/>
          </p:cNvSpPr>
          <p:nvPr>
            <p:ph type="body" idx="2"/>
          </p:nvPr>
        </p:nvSpPr>
        <p:spPr>
          <a:xfrm>
            <a:off x="4648200" y="1715549"/>
            <a:ext cx="3810304" cy="4233230"/>
          </a:xfrm>
          <a:prstGeom prst="rect">
            <a:avLst/>
          </a:prstGeom>
          <a:noFill/>
          <a:ln>
            <a:noFill/>
          </a:ln>
        </p:spPr>
        <p:txBody>
          <a:bodyPr spcFirstLastPara="1" wrap="square" lIns="91425" tIns="45700" rIns="91425" bIns="45700" anchor="t" anchorCtr="0">
            <a:normAutofit/>
          </a:bodyPr>
          <a:lstStyle>
            <a:lvl1pPr marL="457200" lvl="0" indent="-330200" algn="l">
              <a:lnSpc>
                <a:spcPct val="100000"/>
              </a:lnSpc>
              <a:spcBef>
                <a:spcPts val="0"/>
              </a:spcBef>
              <a:spcAft>
                <a:spcPts val="0"/>
              </a:spcAft>
              <a:buClr>
                <a:srgbClr val="6C6463"/>
              </a:buClr>
              <a:buSzPts val="1600"/>
              <a:buChar char="•"/>
              <a:defRPr sz="1600">
                <a:solidFill>
                  <a:srgbClr val="6C6463"/>
                </a:solidFill>
              </a:defRPr>
            </a:lvl1pPr>
            <a:lvl2pPr marL="914400" lvl="1" indent="-330200" algn="l">
              <a:lnSpc>
                <a:spcPct val="100000"/>
              </a:lnSpc>
              <a:spcBef>
                <a:spcPts val="800"/>
              </a:spcBef>
              <a:spcAft>
                <a:spcPts val="0"/>
              </a:spcAft>
              <a:buClr>
                <a:srgbClr val="6C6463"/>
              </a:buClr>
              <a:buSzPts val="1600"/>
              <a:buChar char="–"/>
              <a:defRPr sz="1600">
                <a:solidFill>
                  <a:srgbClr val="6C6463"/>
                </a:solidFill>
              </a:defRPr>
            </a:lvl2pPr>
            <a:lvl3pPr marL="1371600" lvl="2" indent="-330200" algn="l">
              <a:lnSpc>
                <a:spcPct val="100000"/>
              </a:lnSpc>
              <a:spcBef>
                <a:spcPts val="800"/>
              </a:spcBef>
              <a:spcAft>
                <a:spcPts val="0"/>
              </a:spcAft>
              <a:buClr>
                <a:srgbClr val="6C6463"/>
              </a:buClr>
              <a:buSzPts val="1600"/>
              <a:buChar char="•"/>
              <a:defRPr sz="1600">
                <a:solidFill>
                  <a:srgbClr val="6C6463"/>
                </a:solidFill>
              </a:defRPr>
            </a:lvl3pPr>
            <a:lvl4pPr marL="1828800" lvl="3" indent="-317500" algn="l">
              <a:lnSpc>
                <a:spcPct val="100000"/>
              </a:lnSpc>
              <a:spcBef>
                <a:spcPts val="280"/>
              </a:spcBef>
              <a:spcAft>
                <a:spcPts val="0"/>
              </a:spcAft>
              <a:buClr>
                <a:srgbClr val="6C6463"/>
              </a:buClr>
              <a:buSzPts val="1400"/>
              <a:buChar char="–"/>
              <a:defRPr sz="1400">
                <a:solidFill>
                  <a:srgbClr val="6C6463"/>
                </a:solidFill>
              </a:defRPr>
            </a:lvl4pPr>
            <a:lvl5pPr marL="2286000" lvl="4" indent="-330200" algn="l">
              <a:lnSpc>
                <a:spcPct val="100000"/>
              </a:lnSpc>
              <a:spcBef>
                <a:spcPts val="320"/>
              </a:spcBef>
              <a:spcAft>
                <a:spcPts val="0"/>
              </a:spcAft>
              <a:buClr>
                <a:srgbClr val="6C6463"/>
              </a:buClr>
              <a:buSzPts val="1600"/>
              <a:buChar char="»"/>
              <a:defRPr sz="1600">
                <a:solidFill>
                  <a:srgbClr val="6C6463"/>
                </a:solidFill>
              </a:defRPr>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00" name="Google Shape;300;g104416603e9_2_94"/>
          <p:cNvSpPr txBox="1">
            <a:spLocks noGrp="1"/>
          </p:cNvSpPr>
          <p:nvPr>
            <p:ph type="dt" idx="10"/>
          </p:nvPr>
        </p:nvSpPr>
        <p:spPr>
          <a:xfrm>
            <a:off x="152400" y="6408096"/>
            <a:ext cx="2133600" cy="246221"/>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a:solidFill>
                  <a:srgbClr val="6C646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1" name="Google Shape;301;g104416603e9_2_94"/>
          <p:cNvSpPr txBox="1">
            <a:spLocks noGrp="1"/>
          </p:cNvSpPr>
          <p:nvPr>
            <p:ph type="ftr" idx="11"/>
          </p:nvPr>
        </p:nvSpPr>
        <p:spPr>
          <a:xfrm>
            <a:off x="3124200" y="6408096"/>
            <a:ext cx="2895600" cy="246221"/>
          </a:xfrm>
          <a:prstGeom prst="rect">
            <a:avLst/>
          </a:prstGeom>
          <a:noFill/>
          <a:ln>
            <a:noFill/>
          </a:ln>
        </p:spPr>
        <p:txBody>
          <a:bodyPr spcFirstLastPara="1" wrap="square" lIns="91425" tIns="45700" rIns="91425" bIns="45700" anchor="ctr" anchorCtr="0">
            <a:spAutoFit/>
          </a:bodyPr>
          <a:lstStyle>
            <a:lvl1pPr lvl="0" algn="ctr">
              <a:lnSpc>
                <a:spcPct val="100000"/>
              </a:lnSpc>
              <a:spcBef>
                <a:spcPts val="0"/>
              </a:spcBef>
              <a:spcAft>
                <a:spcPts val="0"/>
              </a:spcAft>
              <a:buSzPts val="1400"/>
              <a:buNone/>
              <a:defRPr>
                <a:solidFill>
                  <a:srgbClr val="6C646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2" name="Google Shape;302;g104416603e9_2_94"/>
          <p:cNvSpPr txBox="1">
            <a:spLocks noGrp="1"/>
          </p:cNvSpPr>
          <p:nvPr>
            <p:ph type="sldNum" idx="12"/>
          </p:nvPr>
        </p:nvSpPr>
        <p:spPr>
          <a:xfrm>
            <a:off x="6858000" y="6408096"/>
            <a:ext cx="2133600" cy="246221"/>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303" name="Google Shape;303;g104416603e9_2_94"/>
          <p:cNvSpPr txBox="1">
            <a:spLocks noGrp="1"/>
          </p:cNvSpPr>
          <p:nvPr>
            <p:ph type="title"/>
          </p:nvPr>
        </p:nvSpPr>
        <p:spPr>
          <a:xfrm>
            <a:off x="686104" y="898413"/>
            <a:ext cx="7772400" cy="615554"/>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BA0C2F"/>
              </a:buClr>
              <a:buSzPts val="2400"/>
              <a:buFont typeface="Gill Sans"/>
              <a:buNone/>
              <a:defRPr>
                <a:solidFill>
                  <a:srgbClr val="BA0C2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1_Red/Gray 3 Content">
  <p:cSld name="1_Red/Gray 3 Content">
    <p:bg>
      <p:bgPr>
        <a:solidFill>
          <a:schemeClr val="lt1"/>
        </a:solidFill>
        <a:effectLst/>
      </p:bgPr>
    </p:bg>
    <p:spTree>
      <p:nvGrpSpPr>
        <p:cNvPr id="1" name="Shape 304"/>
        <p:cNvGrpSpPr/>
        <p:nvPr/>
      </p:nvGrpSpPr>
      <p:grpSpPr>
        <a:xfrm>
          <a:off x="0" y="0"/>
          <a:ext cx="0" cy="0"/>
          <a:chOff x="0" y="0"/>
          <a:chExt cx="0" cy="0"/>
        </a:xfrm>
      </p:grpSpPr>
      <p:sp>
        <p:nvSpPr>
          <p:cNvPr id="305" name="Google Shape;305;g104416603e9_2_101"/>
          <p:cNvSpPr txBox="1">
            <a:spLocks noGrp="1"/>
          </p:cNvSpPr>
          <p:nvPr>
            <p:ph type="body" idx="1"/>
          </p:nvPr>
        </p:nvSpPr>
        <p:spPr>
          <a:xfrm>
            <a:off x="686104" y="1715549"/>
            <a:ext cx="2514296" cy="4233230"/>
          </a:xfrm>
          <a:prstGeom prst="rect">
            <a:avLst/>
          </a:prstGeom>
          <a:noFill/>
          <a:ln>
            <a:noFill/>
          </a:ln>
        </p:spPr>
        <p:txBody>
          <a:bodyPr spcFirstLastPara="1" wrap="square" lIns="91425" tIns="45700" rIns="91425" bIns="45700" anchor="t" anchorCtr="0">
            <a:normAutofit/>
          </a:bodyPr>
          <a:lstStyle>
            <a:lvl1pPr marL="457200" lvl="0" indent="-330200" algn="l">
              <a:lnSpc>
                <a:spcPct val="100000"/>
              </a:lnSpc>
              <a:spcBef>
                <a:spcPts val="0"/>
              </a:spcBef>
              <a:spcAft>
                <a:spcPts val="0"/>
              </a:spcAft>
              <a:buClr>
                <a:srgbClr val="6C6463"/>
              </a:buClr>
              <a:buSzPts val="1600"/>
              <a:buChar char="•"/>
              <a:defRPr sz="1600">
                <a:solidFill>
                  <a:srgbClr val="6C6463"/>
                </a:solidFill>
              </a:defRPr>
            </a:lvl1pPr>
            <a:lvl2pPr marL="914400" lvl="1" indent="-330200" algn="l">
              <a:lnSpc>
                <a:spcPct val="100000"/>
              </a:lnSpc>
              <a:spcBef>
                <a:spcPts val="800"/>
              </a:spcBef>
              <a:spcAft>
                <a:spcPts val="0"/>
              </a:spcAft>
              <a:buClr>
                <a:srgbClr val="6C6463"/>
              </a:buClr>
              <a:buSzPts val="1600"/>
              <a:buChar char="–"/>
              <a:defRPr sz="1600">
                <a:solidFill>
                  <a:srgbClr val="6C6463"/>
                </a:solidFill>
              </a:defRPr>
            </a:lvl2pPr>
            <a:lvl3pPr marL="1371600" lvl="2" indent="-330200" algn="l">
              <a:lnSpc>
                <a:spcPct val="100000"/>
              </a:lnSpc>
              <a:spcBef>
                <a:spcPts val="800"/>
              </a:spcBef>
              <a:spcAft>
                <a:spcPts val="0"/>
              </a:spcAft>
              <a:buClr>
                <a:srgbClr val="6C6463"/>
              </a:buClr>
              <a:buSzPts val="1600"/>
              <a:buChar char="•"/>
              <a:defRPr sz="1600">
                <a:solidFill>
                  <a:srgbClr val="6C6463"/>
                </a:solidFill>
              </a:defRPr>
            </a:lvl3pPr>
            <a:lvl4pPr marL="1828800" lvl="3" indent="-317500" algn="l">
              <a:lnSpc>
                <a:spcPct val="100000"/>
              </a:lnSpc>
              <a:spcBef>
                <a:spcPts val="280"/>
              </a:spcBef>
              <a:spcAft>
                <a:spcPts val="0"/>
              </a:spcAft>
              <a:buClr>
                <a:srgbClr val="6C6463"/>
              </a:buClr>
              <a:buSzPts val="1400"/>
              <a:buChar char="–"/>
              <a:defRPr sz="1400">
                <a:solidFill>
                  <a:srgbClr val="6C6463"/>
                </a:solidFill>
              </a:defRPr>
            </a:lvl4pPr>
            <a:lvl5pPr marL="2286000" lvl="4" indent="-330200" algn="l">
              <a:lnSpc>
                <a:spcPct val="100000"/>
              </a:lnSpc>
              <a:spcBef>
                <a:spcPts val="320"/>
              </a:spcBef>
              <a:spcAft>
                <a:spcPts val="0"/>
              </a:spcAft>
              <a:buClr>
                <a:srgbClr val="FFFFFF"/>
              </a:buClr>
              <a:buSzPts val="1600"/>
              <a:buChar char="»"/>
              <a:defRPr sz="1600">
                <a:solidFill>
                  <a:srgbClr val="FFFFFF"/>
                </a:solidFill>
              </a:defRPr>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06" name="Google Shape;306;g104416603e9_2_101"/>
          <p:cNvSpPr txBox="1">
            <a:spLocks noGrp="1"/>
          </p:cNvSpPr>
          <p:nvPr>
            <p:ph type="body" idx="2"/>
          </p:nvPr>
        </p:nvSpPr>
        <p:spPr>
          <a:xfrm>
            <a:off x="5943600" y="1715549"/>
            <a:ext cx="2514904" cy="4233230"/>
          </a:xfrm>
          <a:prstGeom prst="rect">
            <a:avLst/>
          </a:prstGeom>
          <a:noFill/>
          <a:ln>
            <a:noFill/>
          </a:ln>
        </p:spPr>
        <p:txBody>
          <a:bodyPr spcFirstLastPara="1" wrap="square" lIns="91425" tIns="45700" rIns="91425" bIns="45700" anchor="t" anchorCtr="0">
            <a:normAutofit/>
          </a:bodyPr>
          <a:lstStyle>
            <a:lvl1pPr marL="457200" lvl="0" indent="-330200" algn="l">
              <a:lnSpc>
                <a:spcPct val="100000"/>
              </a:lnSpc>
              <a:spcBef>
                <a:spcPts val="0"/>
              </a:spcBef>
              <a:spcAft>
                <a:spcPts val="0"/>
              </a:spcAft>
              <a:buClr>
                <a:srgbClr val="6C6463"/>
              </a:buClr>
              <a:buSzPts val="1600"/>
              <a:buChar char="•"/>
              <a:defRPr sz="1600">
                <a:solidFill>
                  <a:srgbClr val="6C6463"/>
                </a:solidFill>
              </a:defRPr>
            </a:lvl1pPr>
            <a:lvl2pPr marL="914400" lvl="1" indent="-330200" algn="l">
              <a:lnSpc>
                <a:spcPct val="100000"/>
              </a:lnSpc>
              <a:spcBef>
                <a:spcPts val="800"/>
              </a:spcBef>
              <a:spcAft>
                <a:spcPts val="0"/>
              </a:spcAft>
              <a:buClr>
                <a:srgbClr val="6C6463"/>
              </a:buClr>
              <a:buSzPts val="1600"/>
              <a:buChar char="–"/>
              <a:defRPr sz="1600">
                <a:solidFill>
                  <a:srgbClr val="6C6463"/>
                </a:solidFill>
              </a:defRPr>
            </a:lvl2pPr>
            <a:lvl3pPr marL="1371600" lvl="2" indent="-330200" algn="l">
              <a:lnSpc>
                <a:spcPct val="100000"/>
              </a:lnSpc>
              <a:spcBef>
                <a:spcPts val="800"/>
              </a:spcBef>
              <a:spcAft>
                <a:spcPts val="0"/>
              </a:spcAft>
              <a:buClr>
                <a:srgbClr val="6C6463"/>
              </a:buClr>
              <a:buSzPts val="1600"/>
              <a:buChar char="•"/>
              <a:defRPr sz="1600">
                <a:solidFill>
                  <a:srgbClr val="6C6463"/>
                </a:solidFill>
              </a:defRPr>
            </a:lvl3pPr>
            <a:lvl4pPr marL="1828800" lvl="3" indent="-317500" algn="l">
              <a:lnSpc>
                <a:spcPct val="100000"/>
              </a:lnSpc>
              <a:spcBef>
                <a:spcPts val="280"/>
              </a:spcBef>
              <a:spcAft>
                <a:spcPts val="0"/>
              </a:spcAft>
              <a:buClr>
                <a:srgbClr val="6C6463"/>
              </a:buClr>
              <a:buSzPts val="1400"/>
              <a:buChar char="–"/>
              <a:defRPr sz="1400">
                <a:solidFill>
                  <a:srgbClr val="6C6463"/>
                </a:solidFill>
              </a:defRPr>
            </a:lvl4pPr>
            <a:lvl5pPr marL="2286000" lvl="4" indent="-330200" algn="l">
              <a:lnSpc>
                <a:spcPct val="100000"/>
              </a:lnSpc>
              <a:spcBef>
                <a:spcPts val="320"/>
              </a:spcBef>
              <a:spcAft>
                <a:spcPts val="0"/>
              </a:spcAft>
              <a:buClr>
                <a:srgbClr val="FFFFFF"/>
              </a:buClr>
              <a:buSzPts val="1600"/>
              <a:buChar char="»"/>
              <a:defRPr sz="1600">
                <a:solidFill>
                  <a:srgbClr val="FFFFFF"/>
                </a:solidFill>
              </a:defRPr>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07" name="Google Shape;307;g104416603e9_2_101"/>
          <p:cNvSpPr txBox="1">
            <a:spLocks noGrp="1"/>
          </p:cNvSpPr>
          <p:nvPr>
            <p:ph type="dt" idx="10"/>
          </p:nvPr>
        </p:nvSpPr>
        <p:spPr>
          <a:xfrm>
            <a:off x="152400" y="6408096"/>
            <a:ext cx="2133600" cy="246221"/>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a:solidFill>
                  <a:srgbClr val="6C646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8" name="Google Shape;308;g104416603e9_2_101"/>
          <p:cNvSpPr txBox="1">
            <a:spLocks noGrp="1"/>
          </p:cNvSpPr>
          <p:nvPr>
            <p:ph type="ftr" idx="11"/>
          </p:nvPr>
        </p:nvSpPr>
        <p:spPr>
          <a:xfrm>
            <a:off x="3124200" y="6408096"/>
            <a:ext cx="2895600" cy="246221"/>
          </a:xfrm>
          <a:prstGeom prst="rect">
            <a:avLst/>
          </a:prstGeom>
          <a:noFill/>
          <a:ln>
            <a:noFill/>
          </a:ln>
        </p:spPr>
        <p:txBody>
          <a:bodyPr spcFirstLastPara="1" wrap="square" lIns="91425" tIns="45700" rIns="91425" bIns="45700" anchor="ctr" anchorCtr="0">
            <a:spAutoFit/>
          </a:bodyPr>
          <a:lstStyle>
            <a:lvl1pPr lvl="0" algn="ctr">
              <a:lnSpc>
                <a:spcPct val="100000"/>
              </a:lnSpc>
              <a:spcBef>
                <a:spcPts val="0"/>
              </a:spcBef>
              <a:spcAft>
                <a:spcPts val="0"/>
              </a:spcAft>
              <a:buSzPts val="1400"/>
              <a:buNone/>
              <a:defRPr>
                <a:solidFill>
                  <a:srgbClr val="6C646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9" name="Google Shape;309;g104416603e9_2_101"/>
          <p:cNvSpPr txBox="1">
            <a:spLocks noGrp="1"/>
          </p:cNvSpPr>
          <p:nvPr>
            <p:ph type="sldNum" idx="12"/>
          </p:nvPr>
        </p:nvSpPr>
        <p:spPr>
          <a:xfrm>
            <a:off x="6858000" y="6408096"/>
            <a:ext cx="2133600" cy="246221"/>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310" name="Google Shape;310;g104416603e9_2_101"/>
          <p:cNvSpPr txBox="1">
            <a:spLocks noGrp="1"/>
          </p:cNvSpPr>
          <p:nvPr>
            <p:ph type="body" idx="3"/>
          </p:nvPr>
        </p:nvSpPr>
        <p:spPr>
          <a:xfrm>
            <a:off x="3314548" y="1715549"/>
            <a:ext cx="2514904" cy="4233230"/>
          </a:xfrm>
          <a:prstGeom prst="rect">
            <a:avLst/>
          </a:prstGeom>
          <a:noFill/>
          <a:ln>
            <a:noFill/>
          </a:ln>
        </p:spPr>
        <p:txBody>
          <a:bodyPr spcFirstLastPara="1" wrap="square" lIns="91425" tIns="45700" rIns="91425" bIns="45700" anchor="t" anchorCtr="0">
            <a:normAutofit/>
          </a:bodyPr>
          <a:lstStyle>
            <a:lvl1pPr marL="457200" lvl="0" indent="-330200" algn="l">
              <a:lnSpc>
                <a:spcPct val="100000"/>
              </a:lnSpc>
              <a:spcBef>
                <a:spcPts val="0"/>
              </a:spcBef>
              <a:spcAft>
                <a:spcPts val="0"/>
              </a:spcAft>
              <a:buClr>
                <a:srgbClr val="6C6463"/>
              </a:buClr>
              <a:buSzPts val="1600"/>
              <a:buChar char="•"/>
              <a:defRPr sz="1600">
                <a:solidFill>
                  <a:srgbClr val="6C6463"/>
                </a:solidFill>
              </a:defRPr>
            </a:lvl1pPr>
            <a:lvl2pPr marL="914400" lvl="1" indent="-330200" algn="l">
              <a:lnSpc>
                <a:spcPct val="100000"/>
              </a:lnSpc>
              <a:spcBef>
                <a:spcPts val="800"/>
              </a:spcBef>
              <a:spcAft>
                <a:spcPts val="0"/>
              </a:spcAft>
              <a:buClr>
                <a:srgbClr val="6C6463"/>
              </a:buClr>
              <a:buSzPts val="1600"/>
              <a:buChar char="–"/>
              <a:defRPr sz="1600">
                <a:solidFill>
                  <a:srgbClr val="6C6463"/>
                </a:solidFill>
              </a:defRPr>
            </a:lvl2pPr>
            <a:lvl3pPr marL="1371600" lvl="2" indent="-330200" algn="l">
              <a:lnSpc>
                <a:spcPct val="100000"/>
              </a:lnSpc>
              <a:spcBef>
                <a:spcPts val="800"/>
              </a:spcBef>
              <a:spcAft>
                <a:spcPts val="0"/>
              </a:spcAft>
              <a:buClr>
                <a:srgbClr val="6C6463"/>
              </a:buClr>
              <a:buSzPts val="1600"/>
              <a:buChar char="•"/>
              <a:defRPr sz="1600">
                <a:solidFill>
                  <a:srgbClr val="6C6463"/>
                </a:solidFill>
              </a:defRPr>
            </a:lvl3pPr>
            <a:lvl4pPr marL="1828800" lvl="3" indent="-317500" algn="l">
              <a:lnSpc>
                <a:spcPct val="100000"/>
              </a:lnSpc>
              <a:spcBef>
                <a:spcPts val="280"/>
              </a:spcBef>
              <a:spcAft>
                <a:spcPts val="0"/>
              </a:spcAft>
              <a:buClr>
                <a:srgbClr val="6C6463"/>
              </a:buClr>
              <a:buSzPts val="1400"/>
              <a:buChar char="–"/>
              <a:defRPr sz="1400">
                <a:solidFill>
                  <a:srgbClr val="6C6463"/>
                </a:solidFill>
              </a:defRPr>
            </a:lvl4pPr>
            <a:lvl5pPr marL="2286000" lvl="4" indent="-330200" algn="l">
              <a:lnSpc>
                <a:spcPct val="100000"/>
              </a:lnSpc>
              <a:spcBef>
                <a:spcPts val="320"/>
              </a:spcBef>
              <a:spcAft>
                <a:spcPts val="0"/>
              </a:spcAft>
              <a:buClr>
                <a:srgbClr val="FFFFFF"/>
              </a:buClr>
              <a:buSzPts val="1600"/>
              <a:buChar char="»"/>
              <a:defRPr sz="1600">
                <a:solidFill>
                  <a:srgbClr val="FFFFFF"/>
                </a:solidFill>
              </a:defRPr>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11" name="Google Shape;311;g104416603e9_2_101"/>
          <p:cNvSpPr txBox="1">
            <a:spLocks noGrp="1"/>
          </p:cNvSpPr>
          <p:nvPr>
            <p:ph type="title"/>
          </p:nvPr>
        </p:nvSpPr>
        <p:spPr>
          <a:xfrm>
            <a:off x="686104" y="898413"/>
            <a:ext cx="7772400" cy="615554"/>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BA0C2F"/>
              </a:buClr>
              <a:buSzPts val="2400"/>
              <a:buFont typeface="Gill Sans"/>
              <a:buNone/>
              <a:defRPr>
                <a:solidFill>
                  <a:srgbClr val="BA0C2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1_Red/Gray 1 Content + Bottom Photo">
  <p:cSld name="1_Red/Gray 1 Content + Bottom Photo">
    <p:bg>
      <p:bgPr>
        <a:solidFill>
          <a:schemeClr val="lt1"/>
        </a:solidFill>
        <a:effectLst/>
      </p:bgPr>
    </p:bg>
    <p:spTree>
      <p:nvGrpSpPr>
        <p:cNvPr id="1" name="Shape 312"/>
        <p:cNvGrpSpPr/>
        <p:nvPr/>
      </p:nvGrpSpPr>
      <p:grpSpPr>
        <a:xfrm>
          <a:off x="0" y="0"/>
          <a:ext cx="0" cy="0"/>
          <a:chOff x="0" y="0"/>
          <a:chExt cx="0" cy="0"/>
        </a:xfrm>
      </p:grpSpPr>
      <p:sp>
        <p:nvSpPr>
          <p:cNvPr id="313" name="Google Shape;313;g104416603e9_2_109"/>
          <p:cNvSpPr>
            <a:spLocks noGrp="1"/>
          </p:cNvSpPr>
          <p:nvPr>
            <p:ph type="pic" idx="2"/>
          </p:nvPr>
        </p:nvSpPr>
        <p:spPr>
          <a:xfrm>
            <a:off x="152400" y="3428999"/>
            <a:ext cx="8839200" cy="3228220"/>
          </a:xfrm>
          <a:prstGeom prst="rect">
            <a:avLst/>
          </a:prstGeom>
          <a:solidFill>
            <a:srgbClr val="E7E7E5"/>
          </a:solidFill>
          <a:ln>
            <a:noFill/>
          </a:ln>
        </p:spPr>
      </p:sp>
      <p:sp>
        <p:nvSpPr>
          <p:cNvPr id="314" name="Google Shape;314;g104416603e9_2_109"/>
          <p:cNvSpPr txBox="1">
            <a:spLocks noGrp="1"/>
          </p:cNvSpPr>
          <p:nvPr>
            <p:ph type="body" idx="1"/>
          </p:nvPr>
        </p:nvSpPr>
        <p:spPr>
          <a:xfrm>
            <a:off x="685800" y="1715549"/>
            <a:ext cx="7772400" cy="1511868"/>
          </a:xfrm>
          <a:prstGeom prst="rect">
            <a:avLst/>
          </a:prstGeom>
          <a:noFill/>
          <a:ln>
            <a:noFill/>
          </a:ln>
        </p:spPr>
        <p:txBody>
          <a:bodyPr spcFirstLastPara="1" wrap="square" lIns="91425" tIns="45700" rIns="91425" bIns="45700" anchor="t" anchorCtr="0">
            <a:normAutofit/>
          </a:bodyPr>
          <a:lstStyle>
            <a:lvl1pPr marL="457200" lvl="0" indent="-330200" algn="l">
              <a:lnSpc>
                <a:spcPct val="100000"/>
              </a:lnSpc>
              <a:spcBef>
                <a:spcPts val="0"/>
              </a:spcBef>
              <a:spcAft>
                <a:spcPts val="0"/>
              </a:spcAft>
              <a:buClr>
                <a:srgbClr val="6C6463"/>
              </a:buClr>
              <a:buSzPts val="1600"/>
              <a:buChar char="•"/>
              <a:defRPr>
                <a:solidFill>
                  <a:srgbClr val="6C6463"/>
                </a:solidFill>
              </a:defRPr>
            </a:lvl1pPr>
            <a:lvl2pPr marL="914400" lvl="1" indent="-330200" algn="l">
              <a:lnSpc>
                <a:spcPct val="100000"/>
              </a:lnSpc>
              <a:spcBef>
                <a:spcPts val="800"/>
              </a:spcBef>
              <a:spcAft>
                <a:spcPts val="0"/>
              </a:spcAft>
              <a:buClr>
                <a:srgbClr val="6C6463"/>
              </a:buClr>
              <a:buSzPts val="1600"/>
              <a:buChar char="–"/>
              <a:defRPr>
                <a:solidFill>
                  <a:srgbClr val="6C6463"/>
                </a:solidFill>
              </a:defRPr>
            </a:lvl2pPr>
            <a:lvl3pPr marL="1371600" lvl="2" indent="-342900" algn="l">
              <a:lnSpc>
                <a:spcPct val="100000"/>
              </a:lnSpc>
              <a:spcBef>
                <a:spcPts val="800"/>
              </a:spcBef>
              <a:spcAft>
                <a:spcPts val="0"/>
              </a:spcAft>
              <a:buClr>
                <a:srgbClr val="6C6463"/>
              </a:buClr>
              <a:buSzPts val="1800"/>
              <a:buChar char="•"/>
              <a:defRPr>
                <a:solidFill>
                  <a:srgbClr val="6C6463"/>
                </a:solidFill>
              </a:defRPr>
            </a:lvl3pPr>
            <a:lvl4pPr marL="1828800" lvl="3" indent="-330200" algn="l">
              <a:lnSpc>
                <a:spcPct val="100000"/>
              </a:lnSpc>
              <a:spcBef>
                <a:spcPts val="320"/>
              </a:spcBef>
              <a:spcAft>
                <a:spcPts val="0"/>
              </a:spcAft>
              <a:buClr>
                <a:srgbClr val="6C6463"/>
              </a:buClr>
              <a:buSzPts val="1600"/>
              <a:buChar char="–"/>
              <a:defRPr>
                <a:solidFill>
                  <a:srgbClr val="6C6463"/>
                </a:solidFill>
              </a:defRPr>
            </a:lvl4pPr>
            <a:lvl5pPr marL="2286000" lvl="4" indent="-317500" algn="l">
              <a:lnSpc>
                <a:spcPct val="100000"/>
              </a:lnSpc>
              <a:spcBef>
                <a:spcPts val="280"/>
              </a:spcBef>
              <a:spcAft>
                <a:spcPts val="0"/>
              </a:spcAft>
              <a:buClr>
                <a:srgbClr val="FFFFFF"/>
              </a:buClr>
              <a:buSzPts val="1400"/>
              <a:buChar char="»"/>
              <a:defRPr>
                <a:solidFill>
                  <a:srgbClr val="FFFFFF"/>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15" name="Google Shape;315;g104416603e9_2_109"/>
          <p:cNvSpPr txBox="1">
            <a:spLocks noGrp="1"/>
          </p:cNvSpPr>
          <p:nvPr>
            <p:ph type="dt" idx="10"/>
          </p:nvPr>
        </p:nvSpPr>
        <p:spPr>
          <a:xfrm>
            <a:off x="152400" y="6408096"/>
            <a:ext cx="2133600" cy="246221"/>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sz="600" b="0" i="0">
                <a:solidFill>
                  <a:srgbClr val="FFFFFF"/>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6" name="Google Shape;316;g104416603e9_2_109"/>
          <p:cNvSpPr txBox="1">
            <a:spLocks noGrp="1"/>
          </p:cNvSpPr>
          <p:nvPr>
            <p:ph type="ftr" idx="11"/>
          </p:nvPr>
        </p:nvSpPr>
        <p:spPr>
          <a:xfrm>
            <a:off x="3124200" y="6408096"/>
            <a:ext cx="2895600" cy="246221"/>
          </a:xfrm>
          <a:prstGeom prst="rect">
            <a:avLst/>
          </a:prstGeom>
          <a:noFill/>
          <a:ln>
            <a:noFill/>
          </a:ln>
        </p:spPr>
        <p:txBody>
          <a:bodyPr spcFirstLastPara="1" wrap="square" lIns="91425" tIns="45700" rIns="91425" bIns="45700" anchor="ctr" anchorCtr="0">
            <a:spAutoFit/>
          </a:bodyPr>
          <a:lstStyle>
            <a:lvl1pPr lvl="0" algn="ctr">
              <a:lnSpc>
                <a:spcPct val="100000"/>
              </a:lnSpc>
              <a:spcBef>
                <a:spcPts val="0"/>
              </a:spcBef>
              <a:spcAft>
                <a:spcPts val="0"/>
              </a:spcAft>
              <a:buSzPts val="1400"/>
              <a:buNone/>
              <a:defRPr sz="600" b="0" i="0">
                <a:solidFill>
                  <a:srgbClr val="FFFFFF"/>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7" name="Google Shape;317;g104416603e9_2_109"/>
          <p:cNvSpPr txBox="1">
            <a:spLocks noGrp="1"/>
          </p:cNvSpPr>
          <p:nvPr>
            <p:ph type="sldNum" idx="12"/>
          </p:nvPr>
        </p:nvSpPr>
        <p:spPr>
          <a:xfrm>
            <a:off x="6858000" y="6408096"/>
            <a:ext cx="2133600" cy="246221"/>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318" name="Google Shape;318;g104416603e9_2_109"/>
          <p:cNvSpPr txBox="1">
            <a:spLocks noGrp="1"/>
          </p:cNvSpPr>
          <p:nvPr>
            <p:ph type="body" idx="3"/>
          </p:nvPr>
        </p:nvSpPr>
        <p:spPr>
          <a:xfrm rot="-5400000">
            <a:off x="7527668" y="4708265"/>
            <a:ext cx="2743200" cy="184666"/>
          </a:xfrm>
          <a:prstGeom prst="rect">
            <a:avLst/>
          </a:prstGeom>
          <a:noFill/>
          <a:ln>
            <a:noFill/>
          </a:ln>
        </p:spPr>
        <p:txBody>
          <a:bodyPr spcFirstLastPara="1" wrap="square" lIns="91425" tIns="45700" rIns="91425" bIns="45700" anchor="t" anchorCtr="0">
            <a:spAutoFit/>
          </a:bodyPr>
          <a:lstStyle>
            <a:lvl1pPr marL="457200" lvl="0" indent="-228600" algn="r">
              <a:lnSpc>
                <a:spcPct val="100000"/>
              </a:lnSpc>
              <a:spcBef>
                <a:spcPts val="0"/>
              </a:spcBef>
              <a:spcAft>
                <a:spcPts val="0"/>
              </a:spcAft>
              <a:buClr>
                <a:srgbClr val="FFFFFF"/>
              </a:buClr>
              <a:buSzPts val="600"/>
              <a:buNone/>
              <a:defRPr sz="600">
                <a:solidFill>
                  <a:srgbClr val="FFFFFF"/>
                </a:solidFill>
              </a:defRPr>
            </a:lvl1pPr>
            <a:lvl2pPr marL="914400" lvl="1" indent="-228600" algn="l">
              <a:lnSpc>
                <a:spcPct val="100000"/>
              </a:lnSpc>
              <a:spcBef>
                <a:spcPts val="800"/>
              </a:spcBef>
              <a:spcAft>
                <a:spcPts val="0"/>
              </a:spcAft>
              <a:buClr>
                <a:schemeClr val="lt1"/>
              </a:buClr>
              <a:buSzPts val="1800"/>
              <a:buNone/>
              <a:defRPr sz="1800">
                <a:solidFill>
                  <a:schemeClr val="lt1"/>
                </a:solidFill>
              </a:defRPr>
            </a:lvl2pPr>
            <a:lvl3pPr marL="1371600" lvl="2" indent="-228600" algn="l">
              <a:lnSpc>
                <a:spcPct val="100000"/>
              </a:lnSpc>
              <a:spcBef>
                <a:spcPts val="800"/>
              </a:spcBef>
              <a:spcAft>
                <a:spcPts val="0"/>
              </a:spcAft>
              <a:buClr>
                <a:schemeClr val="lt1"/>
              </a:buClr>
              <a:buSzPts val="1600"/>
              <a:buNone/>
              <a:defRPr sz="1600">
                <a:solidFill>
                  <a:schemeClr val="lt1"/>
                </a:solidFill>
              </a:defRPr>
            </a:lvl3pPr>
            <a:lvl4pPr marL="1828800" lvl="3" indent="-228600" algn="l">
              <a:lnSpc>
                <a:spcPct val="100000"/>
              </a:lnSpc>
              <a:spcBef>
                <a:spcPts val="280"/>
              </a:spcBef>
              <a:spcAft>
                <a:spcPts val="0"/>
              </a:spcAft>
              <a:buClr>
                <a:schemeClr val="lt1"/>
              </a:buClr>
              <a:buSzPts val="1400"/>
              <a:buNone/>
              <a:defRPr sz="1400">
                <a:solidFill>
                  <a:schemeClr val="lt1"/>
                </a:solidFill>
              </a:defRPr>
            </a:lvl4pPr>
            <a:lvl5pPr marL="2286000" lvl="4" indent="-228600" algn="l">
              <a:lnSpc>
                <a:spcPct val="100000"/>
              </a:lnSpc>
              <a:spcBef>
                <a:spcPts val="240"/>
              </a:spcBef>
              <a:spcAft>
                <a:spcPts val="0"/>
              </a:spcAft>
              <a:buClr>
                <a:schemeClr val="lt1"/>
              </a:buClr>
              <a:buSzPts val="1200"/>
              <a:buNone/>
              <a:defRPr sz="1200">
                <a:solidFill>
                  <a:schemeClr val="lt1"/>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19" name="Google Shape;319;g104416603e9_2_109"/>
          <p:cNvSpPr txBox="1">
            <a:spLocks noGrp="1"/>
          </p:cNvSpPr>
          <p:nvPr>
            <p:ph type="title"/>
          </p:nvPr>
        </p:nvSpPr>
        <p:spPr>
          <a:xfrm>
            <a:off x="686104" y="898413"/>
            <a:ext cx="7772400" cy="615554"/>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BA0C2F"/>
              </a:buClr>
              <a:buSzPts val="2400"/>
              <a:buFont typeface="Gill Sans"/>
              <a:buNone/>
              <a:defRPr>
                <a:solidFill>
                  <a:srgbClr val="BA0C2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1_Red/Gray 1 Content + Right Photo">
  <p:cSld name="1_Red/Gray 1 Content + Right Photo">
    <p:bg>
      <p:bgPr>
        <a:solidFill>
          <a:schemeClr val="lt1"/>
        </a:solidFill>
        <a:effectLst/>
      </p:bgPr>
    </p:bg>
    <p:spTree>
      <p:nvGrpSpPr>
        <p:cNvPr id="1" name="Shape 320"/>
        <p:cNvGrpSpPr/>
        <p:nvPr/>
      </p:nvGrpSpPr>
      <p:grpSpPr>
        <a:xfrm>
          <a:off x="0" y="0"/>
          <a:ext cx="0" cy="0"/>
          <a:chOff x="0" y="0"/>
          <a:chExt cx="0" cy="0"/>
        </a:xfrm>
      </p:grpSpPr>
      <p:sp>
        <p:nvSpPr>
          <p:cNvPr id="321" name="Google Shape;321;g104416603e9_2_117"/>
          <p:cNvSpPr>
            <a:spLocks noGrp="1"/>
          </p:cNvSpPr>
          <p:nvPr>
            <p:ph type="pic" idx="2"/>
          </p:nvPr>
        </p:nvSpPr>
        <p:spPr>
          <a:xfrm>
            <a:off x="4572000" y="203683"/>
            <a:ext cx="4419600" cy="6450636"/>
          </a:xfrm>
          <a:prstGeom prst="rect">
            <a:avLst/>
          </a:prstGeom>
          <a:solidFill>
            <a:srgbClr val="E7E7E5"/>
          </a:solidFill>
          <a:ln>
            <a:noFill/>
          </a:ln>
        </p:spPr>
      </p:sp>
      <p:sp>
        <p:nvSpPr>
          <p:cNvPr id="322" name="Google Shape;322;g104416603e9_2_117"/>
          <p:cNvSpPr txBox="1">
            <a:spLocks noGrp="1"/>
          </p:cNvSpPr>
          <p:nvPr>
            <p:ph type="dt" idx="10"/>
          </p:nvPr>
        </p:nvSpPr>
        <p:spPr>
          <a:xfrm>
            <a:off x="152400" y="6408096"/>
            <a:ext cx="2133600" cy="246221"/>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sz="600" b="0" i="0">
                <a:solidFill>
                  <a:srgbClr val="6C6463"/>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3" name="Google Shape;323;g104416603e9_2_117"/>
          <p:cNvSpPr txBox="1">
            <a:spLocks noGrp="1"/>
          </p:cNvSpPr>
          <p:nvPr>
            <p:ph type="sldNum" idx="12"/>
          </p:nvPr>
        </p:nvSpPr>
        <p:spPr>
          <a:xfrm>
            <a:off x="6858000" y="6408096"/>
            <a:ext cx="2133600" cy="246221"/>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324" name="Google Shape;324;g104416603e9_2_117"/>
          <p:cNvSpPr txBox="1">
            <a:spLocks noGrp="1"/>
          </p:cNvSpPr>
          <p:nvPr>
            <p:ph type="body" idx="1"/>
          </p:nvPr>
        </p:nvSpPr>
        <p:spPr>
          <a:xfrm>
            <a:off x="685800" y="2219505"/>
            <a:ext cx="3657600" cy="3729274"/>
          </a:xfrm>
          <a:prstGeom prst="rect">
            <a:avLst/>
          </a:prstGeom>
          <a:noFill/>
          <a:ln>
            <a:noFill/>
          </a:ln>
        </p:spPr>
        <p:txBody>
          <a:bodyPr spcFirstLastPara="1" wrap="square" lIns="91425" tIns="45700" rIns="91425" bIns="45700" anchor="t" anchorCtr="0">
            <a:normAutofit/>
          </a:bodyPr>
          <a:lstStyle>
            <a:lvl1pPr marL="457200" lvl="0" indent="-330200" algn="l">
              <a:lnSpc>
                <a:spcPct val="100000"/>
              </a:lnSpc>
              <a:spcBef>
                <a:spcPts val="0"/>
              </a:spcBef>
              <a:spcAft>
                <a:spcPts val="0"/>
              </a:spcAft>
              <a:buClr>
                <a:srgbClr val="6C6463"/>
              </a:buClr>
              <a:buSzPts val="1600"/>
              <a:buChar char="•"/>
              <a:defRPr sz="1600">
                <a:solidFill>
                  <a:srgbClr val="6C6463"/>
                </a:solidFill>
              </a:defRPr>
            </a:lvl1pPr>
            <a:lvl2pPr marL="914400" lvl="1" indent="-330200" algn="l">
              <a:lnSpc>
                <a:spcPct val="100000"/>
              </a:lnSpc>
              <a:spcBef>
                <a:spcPts val="800"/>
              </a:spcBef>
              <a:spcAft>
                <a:spcPts val="0"/>
              </a:spcAft>
              <a:buClr>
                <a:srgbClr val="6C6463"/>
              </a:buClr>
              <a:buSzPts val="1600"/>
              <a:buChar char="–"/>
              <a:defRPr sz="1600">
                <a:solidFill>
                  <a:srgbClr val="6C6463"/>
                </a:solidFill>
              </a:defRPr>
            </a:lvl2pPr>
            <a:lvl3pPr marL="1371600" lvl="2" indent="-330200" algn="l">
              <a:lnSpc>
                <a:spcPct val="100000"/>
              </a:lnSpc>
              <a:spcBef>
                <a:spcPts val="800"/>
              </a:spcBef>
              <a:spcAft>
                <a:spcPts val="0"/>
              </a:spcAft>
              <a:buClr>
                <a:srgbClr val="6C6463"/>
              </a:buClr>
              <a:buSzPts val="1600"/>
              <a:buChar char="•"/>
              <a:defRPr sz="1600">
                <a:solidFill>
                  <a:srgbClr val="6C6463"/>
                </a:solidFill>
              </a:defRPr>
            </a:lvl3pPr>
            <a:lvl4pPr marL="1828800" lvl="3" indent="-317500" algn="l">
              <a:lnSpc>
                <a:spcPct val="100000"/>
              </a:lnSpc>
              <a:spcBef>
                <a:spcPts val="280"/>
              </a:spcBef>
              <a:spcAft>
                <a:spcPts val="0"/>
              </a:spcAft>
              <a:buClr>
                <a:srgbClr val="6C6463"/>
              </a:buClr>
              <a:buSzPts val="1400"/>
              <a:buChar char="–"/>
              <a:defRPr sz="1400">
                <a:solidFill>
                  <a:srgbClr val="6C6463"/>
                </a:solidFill>
              </a:defRPr>
            </a:lvl4pPr>
            <a:lvl5pPr marL="2286000" lvl="4" indent="-317500" algn="l">
              <a:lnSpc>
                <a:spcPct val="100000"/>
              </a:lnSpc>
              <a:spcBef>
                <a:spcPts val="280"/>
              </a:spcBef>
              <a:spcAft>
                <a:spcPts val="0"/>
              </a:spcAft>
              <a:buClr>
                <a:srgbClr val="FFFFFF"/>
              </a:buClr>
              <a:buSzPts val="1400"/>
              <a:buChar char="»"/>
              <a:defRPr>
                <a:solidFill>
                  <a:srgbClr val="FFFFFF"/>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25" name="Google Shape;325;g104416603e9_2_117"/>
          <p:cNvSpPr txBox="1">
            <a:spLocks noGrp="1"/>
          </p:cNvSpPr>
          <p:nvPr>
            <p:ph type="body" idx="3"/>
          </p:nvPr>
        </p:nvSpPr>
        <p:spPr>
          <a:xfrm rot="-5400000">
            <a:off x="7527667" y="1482949"/>
            <a:ext cx="2743200" cy="184666"/>
          </a:xfrm>
          <a:prstGeom prst="rect">
            <a:avLst/>
          </a:prstGeom>
          <a:noFill/>
          <a:ln>
            <a:noFill/>
          </a:ln>
        </p:spPr>
        <p:txBody>
          <a:bodyPr spcFirstLastPara="1" wrap="square" lIns="91425" tIns="45700" rIns="91425" bIns="45700" anchor="t" anchorCtr="0">
            <a:spAutoFit/>
          </a:bodyPr>
          <a:lstStyle>
            <a:lvl1pPr marL="457200" lvl="0" indent="-228600" algn="r">
              <a:lnSpc>
                <a:spcPct val="100000"/>
              </a:lnSpc>
              <a:spcBef>
                <a:spcPts val="0"/>
              </a:spcBef>
              <a:spcAft>
                <a:spcPts val="0"/>
              </a:spcAft>
              <a:buClr>
                <a:srgbClr val="FFFFFF"/>
              </a:buClr>
              <a:buSzPts val="600"/>
              <a:buNone/>
              <a:defRPr sz="600">
                <a:solidFill>
                  <a:srgbClr val="FFFFFF"/>
                </a:solidFill>
              </a:defRPr>
            </a:lvl1pPr>
            <a:lvl2pPr marL="914400" lvl="1" indent="-228600" algn="l">
              <a:lnSpc>
                <a:spcPct val="100000"/>
              </a:lnSpc>
              <a:spcBef>
                <a:spcPts val="800"/>
              </a:spcBef>
              <a:spcAft>
                <a:spcPts val="0"/>
              </a:spcAft>
              <a:buClr>
                <a:schemeClr val="lt1"/>
              </a:buClr>
              <a:buSzPts val="1800"/>
              <a:buNone/>
              <a:defRPr sz="1800">
                <a:solidFill>
                  <a:schemeClr val="lt1"/>
                </a:solidFill>
              </a:defRPr>
            </a:lvl2pPr>
            <a:lvl3pPr marL="1371600" lvl="2" indent="-228600" algn="l">
              <a:lnSpc>
                <a:spcPct val="100000"/>
              </a:lnSpc>
              <a:spcBef>
                <a:spcPts val="800"/>
              </a:spcBef>
              <a:spcAft>
                <a:spcPts val="0"/>
              </a:spcAft>
              <a:buClr>
                <a:schemeClr val="lt1"/>
              </a:buClr>
              <a:buSzPts val="1600"/>
              <a:buNone/>
              <a:defRPr sz="1600">
                <a:solidFill>
                  <a:schemeClr val="lt1"/>
                </a:solidFill>
              </a:defRPr>
            </a:lvl3pPr>
            <a:lvl4pPr marL="1828800" lvl="3" indent="-228600" algn="l">
              <a:lnSpc>
                <a:spcPct val="100000"/>
              </a:lnSpc>
              <a:spcBef>
                <a:spcPts val="280"/>
              </a:spcBef>
              <a:spcAft>
                <a:spcPts val="0"/>
              </a:spcAft>
              <a:buClr>
                <a:schemeClr val="lt1"/>
              </a:buClr>
              <a:buSzPts val="1400"/>
              <a:buNone/>
              <a:defRPr sz="1400">
                <a:solidFill>
                  <a:schemeClr val="lt1"/>
                </a:solidFill>
              </a:defRPr>
            </a:lvl4pPr>
            <a:lvl5pPr marL="2286000" lvl="4" indent="-228600" algn="l">
              <a:lnSpc>
                <a:spcPct val="100000"/>
              </a:lnSpc>
              <a:spcBef>
                <a:spcPts val="240"/>
              </a:spcBef>
              <a:spcAft>
                <a:spcPts val="0"/>
              </a:spcAft>
              <a:buClr>
                <a:schemeClr val="lt1"/>
              </a:buClr>
              <a:buSzPts val="1200"/>
              <a:buNone/>
              <a:defRPr sz="1200">
                <a:solidFill>
                  <a:schemeClr val="lt1"/>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26" name="Google Shape;326;g104416603e9_2_117"/>
          <p:cNvSpPr txBox="1">
            <a:spLocks noGrp="1"/>
          </p:cNvSpPr>
          <p:nvPr>
            <p:ph type="title"/>
          </p:nvPr>
        </p:nvSpPr>
        <p:spPr>
          <a:xfrm>
            <a:off x="685800" y="897749"/>
            <a:ext cx="3657600" cy="1099175"/>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BA0C2F"/>
              </a:buClr>
              <a:buSzPts val="2400"/>
              <a:buFont typeface="Gill Sans"/>
              <a:buNone/>
              <a:defRPr>
                <a:solidFill>
                  <a:srgbClr val="BA0C2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1_Red/Gray Title Only">
  <p:cSld name="1_Red/Gray Title Only">
    <p:bg>
      <p:bgPr>
        <a:solidFill>
          <a:schemeClr val="lt1"/>
        </a:solidFill>
        <a:effectLst/>
      </p:bgPr>
    </p:bg>
    <p:spTree>
      <p:nvGrpSpPr>
        <p:cNvPr id="1" name="Shape 327"/>
        <p:cNvGrpSpPr/>
        <p:nvPr/>
      </p:nvGrpSpPr>
      <p:grpSpPr>
        <a:xfrm>
          <a:off x="0" y="0"/>
          <a:ext cx="0" cy="0"/>
          <a:chOff x="0" y="0"/>
          <a:chExt cx="0" cy="0"/>
        </a:xfrm>
      </p:grpSpPr>
      <p:sp>
        <p:nvSpPr>
          <p:cNvPr id="328" name="Google Shape;328;g104416603e9_2_124"/>
          <p:cNvSpPr>
            <a:spLocks noGrp="1"/>
          </p:cNvSpPr>
          <p:nvPr>
            <p:ph type="pic" idx="2"/>
          </p:nvPr>
        </p:nvSpPr>
        <p:spPr>
          <a:xfrm>
            <a:off x="152400" y="203682"/>
            <a:ext cx="4419600" cy="6450634"/>
          </a:xfrm>
          <a:prstGeom prst="rect">
            <a:avLst/>
          </a:prstGeom>
          <a:solidFill>
            <a:srgbClr val="E7E7E5"/>
          </a:solidFill>
          <a:ln>
            <a:noFill/>
          </a:ln>
        </p:spPr>
      </p:sp>
      <p:sp>
        <p:nvSpPr>
          <p:cNvPr id="329" name="Google Shape;329;g104416603e9_2_124"/>
          <p:cNvSpPr txBox="1">
            <a:spLocks noGrp="1"/>
          </p:cNvSpPr>
          <p:nvPr>
            <p:ph type="dt" idx="10"/>
          </p:nvPr>
        </p:nvSpPr>
        <p:spPr>
          <a:xfrm>
            <a:off x="152400" y="6408096"/>
            <a:ext cx="2133600" cy="246221"/>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sz="600" b="0" i="0">
                <a:solidFill>
                  <a:schemeClr val="lt1"/>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0" name="Google Shape;330;g104416603e9_2_124"/>
          <p:cNvSpPr txBox="1">
            <a:spLocks noGrp="1"/>
          </p:cNvSpPr>
          <p:nvPr>
            <p:ph type="sldNum" idx="12"/>
          </p:nvPr>
        </p:nvSpPr>
        <p:spPr>
          <a:xfrm>
            <a:off x="6858000" y="6408096"/>
            <a:ext cx="2133600" cy="246221"/>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331" name="Google Shape;331;g104416603e9_2_124"/>
          <p:cNvSpPr txBox="1">
            <a:spLocks noGrp="1"/>
          </p:cNvSpPr>
          <p:nvPr>
            <p:ph type="body" idx="1"/>
          </p:nvPr>
        </p:nvSpPr>
        <p:spPr>
          <a:xfrm rot="-5400000">
            <a:off x="3108068" y="1482949"/>
            <a:ext cx="2743200" cy="184666"/>
          </a:xfrm>
          <a:prstGeom prst="rect">
            <a:avLst/>
          </a:prstGeom>
          <a:noFill/>
          <a:ln>
            <a:noFill/>
          </a:ln>
        </p:spPr>
        <p:txBody>
          <a:bodyPr spcFirstLastPara="1" wrap="square" lIns="91425" tIns="45700" rIns="91425" bIns="45700" anchor="t" anchorCtr="0">
            <a:spAutoFit/>
          </a:bodyPr>
          <a:lstStyle>
            <a:lvl1pPr marL="457200" lvl="0" indent="-228600" algn="r">
              <a:lnSpc>
                <a:spcPct val="100000"/>
              </a:lnSpc>
              <a:spcBef>
                <a:spcPts val="0"/>
              </a:spcBef>
              <a:spcAft>
                <a:spcPts val="0"/>
              </a:spcAft>
              <a:buClr>
                <a:srgbClr val="FFFFFF"/>
              </a:buClr>
              <a:buSzPts val="600"/>
              <a:buNone/>
              <a:defRPr sz="600">
                <a:solidFill>
                  <a:srgbClr val="FFFFFF"/>
                </a:solidFill>
              </a:defRPr>
            </a:lvl1pPr>
            <a:lvl2pPr marL="914400" lvl="1" indent="-228600" algn="l">
              <a:lnSpc>
                <a:spcPct val="100000"/>
              </a:lnSpc>
              <a:spcBef>
                <a:spcPts val="800"/>
              </a:spcBef>
              <a:spcAft>
                <a:spcPts val="0"/>
              </a:spcAft>
              <a:buClr>
                <a:schemeClr val="lt1"/>
              </a:buClr>
              <a:buSzPts val="1800"/>
              <a:buNone/>
              <a:defRPr sz="1800">
                <a:solidFill>
                  <a:schemeClr val="lt1"/>
                </a:solidFill>
              </a:defRPr>
            </a:lvl2pPr>
            <a:lvl3pPr marL="1371600" lvl="2" indent="-228600" algn="l">
              <a:lnSpc>
                <a:spcPct val="100000"/>
              </a:lnSpc>
              <a:spcBef>
                <a:spcPts val="800"/>
              </a:spcBef>
              <a:spcAft>
                <a:spcPts val="0"/>
              </a:spcAft>
              <a:buClr>
                <a:schemeClr val="lt1"/>
              </a:buClr>
              <a:buSzPts val="1600"/>
              <a:buNone/>
              <a:defRPr sz="1600">
                <a:solidFill>
                  <a:schemeClr val="lt1"/>
                </a:solidFill>
              </a:defRPr>
            </a:lvl3pPr>
            <a:lvl4pPr marL="1828800" lvl="3" indent="-228600" algn="l">
              <a:lnSpc>
                <a:spcPct val="100000"/>
              </a:lnSpc>
              <a:spcBef>
                <a:spcPts val="280"/>
              </a:spcBef>
              <a:spcAft>
                <a:spcPts val="0"/>
              </a:spcAft>
              <a:buClr>
                <a:schemeClr val="lt1"/>
              </a:buClr>
              <a:buSzPts val="1400"/>
              <a:buNone/>
              <a:defRPr sz="1400">
                <a:solidFill>
                  <a:schemeClr val="lt1"/>
                </a:solidFill>
              </a:defRPr>
            </a:lvl4pPr>
            <a:lvl5pPr marL="2286000" lvl="4" indent="-228600" algn="l">
              <a:lnSpc>
                <a:spcPct val="100000"/>
              </a:lnSpc>
              <a:spcBef>
                <a:spcPts val="240"/>
              </a:spcBef>
              <a:spcAft>
                <a:spcPts val="0"/>
              </a:spcAft>
              <a:buClr>
                <a:schemeClr val="lt1"/>
              </a:buClr>
              <a:buSzPts val="1200"/>
              <a:buNone/>
              <a:defRPr sz="1200">
                <a:solidFill>
                  <a:schemeClr val="lt1"/>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32" name="Google Shape;332;g104416603e9_2_124"/>
          <p:cNvSpPr txBox="1">
            <a:spLocks noGrp="1"/>
          </p:cNvSpPr>
          <p:nvPr>
            <p:ph type="title"/>
          </p:nvPr>
        </p:nvSpPr>
        <p:spPr>
          <a:xfrm>
            <a:off x="4877104" y="2894859"/>
            <a:ext cx="3885896" cy="1107995"/>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Clr>
                <a:srgbClr val="BA0C2F"/>
              </a:buClr>
              <a:buSzPts val="2400"/>
              <a:buFont typeface="Gill Sans"/>
              <a:buNone/>
              <a:defRPr>
                <a:solidFill>
                  <a:srgbClr val="BA0C2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Red/Gray 1 Content + Right Photo">
  <p:cSld name="Red/Gray 1 Content + Right Photo">
    <p:spTree>
      <p:nvGrpSpPr>
        <p:cNvPr id="1" name="Shape 30"/>
        <p:cNvGrpSpPr/>
        <p:nvPr/>
      </p:nvGrpSpPr>
      <p:grpSpPr>
        <a:xfrm>
          <a:off x="0" y="0"/>
          <a:ext cx="0" cy="0"/>
          <a:chOff x="0" y="0"/>
          <a:chExt cx="0" cy="0"/>
        </a:xfrm>
      </p:grpSpPr>
      <p:sp>
        <p:nvSpPr>
          <p:cNvPr id="31" name="Google Shape;31;p55"/>
          <p:cNvSpPr>
            <a:spLocks noGrp="1"/>
          </p:cNvSpPr>
          <p:nvPr>
            <p:ph type="pic" idx="2"/>
          </p:nvPr>
        </p:nvSpPr>
        <p:spPr>
          <a:xfrm>
            <a:off x="4572000" y="152400"/>
            <a:ext cx="4419600" cy="6553200"/>
          </a:xfrm>
          <a:prstGeom prst="rect">
            <a:avLst/>
          </a:prstGeom>
          <a:solidFill>
            <a:srgbClr val="FFFFFF"/>
          </a:solidFill>
          <a:ln>
            <a:noFill/>
          </a:ln>
        </p:spPr>
      </p:sp>
      <p:sp>
        <p:nvSpPr>
          <p:cNvPr id="32" name="Google Shape;32;p55"/>
          <p:cNvSpPr txBox="1">
            <a:spLocks noGrp="1"/>
          </p:cNvSpPr>
          <p:nvPr>
            <p:ph type="body" idx="1"/>
          </p:nvPr>
        </p:nvSpPr>
        <p:spPr>
          <a:xfrm>
            <a:off x="685800" y="2057401"/>
            <a:ext cx="3657600" cy="4114799"/>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0"/>
              </a:spcBef>
              <a:spcAft>
                <a:spcPts val="0"/>
              </a:spcAft>
              <a:buClr>
                <a:schemeClr val="dk1"/>
              </a:buClr>
              <a:buSzPts val="2000"/>
              <a:buChar char="•"/>
              <a:defRPr sz="2000">
                <a:solidFill>
                  <a:schemeClr val="dk1"/>
                </a:solidFill>
                <a:latin typeface="Gill Sans"/>
                <a:ea typeface="Gill Sans"/>
                <a:cs typeface="Gill Sans"/>
                <a:sym typeface="Gill Sans"/>
              </a:defRPr>
            </a:lvl1pPr>
            <a:lvl2pPr marL="914400" lvl="1" indent="-342900" algn="l">
              <a:lnSpc>
                <a:spcPct val="100000"/>
              </a:lnSpc>
              <a:spcBef>
                <a:spcPts val="1200"/>
              </a:spcBef>
              <a:spcAft>
                <a:spcPts val="0"/>
              </a:spcAft>
              <a:buClr>
                <a:schemeClr val="dk1"/>
              </a:buClr>
              <a:buSzPts val="1800"/>
              <a:buChar char="–"/>
              <a:defRPr sz="1800">
                <a:solidFill>
                  <a:schemeClr val="dk1"/>
                </a:solidFill>
                <a:latin typeface="Gill Sans"/>
                <a:ea typeface="Gill Sans"/>
                <a:cs typeface="Gill Sans"/>
                <a:sym typeface="Gill Sans"/>
              </a:defRPr>
            </a:lvl2pPr>
            <a:lvl3pPr marL="1371600" lvl="2" indent="-330200" algn="l">
              <a:lnSpc>
                <a:spcPct val="100000"/>
              </a:lnSpc>
              <a:spcBef>
                <a:spcPts val="1200"/>
              </a:spcBef>
              <a:spcAft>
                <a:spcPts val="0"/>
              </a:spcAft>
              <a:buClr>
                <a:schemeClr val="dk1"/>
              </a:buClr>
              <a:buSzPts val="1600"/>
              <a:buChar char="•"/>
              <a:defRPr sz="1600">
                <a:solidFill>
                  <a:schemeClr val="dk1"/>
                </a:solidFill>
                <a:latin typeface="Gill Sans"/>
                <a:ea typeface="Gill Sans"/>
                <a:cs typeface="Gill Sans"/>
                <a:sym typeface="Gill Sans"/>
              </a:defRPr>
            </a:lvl3pPr>
            <a:lvl4pPr marL="1828800" lvl="3" indent="-317500" algn="l">
              <a:lnSpc>
                <a:spcPct val="100000"/>
              </a:lnSpc>
              <a:spcBef>
                <a:spcPts val="280"/>
              </a:spcBef>
              <a:spcAft>
                <a:spcPts val="0"/>
              </a:spcAft>
              <a:buClr>
                <a:schemeClr val="dk1"/>
              </a:buClr>
              <a:buSzPts val="1400"/>
              <a:buChar char="–"/>
              <a:defRPr sz="1400">
                <a:solidFill>
                  <a:schemeClr val="dk1"/>
                </a:solidFill>
                <a:latin typeface="Gill Sans"/>
                <a:ea typeface="Gill Sans"/>
                <a:cs typeface="Gill Sans"/>
                <a:sym typeface="Gill Sans"/>
              </a:defRPr>
            </a:lvl4pPr>
            <a:lvl5pPr marL="2286000" lvl="4" indent="-317500" algn="l">
              <a:lnSpc>
                <a:spcPct val="100000"/>
              </a:lnSpc>
              <a:spcBef>
                <a:spcPts val="280"/>
              </a:spcBef>
              <a:spcAft>
                <a:spcPts val="0"/>
              </a:spcAft>
              <a:buClr>
                <a:srgbClr val="FFFFFF"/>
              </a:buClr>
              <a:buSzPts val="1400"/>
              <a:buChar char="»"/>
              <a:defRPr>
                <a:solidFill>
                  <a:srgbClr val="FFFFFF"/>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3" name="Google Shape;33;p55"/>
          <p:cNvSpPr txBox="1">
            <a:spLocks noGrp="1"/>
          </p:cNvSpPr>
          <p:nvPr>
            <p:ph type="title"/>
          </p:nvPr>
        </p:nvSpPr>
        <p:spPr>
          <a:xfrm>
            <a:off x="685800" y="843985"/>
            <a:ext cx="3657296" cy="95410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651D32"/>
              </a:buClr>
              <a:buSzPts val="2800"/>
              <a:buFont typeface="Gill Sans"/>
              <a:buNone/>
              <a:defRPr>
                <a:solidFill>
                  <a:srgbClr val="651D32"/>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55"/>
          <p:cNvSpPr txBox="1">
            <a:spLocks noGrp="1"/>
          </p:cNvSpPr>
          <p:nvPr>
            <p:ph type="body" idx="3"/>
          </p:nvPr>
        </p:nvSpPr>
        <p:spPr>
          <a:xfrm rot="-5400000">
            <a:off x="7527667" y="1431666"/>
            <a:ext cx="2743200" cy="184666"/>
          </a:xfrm>
          <a:prstGeom prst="rect">
            <a:avLst/>
          </a:prstGeom>
          <a:noFill/>
          <a:ln>
            <a:noFill/>
          </a:ln>
        </p:spPr>
        <p:txBody>
          <a:bodyPr spcFirstLastPara="1" wrap="square" lIns="91425" tIns="45700" rIns="91425" bIns="45700" anchor="t" anchorCtr="0">
            <a:spAutoFit/>
          </a:bodyPr>
          <a:lstStyle>
            <a:lvl1pPr marL="457200" lvl="0" indent="-228600" algn="r">
              <a:lnSpc>
                <a:spcPct val="100000"/>
              </a:lnSpc>
              <a:spcBef>
                <a:spcPts val="0"/>
              </a:spcBef>
              <a:spcAft>
                <a:spcPts val="0"/>
              </a:spcAft>
              <a:buClr>
                <a:srgbClr val="FFFFFF"/>
              </a:buClr>
              <a:buSzPts val="600"/>
              <a:buNone/>
              <a:defRPr sz="600">
                <a:solidFill>
                  <a:srgbClr val="FFFFFF"/>
                </a:solidFill>
              </a:defRPr>
            </a:lvl1pPr>
            <a:lvl2pPr marL="914400" lvl="1" indent="-228600" algn="l">
              <a:lnSpc>
                <a:spcPct val="100000"/>
              </a:lnSpc>
              <a:spcBef>
                <a:spcPts val="1200"/>
              </a:spcBef>
              <a:spcAft>
                <a:spcPts val="0"/>
              </a:spcAft>
              <a:buClr>
                <a:schemeClr val="lt1"/>
              </a:buClr>
              <a:buSzPts val="1800"/>
              <a:buNone/>
              <a:defRPr sz="1800">
                <a:solidFill>
                  <a:schemeClr val="lt1"/>
                </a:solidFill>
              </a:defRPr>
            </a:lvl2pPr>
            <a:lvl3pPr marL="1371600" lvl="2" indent="-228600" algn="l">
              <a:lnSpc>
                <a:spcPct val="100000"/>
              </a:lnSpc>
              <a:spcBef>
                <a:spcPts val="1200"/>
              </a:spcBef>
              <a:spcAft>
                <a:spcPts val="0"/>
              </a:spcAft>
              <a:buClr>
                <a:schemeClr val="lt1"/>
              </a:buClr>
              <a:buSzPts val="1600"/>
              <a:buNone/>
              <a:defRPr sz="1600">
                <a:solidFill>
                  <a:schemeClr val="lt1"/>
                </a:solidFill>
              </a:defRPr>
            </a:lvl3pPr>
            <a:lvl4pPr marL="1828800" lvl="3" indent="-228600" algn="l">
              <a:lnSpc>
                <a:spcPct val="100000"/>
              </a:lnSpc>
              <a:spcBef>
                <a:spcPts val="280"/>
              </a:spcBef>
              <a:spcAft>
                <a:spcPts val="0"/>
              </a:spcAft>
              <a:buClr>
                <a:schemeClr val="lt1"/>
              </a:buClr>
              <a:buSzPts val="1400"/>
              <a:buNone/>
              <a:defRPr sz="1400">
                <a:solidFill>
                  <a:schemeClr val="lt1"/>
                </a:solidFill>
              </a:defRPr>
            </a:lvl4pPr>
            <a:lvl5pPr marL="2286000" lvl="4" indent="-228600" algn="l">
              <a:lnSpc>
                <a:spcPct val="100000"/>
              </a:lnSpc>
              <a:spcBef>
                <a:spcPts val="240"/>
              </a:spcBef>
              <a:spcAft>
                <a:spcPts val="0"/>
              </a:spcAft>
              <a:buClr>
                <a:schemeClr val="lt1"/>
              </a:buClr>
              <a:buSzPts val="1200"/>
              <a:buNone/>
              <a:defRPr sz="1200">
                <a:solidFill>
                  <a:schemeClr val="lt1"/>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1_Cover - Full Red">
  <p:cSld name="1_Cover - Full Red">
    <p:bg>
      <p:bgPr>
        <a:solidFill>
          <a:srgbClr val="002F6C"/>
        </a:solidFill>
        <a:effectLst/>
      </p:bgPr>
    </p:bg>
    <p:spTree>
      <p:nvGrpSpPr>
        <p:cNvPr id="1" name="Shape 333"/>
        <p:cNvGrpSpPr/>
        <p:nvPr/>
      </p:nvGrpSpPr>
      <p:grpSpPr>
        <a:xfrm>
          <a:off x="0" y="0"/>
          <a:ext cx="0" cy="0"/>
          <a:chOff x="0" y="0"/>
          <a:chExt cx="0" cy="0"/>
        </a:xfrm>
      </p:grpSpPr>
      <p:sp>
        <p:nvSpPr>
          <p:cNvPr id="334" name="Google Shape;334;g104416603e9_2_130"/>
          <p:cNvSpPr txBox="1">
            <a:spLocks noGrp="1"/>
          </p:cNvSpPr>
          <p:nvPr>
            <p:ph type="dt" idx="10"/>
          </p:nvPr>
        </p:nvSpPr>
        <p:spPr>
          <a:xfrm>
            <a:off x="152400" y="6408096"/>
            <a:ext cx="2133600" cy="246221"/>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sz="600" b="0" i="0">
                <a:solidFill>
                  <a:srgbClr val="FFFFFF"/>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5" name="Google Shape;335;g104416603e9_2_130"/>
          <p:cNvSpPr txBox="1">
            <a:spLocks noGrp="1"/>
          </p:cNvSpPr>
          <p:nvPr>
            <p:ph type="ftr" idx="11"/>
          </p:nvPr>
        </p:nvSpPr>
        <p:spPr>
          <a:xfrm>
            <a:off x="3124200" y="6408096"/>
            <a:ext cx="2895600" cy="246221"/>
          </a:xfrm>
          <a:prstGeom prst="rect">
            <a:avLst/>
          </a:prstGeom>
          <a:noFill/>
          <a:ln>
            <a:noFill/>
          </a:ln>
        </p:spPr>
        <p:txBody>
          <a:bodyPr spcFirstLastPara="1" wrap="square" lIns="91425" tIns="45700" rIns="91425" bIns="45700" anchor="ctr" anchorCtr="0">
            <a:spAutoFit/>
          </a:bodyPr>
          <a:lstStyle>
            <a:lvl1pPr lvl="0" algn="ctr">
              <a:lnSpc>
                <a:spcPct val="100000"/>
              </a:lnSpc>
              <a:spcBef>
                <a:spcPts val="0"/>
              </a:spcBef>
              <a:spcAft>
                <a:spcPts val="0"/>
              </a:spcAft>
              <a:buSzPts val="1400"/>
              <a:buNone/>
              <a:defRPr sz="600" b="0" i="0">
                <a:solidFill>
                  <a:srgbClr val="FFFFFF"/>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6" name="Google Shape;336;g104416603e9_2_130"/>
          <p:cNvSpPr txBox="1">
            <a:spLocks noGrp="1"/>
          </p:cNvSpPr>
          <p:nvPr>
            <p:ph type="sldNum" idx="12"/>
          </p:nvPr>
        </p:nvSpPr>
        <p:spPr>
          <a:xfrm>
            <a:off x="6858000" y="6408096"/>
            <a:ext cx="2133600" cy="246221"/>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337" name="Google Shape;337;g104416603e9_2_130"/>
          <p:cNvSpPr txBox="1">
            <a:spLocks noGrp="1"/>
          </p:cNvSpPr>
          <p:nvPr>
            <p:ph type="ctrTitle"/>
          </p:nvPr>
        </p:nvSpPr>
        <p:spPr>
          <a:xfrm>
            <a:off x="685800" y="2118714"/>
            <a:ext cx="3886200" cy="16002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lt1"/>
              </a:buClr>
              <a:buSzPts val="2400"/>
              <a:buFont typeface="Gill Sans"/>
              <a:buNone/>
              <a:defRPr sz="24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8" name="Google Shape;338;g104416603e9_2_130"/>
          <p:cNvSpPr txBox="1">
            <a:spLocks noGrp="1"/>
          </p:cNvSpPr>
          <p:nvPr>
            <p:ph type="subTitle" idx="1"/>
          </p:nvPr>
        </p:nvSpPr>
        <p:spPr>
          <a:xfrm>
            <a:off x="685800" y="4146996"/>
            <a:ext cx="3429000" cy="16002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800"/>
              </a:spcBef>
              <a:spcAft>
                <a:spcPts val="0"/>
              </a:spcAft>
              <a:buClr>
                <a:srgbClr val="888888"/>
              </a:buClr>
              <a:buSzPts val="1600"/>
              <a:buNone/>
              <a:defRPr>
                <a:solidFill>
                  <a:srgbClr val="888888"/>
                </a:solidFill>
              </a:defRPr>
            </a:lvl2pPr>
            <a:lvl3pPr lvl="2" algn="ctr">
              <a:lnSpc>
                <a:spcPct val="100000"/>
              </a:lnSpc>
              <a:spcBef>
                <a:spcPts val="800"/>
              </a:spcBef>
              <a:spcAft>
                <a:spcPts val="0"/>
              </a:spcAft>
              <a:buClr>
                <a:srgbClr val="888888"/>
              </a:buClr>
              <a:buSzPts val="1800"/>
              <a:buNone/>
              <a:defRPr>
                <a:solidFill>
                  <a:srgbClr val="888888"/>
                </a:solidFill>
              </a:defRPr>
            </a:lvl3pPr>
            <a:lvl4pPr lvl="3" algn="ctr">
              <a:lnSpc>
                <a:spcPct val="100000"/>
              </a:lnSpc>
              <a:spcBef>
                <a:spcPts val="320"/>
              </a:spcBef>
              <a:spcAft>
                <a:spcPts val="0"/>
              </a:spcAft>
              <a:buClr>
                <a:srgbClr val="888888"/>
              </a:buClr>
              <a:buSzPts val="1600"/>
              <a:buNone/>
              <a:defRPr>
                <a:solidFill>
                  <a:srgbClr val="888888"/>
                </a:solidFill>
              </a:defRPr>
            </a:lvl4pPr>
            <a:lvl5pPr lvl="4" algn="ctr">
              <a:lnSpc>
                <a:spcPct val="100000"/>
              </a:lnSpc>
              <a:spcBef>
                <a:spcPts val="280"/>
              </a:spcBef>
              <a:spcAft>
                <a:spcPts val="0"/>
              </a:spcAft>
              <a:buClr>
                <a:srgbClr val="888888"/>
              </a:buClr>
              <a:buSzPts val="14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cxnSp>
        <p:nvCxnSpPr>
          <p:cNvPr id="339" name="Google Shape;339;g104416603e9_2_130"/>
          <p:cNvCxnSpPr/>
          <p:nvPr/>
        </p:nvCxnSpPr>
        <p:spPr>
          <a:xfrm>
            <a:off x="746760" y="3932955"/>
            <a:ext cx="320040" cy="0"/>
          </a:xfrm>
          <a:prstGeom prst="straightConnector1">
            <a:avLst/>
          </a:prstGeom>
          <a:noFill/>
          <a:ln w="19050" cap="flat" cmpd="sng">
            <a:solidFill>
              <a:srgbClr val="FFFFFF"/>
            </a:solidFill>
            <a:prstDash val="solid"/>
            <a:round/>
            <a:headEnd type="none" w="sm" len="sm"/>
            <a:tailEnd type="none" w="sm" len="sm"/>
          </a:ln>
        </p:spPr>
      </p:cxnSp>
      <p:pic>
        <p:nvPicPr>
          <p:cNvPr id="340" name="Google Shape;340;g104416603e9_2_130"/>
          <p:cNvPicPr preferRelativeResize="0"/>
          <p:nvPr/>
        </p:nvPicPr>
        <p:blipFill rotWithShape="1">
          <a:blip r:embed="rId2">
            <a:alphaModFix/>
          </a:blip>
          <a:srcRect/>
          <a:stretch/>
        </p:blipFill>
        <p:spPr>
          <a:xfrm>
            <a:off x="684768" y="753866"/>
            <a:ext cx="1369673" cy="410902"/>
          </a:xfrm>
          <a:prstGeom prst="rect">
            <a:avLst/>
          </a:prstGeom>
          <a:noFill/>
          <a:ln>
            <a:noFill/>
          </a:ln>
          <a:effectLst>
            <a:outerShdw blurRad="254000" algn="tl" rotWithShape="0">
              <a:srgbClr val="000000">
                <a:alpha val="20000"/>
              </a:srgbClr>
            </a:outerShdw>
          </a:effectLst>
        </p:spPr>
      </p:pic>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1_Divider - Full Red">
  <p:cSld name="1_Divider - Full Red">
    <p:bg>
      <p:bgPr>
        <a:solidFill>
          <a:srgbClr val="002F6C"/>
        </a:solidFill>
        <a:effectLst/>
      </p:bgPr>
    </p:bg>
    <p:spTree>
      <p:nvGrpSpPr>
        <p:cNvPr id="1" name="Shape 341"/>
        <p:cNvGrpSpPr/>
        <p:nvPr/>
      </p:nvGrpSpPr>
      <p:grpSpPr>
        <a:xfrm>
          <a:off x="0" y="0"/>
          <a:ext cx="0" cy="0"/>
          <a:chOff x="0" y="0"/>
          <a:chExt cx="0" cy="0"/>
        </a:xfrm>
      </p:grpSpPr>
      <p:sp>
        <p:nvSpPr>
          <p:cNvPr id="342" name="Google Shape;342;g104416603e9_2_138"/>
          <p:cNvSpPr txBox="1">
            <a:spLocks noGrp="1"/>
          </p:cNvSpPr>
          <p:nvPr>
            <p:ph type="title"/>
          </p:nvPr>
        </p:nvSpPr>
        <p:spPr>
          <a:xfrm>
            <a:off x="1143000" y="707637"/>
            <a:ext cx="5486400" cy="610653"/>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Clr>
                <a:srgbClr val="FFFFFF"/>
              </a:buClr>
              <a:buSzPts val="2400"/>
              <a:buFont typeface="Gill Sans"/>
              <a:buNone/>
              <a:defRPr sz="24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3" name="Google Shape;343;g104416603e9_2_138"/>
          <p:cNvSpPr txBox="1">
            <a:spLocks noGrp="1"/>
          </p:cNvSpPr>
          <p:nvPr>
            <p:ph type="dt" idx="10"/>
          </p:nvPr>
        </p:nvSpPr>
        <p:spPr>
          <a:xfrm>
            <a:off x="152400" y="6408096"/>
            <a:ext cx="2133600" cy="246221"/>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4" name="Google Shape;344;g104416603e9_2_138"/>
          <p:cNvSpPr txBox="1">
            <a:spLocks noGrp="1"/>
          </p:cNvSpPr>
          <p:nvPr>
            <p:ph type="ftr" idx="11"/>
          </p:nvPr>
        </p:nvSpPr>
        <p:spPr>
          <a:xfrm>
            <a:off x="3124200" y="6408096"/>
            <a:ext cx="2895600" cy="246221"/>
          </a:xfrm>
          <a:prstGeom prst="rect">
            <a:avLst/>
          </a:prstGeom>
          <a:noFill/>
          <a:ln>
            <a:noFill/>
          </a:ln>
        </p:spPr>
        <p:txBody>
          <a:bodyPr spcFirstLastPara="1" wrap="square" lIns="91425" tIns="45700" rIns="91425" bIns="45700" anchor="ctr" anchorCtr="0">
            <a:spAutoFit/>
          </a:bodyPr>
          <a:lstStyle>
            <a:lvl1pPr lvl="0" algn="ctr">
              <a:lnSpc>
                <a:spcPct val="100000"/>
              </a:lnSpc>
              <a:spcBef>
                <a:spcPts val="0"/>
              </a:spcBef>
              <a:spcAft>
                <a:spcPts val="0"/>
              </a:spcAft>
              <a:buSzPts val="1400"/>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5" name="Google Shape;345;g104416603e9_2_138"/>
          <p:cNvSpPr txBox="1">
            <a:spLocks noGrp="1"/>
          </p:cNvSpPr>
          <p:nvPr>
            <p:ph type="sldNum" idx="12"/>
          </p:nvPr>
        </p:nvSpPr>
        <p:spPr>
          <a:xfrm>
            <a:off x="6858000" y="6408096"/>
            <a:ext cx="2133600" cy="246221"/>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pic>
        <p:nvPicPr>
          <p:cNvPr id="346" name="Google Shape;346;g104416603e9_2_138"/>
          <p:cNvPicPr preferRelativeResize="0"/>
          <p:nvPr/>
        </p:nvPicPr>
        <p:blipFill rotWithShape="1">
          <a:blip r:embed="rId2">
            <a:alphaModFix/>
          </a:blip>
          <a:srcRect/>
          <a:stretch/>
        </p:blipFill>
        <p:spPr>
          <a:xfrm>
            <a:off x="684768" y="5747197"/>
            <a:ext cx="1369673" cy="410902"/>
          </a:xfrm>
          <a:prstGeom prst="rect">
            <a:avLst/>
          </a:prstGeom>
          <a:noFill/>
          <a:ln>
            <a:noFill/>
          </a:ln>
        </p:spPr>
      </p:pic>
      <p:cxnSp>
        <p:nvCxnSpPr>
          <p:cNvPr id="347" name="Google Shape;347;g104416603e9_2_138"/>
          <p:cNvCxnSpPr/>
          <p:nvPr/>
        </p:nvCxnSpPr>
        <p:spPr>
          <a:xfrm>
            <a:off x="746760" y="909220"/>
            <a:ext cx="320040" cy="0"/>
          </a:xfrm>
          <a:prstGeom prst="straightConnector1">
            <a:avLst/>
          </a:prstGeom>
          <a:noFill/>
          <a:ln w="19050" cap="flat" cmpd="sng">
            <a:solidFill>
              <a:srgbClr val="FFFFFF"/>
            </a:solidFill>
            <a:prstDash val="solid"/>
            <a:round/>
            <a:headEnd type="none" w="sm" len="sm"/>
            <a:tailEnd type="none" w="sm" len="sm"/>
          </a:ln>
          <a:effectLst>
            <a:outerShdw blurRad="254000" algn="tl" rotWithShape="0">
              <a:srgbClr val="000000">
                <a:alpha val="40000"/>
              </a:srgbClr>
            </a:outerShdw>
          </a:effectLst>
        </p:spPr>
      </p:cxn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2_Red/Gray 1 Content">
  <p:cSld name="2_Red/Gray 1 Content">
    <p:bg>
      <p:bgPr>
        <a:solidFill>
          <a:srgbClr val="E7E7E5"/>
        </a:solidFill>
        <a:effectLst/>
      </p:bgPr>
    </p:bg>
    <p:spTree>
      <p:nvGrpSpPr>
        <p:cNvPr id="1" name="Shape 348"/>
        <p:cNvGrpSpPr/>
        <p:nvPr/>
      </p:nvGrpSpPr>
      <p:grpSpPr>
        <a:xfrm>
          <a:off x="0" y="0"/>
          <a:ext cx="0" cy="0"/>
          <a:chOff x="0" y="0"/>
          <a:chExt cx="0" cy="0"/>
        </a:xfrm>
      </p:grpSpPr>
      <p:sp>
        <p:nvSpPr>
          <p:cNvPr id="349" name="Google Shape;349;g104416603e9_2_145"/>
          <p:cNvSpPr txBox="1">
            <a:spLocks noGrp="1"/>
          </p:cNvSpPr>
          <p:nvPr>
            <p:ph type="dt" idx="10"/>
          </p:nvPr>
        </p:nvSpPr>
        <p:spPr>
          <a:xfrm>
            <a:off x="152400" y="6408096"/>
            <a:ext cx="2133600" cy="246221"/>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sz="600" b="0" i="0">
                <a:solidFill>
                  <a:srgbClr val="6C6463"/>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0" name="Google Shape;350;g104416603e9_2_145"/>
          <p:cNvSpPr txBox="1">
            <a:spLocks noGrp="1"/>
          </p:cNvSpPr>
          <p:nvPr>
            <p:ph type="ftr" idx="11"/>
          </p:nvPr>
        </p:nvSpPr>
        <p:spPr>
          <a:xfrm>
            <a:off x="3124200" y="6408096"/>
            <a:ext cx="2895600" cy="246221"/>
          </a:xfrm>
          <a:prstGeom prst="rect">
            <a:avLst/>
          </a:prstGeom>
          <a:noFill/>
          <a:ln>
            <a:noFill/>
          </a:ln>
        </p:spPr>
        <p:txBody>
          <a:bodyPr spcFirstLastPara="1" wrap="square" lIns="91425" tIns="45700" rIns="91425" bIns="45700" anchor="ctr" anchorCtr="0">
            <a:spAutoFit/>
          </a:bodyPr>
          <a:lstStyle>
            <a:lvl1pPr lvl="0" algn="ctr">
              <a:lnSpc>
                <a:spcPct val="100000"/>
              </a:lnSpc>
              <a:spcBef>
                <a:spcPts val="0"/>
              </a:spcBef>
              <a:spcAft>
                <a:spcPts val="0"/>
              </a:spcAft>
              <a:buSzPts val="1400"/>
              <a:buNone/>
              <a:defRPr sz="600" b="0" i="0">
                <a:solidFill>
                  <a:srgbClr val="6C6463"/>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1" name="Google Shape;351;g104416603e9_2_145"/>
          <p:cNvSpPr txBox="1">
            <a:spLocks noGrp="1"/>
          </p:cNvSpPr>
          <p:nvPr>
            <p:ph type="sldNum" idx="12"/>
          </p:nvPr>
        </p:nvSpPr>
        <p:spPr>
          <a:xfrm>
            <a:off x="6858000" y="6408096"/>
            <a:ext cx="2133600" cy="246221"/>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352" name="Google Shape;352;g104416603e9_2_145"/>
          <p:cNvSpPr txBox="1">
            <a:spLocks noGrp="1"/>
          </p:cNvSpPr>
          <p:nvPr>
            <p:ph type="title"/>
          </p:nvPr>
        </p:nvSpPr>
        <p:spPr>
          <a:xfrm>
            <a:off x="686104" y="903314"/>
            <a:ext cx="7772400" cy="61065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0067B9"/>
              </a:buClr>
              <a:buSzPts val="2400"/>
              <a:buFont typeface="Gill Sans"/>
              <a:buNone/>
              <a:defRPr>
                <a:solidFill>
                  <a:srgbClr val="0067B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3" name="Google Shape;353;g104416603e9_2_145"/>
          <p:cNvSpPr txBox="1">
            <a:spLocks noGrp="1"/>
          </p:cNvSpPr>
          <p:nvPr>
            <p:ph type="body" idx="1"/>
          </p:nvPr>
        </p:nvSpPr>
        <p:spPr>
          <a:xfrm>
            <a:off x="685800" y="1715549"/>
            <a:ext cx="7772400" cy="4233230"/>
          </a:xfrm>
          <a:prstGeom prst="rect">
            <a:avLst/>
          </a:prstGeom>
          <a:noFill/>
          <a:ln>
            <a:noFill/>
          </a:ln>
        </p:spPr>
        <p:txBody>
          <a:bodyPr spcFirstLastPara="1" wrap="square" lIns="91425" tIns="45700" rIns="91425" bIns="45700" anchor="t" anchorCtr="0">
            <a:normAutofit/>
          </a:bodyPr>
          <a:lstStyle>
            <a:lvl1pPr marL="457200" marR="0" lvl="0" indent="-330200" algn="l">
              <a:lnSpc>
                <a:spcPct val="100000"/>
              </a:lnSpc>
              <a:spcBef>
                <a:spcPts val="0"/>
              </a:spcBef>
              <a:spcAft>
                <a:spcPts val="0"/>
              </a:spcAft>
              <a:buClr>
                <a:srgbClr val="6C6463"/>
              </a:buClr>
              <a:buSzPts val="1600"/>
              <a:buFont typeface="Arial"/>
              <a:buChar char="•"/>
              <a:defRPr/>
            </a:lvl1pPr>
            <a:lvl2pPr marL="914400" lvl="1" indent="-342900" algn="l">
              <a:lnSpc>
                <a:spcPct val="100000"/>
              </a:lnSpc>
              <a:spcBef>
                <a:spcPts val="800"/>
              </a:spcBef>
              <a:spcAft>
                <a:spcPts val="0"/>
              </a:spcAft>
              <a:buClr>
                <a:srgbClr val="6C6463"/>
              </a:buClr>
              <a:buSzPts val="1800"/>
              <a:buChar char="–"/>
              <a:defRPr/>
            </a:lvl2pPr>
            <a:lvl3pPr marL="1371600" lvl="2" indent="-342900" algn="l">
              <a:lnSpc>
                <a:spcPct val="100000"/>
              </a:lnSpc>
              <a:spcBef>
                <a:spcPts val="800"/>
              </a:spcBef>
              <a:spcAft>
                <a:spcPts val="0"/>
              </a:spcAft>
              <a:buClr>
                <a:srgbClr val="6C6463"/>
              </a:buClr>
              <a:buSzPts val="1800"/>
              <a:buChar char="•"/>
              <a:defRPr/>
            </a:lvl3pPr>
            <a:lvl4pPr marL="1828800" lvl="3" indent="-342900" algn="l">
              <a:lnSpc>
                <a:spcPct val="100000"/>
              </a:lnSpc>
              <a:spcBef>
                <a:spcPts val="360"/>
              </a:spcBef>
              <a:spcAft>
                <a:spcPts val="0"/>
              </a:spcAft>
              <a:buClr>
                <a:srgbClr val="6C6463"/>
              </a:buClr>
              <a:buSzPts val="1800"/>
              <a:buChar char="–"/>
              <a:defRPr/>
            </a:lvl4pPr>
            <a:lvl5pPr marL="2286000" lvl="4" indent="-342900" algn="l">
              <a:lnSpc>
                <a:spcPct val="100000"/>
              </a:lnSpc>
              <a:spcBef>
                <a:spcPts val="360"/>
              </a:spcBef>
              <a:spcAft>
                <a:spcPts val="0"/>
              </a:spcAft>
              <a:buClr>
                <a:srgbClr val="6C6463"/>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2_Red/Gray 2 Content">
  <p:cSld name="2_Red/Gray 2 Content">
    <p:bg>
      <p:bgPr>
        <a:solidFill>
          <a:srgbClr val="E7E7E5"/>
        </a:solidFill>
        <a:effectLst/>
      </p:bgPr>
    </p:bg>
    <p:spTree>
      <p:nvGrpSpPr>
        <p:cNvPr id="1" name="Shape 354"/>
        <p:cNvGrpSpPr/>
        <p:nvPr/>
      </p:nvGrpSpPr>
      <p:grpSpPr>
        <a:xfrm>
          <a:off x="0" y="0"/>
          <a:ext cx="0" cy="0"/>
          <a:chOff x="0" y="0"/>
          <a:chExt cx="0" cy="0"/>
        </a:xfrm>
      </p:grpSpPr>
      <p:sp>
        <p:nvSpPr>
          <p:cNvPr id="355" name="Google Shape;355;g104416603e9_2_151"/>
          <p:cNvSpPr txBox="1">
            <a:spLocks noGrp="1"/>
          </p:cNvSpPr>
          <p:nvPr>
            <p:ph type="body" idx="1"/>
          </p:nvPr>
        </p:nvSpPr>
        <p:spPr>
          <a:xfrm>
            <a:off x="686104" y="1715549"/>
            <a:ext cx="3809696" cy="4233230"/>
          </a:xfrm>
          <a:prstGeom prst="rect">
            <a:avLst/>
          </a:prstGeom>
          <a:noFill/>
          <a:ln>
            <a:noFill/>
          </a:ln>
        </p:spPr>
        <p:txBody>
          <a:bodyPr spcFirstLastPara="1" wrap="square" lIns="91425" tIns="45700" rIns="91425" bIns="45700" anchor="t" anchorCtr="0">
            <a:normAutofit/>
          </a:bodyPr>
          <a:lstStyle>
            <a:lvl1pPr marL="457200" lvl="0" indent="-330200" algn="l">
              <a:lnSpc>
                <a:spcPct val="100000"/>
              </a:lnSpc>
              <a:spcBef>
                <a:spcPts val="0"/>
              </a:spcBef>
              <a:spcAft>
                <a:spcPts val="0"/>
              </a:spcAft>
              <a:buClr>
                <a:srgbClr val="6C6463"/>
              </a:buClr>
              <a:buSzPts val="1600"/>
              <a:buChar char="•"/>
              <a:defRPr sz="1600">
                <a:solidFill>
                  <a:srgbClr val="6C6463"/>
                </a:solidFill>
              </a:defRPr>
            </a:lvl1pPr>
            <a:lvl2pPr marL="914400" lvl="1" indent="-330200" algn="l">
              <a:lnSpc>
                <a:spcPct val="100000"/>
              </a:lnSpc>
              <a:spcBef>
                <a:spcPts val="800"/>
              </a:spcBef>
              <a:spcAft>
                <a:spcPts val="0"/>
              </a:spcAft>
              <a:buClr>
                <a:srgbClr val="6C6463"/>
              </a:buClr>
              <a:buSzPts val="1600"/>
              <a:buChar char="–"/>
              <a:defRPr sz="1600">
                <a:solidFill>
                  <a:srgbClr val="6C6463"/>
                </a:solidFill>
              </a:defRPr>
            </a:lvl2pPr>
            <a:lvl3pPr marL="1371600" lvl="2" indent="-330200" algn="l">
              <a:lnSpc>
                <a:spcPct val="100000"/>
              </a:lnSpc>
              <a:spcBef>
                <a:spcPts val="800"/>
              </a:spcBef>
              <a:spcAft>
                <a:spcPts val="0"/>
              </a:spcAft>
              <a:buClr>
                <a:srgbClr val="6C6463"/>
              </a:buClr>
              <a:buSzPts val="1600"/>
              <a:buChar char="•"/>
              <a:defRPr sz="1600">
                <a:solidFill>
                  <a:srgbClr val="6C6463"/>
                </a:solidFill>
              </a:defRPr>
            </a:lvl3pPr>
            <a:lvl4pPr marL="1828800" lvl="3" indent="-317500" algn="l">
              <a:lnSpc>
                <a:spcPct val="100000"/>
              </a:lnSpc>
              <a:spcBef>
                <a:spcPts val="280"/>
              </a:spcBef>
              <a:spcAft>
                <a:spcPts val="0"/>
              </a:spcAft>
              <a:buClr>
                <a:srgbClr val="6C6463"/>
              </a:buClr>
              <a:buSzPts val="1400"/>
              <a:buChar char="–"/>
              <a:defRPr sz="1400">
                <a:solidFill>
                  <a:srgbClr val="6C6463"/>
                </a:solidFill>
              </a:defRPr>
            </a:lvl4pPr>
            <a:lvl5pPr marL="2286000" lvl="4" indent="-330200" algn="l">
              <a:lnSpc>
                <a:spcPct val="100000"/>
              </a:lnSpc>
              <a:spcBef>
                <a:spcPts val="320"/>
              </a:spcBef>
              <a:spcAft>
                <a:spcPts val="0"/>
              </a:spcAft>
              <a:buClr>
                <a:srgbClr val="6C6463"/>
              </a:buClr>
              <a:buSzPts val="1600"/>
              <a:buChar char="»"/>
              <a:defRPr sz="1600">
                <a:solidFill>
                  <a:srgbClr val="6C6463"/>
                </a:solidFill>
              </a:defRPr>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56" name="Google Shape;356;g104416603e9_2_151"/>
          <p:cNvSpPr txBox="1">
            <a:spLocks noGrp="1"/>
          </p:cNvSpPr>
          <p:nvPr>
            <p:ph type="body" idx="2"/>
          </p:nvPr>
        </p:nvSpPr>
        <p:spPr>
          <a:xfrm>
            <a:off x="4648200" y="1715549"/>
            <a:ext cx="3810304" cy="4233230"/>
          </a:xfrm>
          <a:prstGeom prst="rect">
            <a:avLst/>
          </a:prstGeom>
          <a:noFill/>
          <a:ln>
            <a:noFill/>
          </a:ln>
        </p:spPr>
        <p:txBody>
          <a:bodyPr spcFirstLastPara="1" wrap="square" lIns="91425" tIns="45700" rIns="91425" bIns="45700" anchor="t" anchorCtr="0">
            <a:normAutofit/>
          </a:bodyPr>
          <a:lstStyle>
            <a:lvl1pPr marL="457200" lvl="0" indent="-330200" algn="l">
              <a:lnSpc>
                <a:spcPct val="100000"/>
              </a:lnSpc>
              <a:spcBef>
                <a:spcPts val="0"/>
              </a:spcBef>
              <a:spcAft>
                <a:spcPts val="0"/>
              </a:spcAft>
              <a:buClr>
                <a:srgbClr val="6C6463"/>
              </a:buClr>
              <a:buSzPts val="1600"/>
              <a:buChar char="•"/>
              <a:defRPr sz="1600">
                <a:solidFill>
                  <a:srgbClr val="6C6463"/>
                </a:solidFill>
              </a:defRPr>
            </a:lvl1pPr>
            <a:lvl2pPr marL="914400" lvl="1" indent="-330200" algn="l">
              <a:lnSpc>
                <a:spcPct val="100000"/>
              </a:lnSpc>
              <a:spcBef>
                <a:spcPts val="800"/>
              </a:spcBef>
              <a:spcAft>
                <a:spcPts val="0"/>
              </a:spcAft>
              <a:buClr>
                <a:srgbClr val="6C6463"/>
              </a:buClr>
              <a:buSzPts val="1600"/>
              <a:buChar char="–"/>
              <a:defRPr sz="1600">
                <a:solidFill>
                  <a:srgbClr val="6C6463"/>
                </a:solidFill>
              </a:defRPr>
            </a:lvl2pPr>
            <a:lvl3pPr marL="1371600" lvl="2" indent="-330200" algn="l">
              <a:lnSpc>
                <a:spcPct val="100000"/>
              </a:lnSpc>
              <a:spcBef>
                <a:spcPts val="800"/>
              </a:spcBef>
              <a:spcAft>
                <a:spcPts val="0"/>
              </a:spcAft>
              <a:buClr>
                <a:srgbClr val="6C6463"/>
              </a:buClr>
              <a:buSzPts val="1600"/>
              <a:buChar char="•"/>
              <a:defRPr sz="1600">
                <a:solidFill>
                  <a:srgbClr val="6C6463"/>
                </a:solidFill>
              </a:defRPr>
            </a:lvl3pPr>
            <a:lvl4pPr marL="1828800" lvl="3" indent="-317500" algn="l">
              <a:lnSpc>
                <a:spcPct val="100000"/>
              </a:lnSpc>
              <a:spcBef>
                <a:spcPts val="280"/>
              </a:spcBef>
              <a:spcAft>
                <a:spcPts val="0"/>
              </a:spcAft>
              <a:buClr>
                <a:srgbClr val="6C6463"/>
              </a:buClr>
              <a:buSzPts val="1400"/>
              <a:buChar char="–"/>
              <a:defRPr sz="1400">
                <a:solidFill>
                  <a:srgbClr val="6C6463"/>
                </a:solidFill>
              </a:defRPr>
            </a:lvl4pPr>
            <a:lvl5pPr marL="2286000" lvl="4" indent="-330200" algn="l">
              <a:lnSpc>
                <a:spcPct val="100000"/>
              </a:lnSpc>
              <a:spcBef>
                <a:spcPts val="320"/>
              </a:spcBef>
              <a:spcAft>
                <a:spcPts val="0"/>
              </a:spcAft>
              <a:buClr>
                <a:srgbClr val="6C6463"/>
              </a:buClr>
              <a:buSzPts val="1600"/>
              <a:buChar char="»"/>
              <a:defRPr sz="1600">
                <a:solidFill>
                  <a:srgbClr val="6C6463"/>
                </a:solidFill>
              </a:defRPr>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57" name="Google Shape;357;g104416603e9_2_151"/>
          <p:cNvSpPr txBox="1">
            <a:spLocks noGrp="1"/>
          </p:cNvSpPr>
          <p:nvPr>
            <p:ph type="dt" idx="10"/>
          </p:nvPr>
        </p:nvSpPr>
        <p:spPr>
          <a:xfrm>
            <a:off x="152400" y="6408096"/>
            <a:ext cx="2133600" cy="246221"/>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a:solidFill>
                  <a:srgbClr val="6C646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8" name="Google Shape;358;g104416603e9_2_151"/>
          <p:cNvSpPr txBox="1">
            <a:spLocks noGrp="1"/>
          </p:cNvSpPr>
          <p:nvPr>
            <p:ph type="ftr" idx="11"/>
          </p:nvPr>
        </p:nvSpPr>
        <p:spPr>
          <a:xfrm>
            <a:off x="3124200" y="6408096"/>
            <a:ext cx="2895600" cy="246221"/>
          </a:xfrm>
          <a:prstGeom prst="rect">
            <a:avLst/>
          </a:prstGeom>
          <a:noFill/>
          <a:ln>
            <a:noFill/>
          </a:ln>
        </p:spPr>
        <p:txBody>
          <a:bodyPr spcFirstLastPara="1" wrap="square" lIns="91425" tIns="45700" rIns="91425" bIns="45700" anchor="ctr" anchorCtr="0">
            <a:spAutoFit/>
          </a:bodyPr>
          <a:lstStyle>
            <a:lvl1pPr lvl="0" algn="ctr">
              <a:lnSpc>
                <a:spcPct val="100000"/>
              </a:lnSpc>
              <a:spcBef>
                <a:spcPts val="0"/>
              </a:spcBef>
              <a:spcAft>
                <a:spcPts val="0"/>
              </a:spcAft>
              <a:buSzPts val="1400"/>
              <a:buNone/>
              <a:defRPr>
                <a:solidFill>
                  <a:srgbClr val="6C646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9" name="Google Shape;359;g104416603e9_2_151"/>
          <p:cNvSpPr txBox="1">
            <a:spLocks noGrp="1"/>
          </p:cNvSpPr>
          <p:nvPr>
            <p:ph type="sldNum" idx="12"/>
          </p:nvPr>
        </p:nvSpPr>
        <p:spPr>
          <a:xfrm>
            <a:off x="6858000" y="6408096"/>
            <a:ext cx="2133600" cy="246221"/>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360" name="Google Shape;360;g104416603e9_2_151"/>
          <p:cNvSpPr txBox="1">
            <a:spLocks noGrp="1"/>
          </p:cNvSpPr>
          <p:nvPr>
            <p:ph type="title"/>
          </p:nvPr>
        </p:nvSpPr>
        <p:spPr>
          <a:xfrm>
            <a:off x="686104" y="898413"/>
            <a:ext cx="7772400" cy="615554"/>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0067B9"/>
              </a:buClr>
              <a:buSzPts val="2400"/>
              <a:buFont typeface="Gill Sans"/>
              <a:buNone/>
              <a:defRPr>
                <a:solidFill>
                  <a:srgbClr val="0067B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2_Red/Gray 3 Content">
  <p:cSld name="2_Red/Gray 3 Content">
    <p:bg>
      <p:bgPr>
        <a:solidFill>
          <a:srgbClr val="E7E7E5"/>
        </a:solidFill>
        <a:effectLst/>
      </p:bgPr>
    </p:bg>
    <p:spTree>
      <p:nvGrpSpPr>
        <p:cNvPr id="1" name="Shape 361"/>
        <p:cNvGrpSpPr/>
        <p:nvPr/>
      </p:nvGrpSpPr>
      <p:grpSpPr>
        <a:xfrm>
          <a:off x="0" y="0"/>
          <a:ext cx="0" cy="0"/>
          <a:chOff x="0" y="0"/>
          <a:chExt cx="0" cy="0"/>
        </a:xfrm>
      </p:grpSpPr>
      <p:sp>
        <p:nvSpPr>
          <p:cNvPr id="362" name="Google Shape;362;g104416603e9_2_158"/>
          <p:cNvSpPr txBox="1">
            <a:spLocks noGrp="1"/>
          </p:cNvSpPr>
          <p:nvPr>
            <p:ph type="body" idx="1"/>
          </p:nvPr>
        </p:nvSpPr>
        <p:spPr>
          <a:xfrm>
            <a:off x="686104" y="1715549"/>
            <a:ext cx="2514296" cy="4233230"/>
          </a:xfrm>
          <a:prstGeom prst="rect">
            <a:avLst/>
          </a:prstGeom>
          <a:noFill/>
          <a:ln>
            <a:noFill/>
          </a:ln>
        </p:spPr>
        <p:txBody>
          <a:bodyPr spcFirstLastPara="1" wrap="square" lIns="91425" tIns="45700" rIns="91425" bIns="45700" anchor="t" anchorCtr="0">
            <a:normAutofit/>
          </a:bodyPr>
          <a:lstStyle>
            <a:lvl1pPr marL="457200" lvl="0" indent="-330200" algn="l">
              <a:lnSpc>
                <a:spcPct val="100000"/>
              </a:lnSpc>
              <a:spcBef>
                <a:spcPts val="0"/>
              </a:spcBef>
              <a:spcAft>
                <a:spcPts val="0"/>
              </a:spcAft>
              <a:buClr>
                <a:srgbClr val="6C6463"/>
              </a:buClr>
              <a:buSzPts val="1600"/>
              <a:buChar char="•"/>
              <a:defRPr sz="1600">
                <a:solidFill>
                  <a:srgbClr val="6C6463"/>
                </a:solidFill>
              </a:defRPr>
            </a:lvl1pPr>
            <a:lvl2pPr marL="914400" lvl="1" indent="-330200" algn="l">
              <a:lnSpc>
                <a:spcPct val="100000"/>
              </a:lnSpc>
              <a:spcBef>
                <a:spcPts val="800"/>
              </a:spcBef>
              <a:spcAft>
                <a:spcPts val="0"/>
              </a:spcAft>
              <a:buClr>
                <a:srgbClr val="6C6463"/>
              </a:buClr>
              <a:buSzPts val="1600"/>
              <a:buChar char="–"/>
              <a:defRPr sz="1600">
                <a:solidFill>
                  <a:srgbClr val="6C6463"/>
                </a:solidFill>
              </a:defRPr>
            </a:lvl2pPr>
            <a:lvl3pPr marL="1371600" lvl="2" indent="-330200" algn="l">
              <a:lnSpc>
                <a:spcPct val="100000"/>
              </a:lnSpc>
              <a:spcBef>
                <a:spcPts val="800"/>
              </a:spcBef>
              <a:spcAft>
                <a:spcPts val="0"/>
              </a:spcAft>
              <a:buClr>
                <a:srgbClr val="6C6463"/>
              </a:buClr>
              <a:buSzPts val="1600"/>
              <a:buChar char="•"/>
              <a:defRPr sz="1600">
                <a:solidFill>
                  <a:srgbClr val="6C6463"/>
                </a:solidFill>
              </a:defRPr>
            </a:lvl3pPr>
            <a:lvl4pPr marL="1828800" lvl="3" indent="-317500" algn="l">
              <a:lnSpc>
                <a:spcPct val="100000"/>
              </a:lnSpc>
              <a:spcBef>
                <a:spcPts val="280"/>
              </a:spcBef>
              <a:spcAft>
                <a:spcPts val="0"/>
              </a:spcAft>
              <a:buClr>
                <a:srgbClr val="6C6463"/>
              </a:buClr>
              <a:buSzPts val="1400"/>
              <a:buChar char="–"/>
              <a:defRPr sz="1400">
                <a:solidFill>
                  <a:srgbClr val="6C6463"/>
                </a:solidFill>
              </a:defRPr>
            </a:lvl4pPr>
            <a:lvl5pPr marL="2286000" lvl="4" indent="-330200" algn="l">
              <a:lnSpc>
                <a:spcPct val="100000"/>
              </a:lnSpc>
              <a:spcBef>
                <a:spcPts val="320"/>
              </a:spcBef>
              <a:spcAft>
                <a:spcPts val="0"/>
              </a:spcAft>
              <a:buClr>
                <a:srgbClr val="FFFFFF"/>
              </a:buClr>
              <a:buSzPts val="1600"/>
              <a:buChar char="»"/>
              <a:defRPr sz="1600">
                <a:solidFill>
                  <a:srgbClr val="FFFFFF"/>
                </a:solidFill>
              </a:defRPr>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63" name="Google Shape;363;g104416603e9_2_158"/>
          <p:cNvSpPr txBox="1">
            <a:spLocks noGrp="1"/>
          </p:cNvSpPr>
          <p:nvPr>
            <p:ph type="body" idx="2"/>
          </p:nvPr>
        </p:nvSpPr>
        <p:spPr>
          <a:xfrm>
            <a:off x="5943600" y="1715549"/>
            <a:ext cx="2514904" cy="4233230"/>
          </a:xfrm>
          <a:prstGeom prst="rect">
            <a:avLst/>
          </a:prstGeom>
          <a:noFill/>
          <a:ln>
            <a:noFill/>
          </a:ln>
        </p:spPr>
        <p:txBody>
          <a:bodyPr spcFirstLastPara="1" wrap="square" lIns="91425" tIns="45700" rIns="91425" bIns="45700" anchor="t" anchorCtr="0">
            <a:normAutofit/>
          </a:bodyPr>
          <a:lstStyle>
            <a:lvl1pPr marL="457200" lvl="0" indent="-330200" algn="l">
              <a:lnSpc>
                <a:spcPct val="100000"/>
              </a:lnSpc>
              <a:spcBef>
                <a:spcPts val="0"/>
              </a:spcBef>
              <a:spcAft>
                <a:spcPts val="0"/>
              </a:spcAft>
              <a:buClr>
                <a:srgbClr val="6C6463"/>
              </a:buClr>
              <a:buSzPts val="1600"/>
              <a:buChar char="•"/>
              <a:defRPr sz="1600">
                <a:solidFill>
                  <a:srgbClr val="6C6463"/>
                </a:solidFill>
              </a:defRPr>
            </a:lvl1pPr>
            <a:lvl2pPr marL="914400" lvl="1" indent="-330200" algn="l">
              <a:lnSpc>
                <a:spcPct val="100000"/>
              </a:lnSpc>
              <a:spcBef>
                <a:spcPts val="800"/>
              </a:spcBef>
              <a:spcAft>
                <a:spcPts val="0"/>
              </a:spcAft>
              <a:buClr>
                <a:srgbClr val="6C6463"/>
              </a:buClr>
              <a:buSzPts val="1600"/>
              <a:buChar char="–"/>
              <a:defRPr sz="1600">
                <a:solidFill>
                  <a:srgbClr val="6C6463"/>
                </a:solidFill>
              </a:defRPr>
            </a:lvl2pPr>
            <a:lvl3pPr marL="1371600" lvl="2" indent="-330200" algn="l">
              <a:lnSpc>
                <a:spcPct val="100000"/>
              </a:lnSpc>
              <a:spcBef>
                <a:spcPts val="800"/>
              </a:spcBef>
              <a:spcAft>
                <a:spcPts val="0"/>
              </a:spcAft>
              <a:buClr>
                <a:srgbClr val="6C6463"/>
              </a:buClr>
              <a:buSzPts val="1600"/>
              <a:buChar char="•"/>
              <a:defRPr sz="1600">
                <a:solidFill>
                  <a:srgbClr val="6C6463"/>
                </a:solidFill>
              </a:defRPr>
            </a:lvl3pPr>
            <a:lvl4pPr marL="1828800" lvl="3" indent="-317500" algn="l">
              <a:lnSpc>
                <a:spcPct val="100000"/>
              </a:lnSpc>
              <a:spcBef>
                <a:spcPts val="280"/>
              </a:spcBef>
              <a:spcAft>
                <a:spcPts val="0"/>
              </a:spcAft>
              <a:buClr>
                <a:srgbClr val="6C6463"/>
              </a:buClr>
              <a:buSzPts val="1400"/>
              <a:buChar char="–"/>
              <a:defRPr sz="1400">
                <a:solidFill>
                  <a:srgbClr val="6C6463"/>
                </a:solidFill>
              </a:defRPr>
            </a:lvl4pPr>
            <a:lvl5pPr marL="2286000" lvl="4" indent="-330200" algn="l">
              <a:lnSpc>
                <a:spcPct val="100000"/>
              </a:lnSpc>
              <a:spcBef>
                <a:spcPts val="320"/>
              </a:spcBef>
              <a:spcAft>
                <a:spcPts val="0"/>
              </a:spcAft>
              <a:buClr>
                <a:srgbClr val="FFFFFF"/>
              </a:buClr>
              <a:buSzPts val="1600"/>
              <a:buChar char="»"/>
              <a:defRPr sz="1600">
                <a:solidFill>
                  <a:srgbClr val="FFFFFF"/>
                </a:solidFill>
              </a:defRPr>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64" name="Google Shape;364;g104416603e9_2_158"/>
          <p:cNvSpPr txBox="1">
            <a:spLocks noGrp="1"/>
          </p:cNvSpPr>
          <p:nvPr>
            <p:ph type="dt" idx="10"/>
          </p:nvPr>
        </p:nvSpPr>
        <p:spPr>
          <a:xfrm>
            <a:off x="152400" y="6408096"/>
            <a:ext cx="2133600" cy="246221"/>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a:solidFill>
                  <a:srgbClr val="6C646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5" name="Google Shape;365;g104416603e9_2_158"/>
          <p:cNvSpPr txBox="1">
            <a:spLocks noGrp="1"/>
          </p:cNvSpPr>
          <p:nvPr>
            <p:ph type="ftr" idx="11"/>
          </p:nvPr>
        </p:nvSpPr>
        <p:spPr>
          <a:xfrm>
            <a:off x="3124200" y="6408096"/>
            <a:ext cx="2895600" cy="246221"/>
          </a:xfrm>
          <a:prstGeom prst="rect">
            <a:avLst/>
          </a:prstGeom>
          <a:noFill/>
          <a:ln>
            <a:noFill/>
          </a:ln>
        </p:spPr>
        <p:txBody>
          <a:bodyPr spcFirstLastPara="1" wrap="square" lIns="91425" tIns="45700" rIns="91425" bIns="45700" anchor="ctr" anchorCtr="0">
            <a:spAutoFit/>
          </a:bodyPr>
          <a:lstStyle>
            <a:lvl1pPr lvl="0" algn="ctr">
              <a:lnSpc>
                <a:spcPct val="100000"/>
              </a:lnSpc>
              <a:spcBef>
                <a:spcPts val="0"/>
              </a:spcBef>
              <a:spcAft>
                <a:spcPts val="0"/>
              </a:spcAft>
              <a:buSzPts val="1400"/>
              <a:buNone/>
              <a:defRPr>
                <a:solidFill>
                  <a:srgbClr val="6C646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6" name="Google Shape;366;g104416603e9_2_158"/>
          <p:cNvSpPr txBox="1">
            <a:spLocks noGrp="1"/>
          </p:cNvSpPr>
          <p:nvPr>
            <p:ph type="sldNum" idx="12"/>
          </p:nvPr>
        </p:nvSpPr>
        <p:spPr>
          <a:xfrm>
            <a:off x="6858000" y="6408096"/>
            <a:ext cx="2133600" cy="246221"/>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367" name="Google Shape;367;g104416603e9_2_158"/>
          <p:cNvSpPr txBox="1">
            <a:spLocks noGrp="1"/>
          </p:cNvSpPr>
          <p:nvPr>
            <p:ph type="body" idx="3"/>
          </p:nvPr>
        </p:nvSpPr>
        <p:spPr>
          <a:xfrm>
            <a:off x="3314548" y="1715549"/>
            <a:ext cx="2514904" cy="4233230"/>
          </a:xfrm>
          <a:prstGeom prst="rect">
            <a:avLst/>
          </a:prstGeom>
          <a:noFill/>
          <a:ln>
            <a:noFill/>
          </a:ln>
        </p:spPr>
        <p:txBody>
          <a:bodyPr spcFirstLastPara="1" wrap="square" lIns="91425" tIns="45700" rIns="91425" bIns="45700" anchor="t" anchorCtr="0">
            <a:normAutofit/>
          </a:bodyPr>
          <a:lstStyle>
            <a:lvl1pPr marL="457200" lvl="0" indent="-330200" algn="l">
              <a:lnSpc>
                <a:spcPct val="100000"/>
              </a:lnSpc>
              <a:spcBef>
                <a:spcPts val="0"/>
              </a:spcBef>
              <a:spcAft>
                <a:spcPts val="0"/>
              </a:spcAft>
              <a:buClr>
                <a:srgbClr val="6C6463"/>
              </a:buClr>
              <a:buSzPts val="1600"/>
              <a:buChar char="•"/>
              <a:defRPr sz="1600">
                <a:solidFill>
                  <a:srgbClr val="6C6463"/>
                </a:solidFill>
              </a:defRPr>
            </a:lvl1pPr>
            <a:lvl2pPr marL="914400" lvl="1" indent="-330200" algn="l">
              <a:lnSpc>
                <a:spcPct val="100000"/>
              </a:lnSpc>
              <a:spcBef>
                <a:spcPts val="800"/>
              </a:spcBef>
              <a:spcAft>
                <a:spcPts val="0"/>
              </a:spcAft>
              <a:buClr>
                <a:srgbClr val="6C6463"/>
              </a:buClr>
              <a:buSzPts val="1600"/>
              <a:buChar char="–"/>
              <a:defRPr sz="1600">
                <a:solidFill>
                  <a:srgbClr val="6C6463"/>
                </a:solidFill>
              </a:defRPr>
            </a:lvl2pPr>
            <a:lvl3pPr marL="1371600" lvl="2" indent="-330200" algn="l">
              <a:lnSpc>
                <a:spcPct val="100000"/>
              </a:lnSpc>
              <a:spcBef>
                <a:spcPts val="800"/>
              </a:spcBef>
              <a:spcAft>
                <a:spcPts val="0"/>
              </a:spcAft>
              <a:buClr>
                <a:srgbClr val="6C6463"/>
              </a:buClr>
              <a:buSzPts val="1600"/>
              <a:buChar char="•"/>
              <a:defRPr sz="1600">
                <a:solidFill>
                  <a:srgbClr val="6C6463"/>
                </a:solidFill>
              </a:defRPr>
            </a:lvl3pPr>
            <a:lvl4pPr marL="1828800" lvl="3" indent="-317500" algn="l">
              <a:lnSpc>
                <a:spcPct val="100000"/>
              </a:lnSpc>
              <a:spcBef>
                <a:spcPts val="280"/>
              </a:spcBef>
              <a:spcAft>
                <a:spcPts val="0"/>
              </a:spcAft>
              <a:buClr>
                <a:srgbClr val="6C6463"/>
              </a:buClr>
              <a:buSzPts val="1400"/>
              <a:buChar char="–"/>
              <a:defRPr sz="1400">
                <a:solidFill>
                  <a:srgbClr val="6C6463"/>
                </a:solidFill>
              </a:defRPr>
            </a:lvl4pPr>
            <a:lvl5pPr marL="2286000" lvl="4" indent="-330200" algn="l">
              <a:lnSpc>
                <a:spcPct val="100000"/>
              </a:lnSpc>
              <a:spcBef>
                <a:spcPts val="320"/>
              </a:spcBef>
              <a:spcAft>
                <a:spcPts val="0"/>
              </a:spcAft>
              <a:buClr>
                <a:srgbClr val="FFFFFF"/>
              </a:buClr>
              <a:buSzPts val="1600"/>
              <a:buChar char="»"/>
              <a:defRPr sz="1600">
                <a:solidFill>
                  <a:srgbClr val="FFFFFF"/>
                </a:solidFill>
              </a:defRPr>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68" name="Google Shape;368;g104416603e9_2_158"/>
          <p:cNvSpPr txBox="1">
            <a:spLocks noGrp="1"/>
          </p:cNvSpPr>
          <p:nvPr>
            <p:ph type="title"/>
          </p:nvPr>
        </p:nvSpPr>
        <p:spPr>
          <a:xfrm>
            <a:off x="686104" y="898413"/>
            <a:ext cx="7772400" cy="615554"/>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0067B9"/>
              </a:buClr>
              <a:buSzPts val="2400"/>
              <a:buFont typeface="Gill Sans"/>
              <a:buNone/>
              <a:defRPr>
                <a:solidFill>
                  <a:srgbClr val="0067B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2_Red/Gray 1 Content + Bottom Photo">
  <p:cSld name="2_Red/Gray 1 Content + Bottom Photo">
    <p:bg>
      <p:bgPr>
        <a:solidFill>
          <a:srgbClr val="E7E7E5"/>
        </a:solidFill>
        <a:effectLst/>
      </p:bgPr>
    </p:bg>
    <p:spTree>
      <p:nvGrpSpPr>
        <p:cNvPr id="1" name="Shape 369"/>
        <p:cNvGrpSpPr/>
        <p:nvPr/>
      </p:nvGrpSpPr>
      <p:grpSpPr>
        <a:xfrm>
          <a:off x="0" y="0"/>
          <a:ext cx="0" cy="0"/>
          <a:chOff x="0" y="0"/>
          <a:chExt cx="0" cy="0"/>
        </a:xfrm>
      </p:grpSpPr>
      <p:sp>
        <p:nvSpPr>
          <p:cNvPr id="370" name="Google Shape;370;g104416603e9_2_166"/>
          <p:cNvSpPr>
            <a:spLocks noGrp="1"/>
          </p:cNvSpPr>
          <p:nvPr>
            <p:ph type="pic" idx="2"/>
          </p:nvPr>
        </p:nvSpPr>
        <p:spPr>
          <a:xfrm>
            <a:off x="152400" y="3428999"/>
            <a:ext cx="8839200" cy="3228220"/>
          </a:xfrm>
          <a:prstGeom prst="rect">
            <a:avLst/>
          </a:prstGeom>
          <a:solidFill>
            <a:schemeClr val="lt1"/>
          </a:solidFill>
          <a:ln>
            <a:noFill/>
          </a:ln>
        </p:spPr>
      </p:sp>
      <p:sp>
        <p:nvSpPr>
          <p:cNvPr id="371" name="Google Shape;371;g104416603e9_2_166"/>
          <p:cNvSpPr txBox="1">
            <a:spLocks noGrp="1"/>
          </p:cNvSpPr>
          <p:nvPr>
            <p:ph type="body" idx="1"/>
          </p:nvPr>
        </p:nvSpPr>
        <p:spPr>
          <a:xfrm>
            <a:off x="685800" y="1715549"/>
            <a:ext cx="7772400" cy="1511868"/>
          </a:xfrm>
          <a:prstGeom prst="rect">
            <a:avLst/>
          </a:prstGeom>
          <a:noFill/>
          <a:ln>
            <a:noFill/>
          </a:ln>
        </p:spPr>
        <p:txBody>
          <a:bodyPr spcFirstLastPara="1" wrap="square" lIns="91425" tIns="45700" rIns="91425" bIns="45700" anchor="t" anchorCtr="0">
            <a:normAutofit/>
          </a:bodyPr>
          <a:lstStyle>
            <a:lvl1pPr marL="457200" lvl="0" indent="-330200" algn="l">
              <a:lnSpc>
                <a:spcPct val="100000"/>
              </a:lnSpc>
              <a:spcBef>
                <a:spcPts val="0"/>
              </a:spcBef>
              <a:spcAft>
                <a:spcPts val="0"/>
              </a:spcAft>
              <a:buClr>
                <a:srgbClr val="6C6463"/>
              </a:buClr>
              <a:buSzPts val="1600"/>
              <a:buChar char="•"/>
              <a:defRPr>
                <a:solidFill>
                  <a:srgbClr val="6C6463"/>
                </a:solidFill>
              </a:defRPr>
            </a:lvl1pPr>
            <a:lvl2pPr marL="914400" lvl="1" indent="-330200" algn="l">
              <a:lnSpc>
                <a:spcPct val="100000"/>
              </a:lnSpc>
              <a:spcBef>
                <a:spcPts val="800"/>
              </a:spcBef>
              <a:spcAft>
                <a:spcPts val="0"/>
              </a:spcAft>
              <a:buClr>
                <a:srgbClr val="6C6463"/>
              </a:buClr>
              <a:buSzPts val="1600"/>
              <a:buChar char="–"/>
              <a:defRPr>
                <a:solidFill>
                  <a:srgbClr val="6C6463"/>
                </a:solidFill>
              </a:defRPr>
            </a:lvl2pPr>
            <a:lvl3pPr marL="1371600" lvl="2" indent="-342900" algn="l">
              <a:lnSpc>
                <a:spcPct val="100000"/>
              </a:lnSpc>
              <a:spcBef>
                <a:spcPts val="800"/>
              </a:spcBef>
              <a:spcAft>
                <a:spcPts val="0"/>
              </a:spcAft>
              <a:buClr>
                <a:srgbClr val="6C6463"/>
              </a:buClr>
              <a:buSzPts val="1800"/>
              <a:buChar char="•"/>
              <a:defRPr>
                <a:solidFill>
                  <a:srgbClr val="6C6463"/>
                </a:solidFill>
              </a:defRPr>
            </a:lvl3pPr>
            <a:lvl4pPr marL="1828800" lvl="3" indent="-330200" algn="l">
              <a:lnSpc>
                <a:spcPct val="100000"/>
              </a:lnSpc>
              <a:spcBef>
                <a:spcPts val="320"/>
              </a:spcBef>
              <a:spcAft>
                <a:spcPts val="0"/>
              </a:spcAft>
              <a:buClr>
                <a:srgbClr val="6C6463"/>
              </a:buClr>
              <a:buSzPts val="1600"/>
              <a:buChar char="–"/>
              <a:defRPr>
                <a:solidFill>
                  <a:srgbClr val="6C6463"/>
                </a:solidFill>
              </a:defRPr>
            </a:lvl4pPr>
            <a:lvl5pPr marL="2286000" lvl="4" indent="-317500" algn="l">
              <a:lnSpc>
                <a:spcPct val="100000"/>
              </a:lnSpc>
              <a:spcBef>
                <a:spcPts val="280"/>
              </a:spcBef>
              <a:spcAft>
                <a:spcPts val="0"/>
              </a:spcAft>
              <a:buClr>
                <a:srgbClr val="FFFFFF"/>
              </a:buClr>
              <a:buSzPts val="1400"/>
              <a:buChar char="»"/>
              <a:defRPr>
                <a:solidFill>
                  <a:srgbClr val="FFFFFF"/>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72" name="Google Shape;372;g104416603e9_2_166"/>
          <p:cNvSpPr txBox="1">
            <a:spLocks noGrp="1"/>
          </p:cNvSpPr>
          <p:nvPr>
            <p:ph type="dt" idx="10"/>
          </p:nvPr>
        </p:nvSpPr>
        <p:spPr>
          <a:xfrm>
            <a:off x="152400" y="6408096"/>
            <a:ext cx="2133600" cy="246221"/>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sz="600" b="0" i="0">
                <a:solidFill>
                  <a:srgbClr val="FFFFFF"/>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3" name="Google Shape;373;g104416603e9_2_166"/>
          <p:cNvSpPr txBox="1">
            <a:spLocks noGrp="1"/>
          </p:cNvSpPr>
          <p:nvPr>
            <p:ph type="ftr" idx="11"/>
          </p:nvPr>
        </p:nvSpPr>
        <p:spPr>
          <a:xfrm>
            <a:off x="3124200" y="6408096"/>
            <a:ext cx="2895600" cy="246221"/>
          </a:xfrm>
          <a:prstGeom prst="rect">
            <a:avLst/>
          </a:prstGeom>
          <a:noFill/>
          <a:ln>
            <a:noFill/>
          </a:ln>
        </p:spPr>
        <p:txBody>
          <a:bodyPr spcFirstLastPara="1" wrap="square" lIns="91425" tIns="45700" rIns="91425" bIns="45700" anchor="ctr" anchorCtr="0">
            <a:spAutoFit/>
          </a:bodyPr>
          <a:lstStyle>
            <a:lvl1pPr lvl="0" algn="ctr">
              <a:lnSpc>
                <a:spcPct val="100000"/>
              </a:lnSpc>
              <a:spcBef>
                <a:spcPts val="0"/>
              </a:spcBef>
              <a:spcAft>
                <a:spcPts val="0"/>
              </a:spcAft>
              <a:buSzPts val="1400"/>
              <a:buNone/>
              <a:defRPr sz="600" b="0" i="0">
                <a:solidFill>
                  <a:srgbClr val="FFFFFF"/>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4" name="Google Shape;374;g104416603e9_2_166"/>
          <p:cNvSpPr txBox="1">
            <a:spLocks noGrp="1"/>
          </p:cNvSpPr>
          <p:nvPr>
            <p:ph type="sldNum" idx="12"/>
          </p:nvPr>
        </p:nvSpPr>
        <p:spPr>
          <a:xfrm>
            <a:off x="6858000" y="6408096"/>
            <a:ext cx="2133600" cy="246221"/>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375" name="Google Shape;375;g104416603e9_2_166"/>
          <p:cNvSpPr txBox="1">
            <a:spLocks noGrp="1"/>
          </p:cNvSpPr>
          <p:nvPr>
            <p:ph type="body" idx="3"/>
          </p:nvPr>
        </p:nvSpPr>
        <p:spPr>
          <a:xfrm rot="-5400000">
            <a:off x="7527668" y="4708265"/>
            <a:ext cx="2743200" cy="184666"/>
          </a:xfrm>
          <a:prstGeom prst="rect">
            <a:avLst/>
          </a:prstGeom>
          <a:noFill/>
          <a:ln>
            <a:noFill/>
          </a:ln>
        </p:spPr>
        <p:txBody>
          <a:bodyPr spcFirstLastPara="1" wrap="square" lIns="91425" tIns="45700" rIns="91425" bIns="45700" anchor="t" anchorCtr="0">
            <a:spAutoFit/>
          </a:bodyPr>
          <a:lstStyle>
            <a:lvl1pPr marL="457200" lvl="0" indent="-228600" algn="r">
              <a:lnSpc>
                <a:spcPct val="100000"/>
              </a:lnSpc>
              <a:spcBef>
                <a:spcPts val="0"/>
              </a:spcBef>
              <a:spcAft>
                <a:spcPts val="0"/>
              </a:spcAft>
              <a:buClr>
                <a:srgbClr val="FFFFFF"/>
              </a:buClr>
              <a:buSzPts val="600"/>
              <a:buNone/>
              <a:defRPr sz="600">
                <a:solidFill>
                  <a:srgbClr val="FFFFFF"/>
                </a:solidFill>
              </a:defRPr>
            </a:lvl1pPr>
            <a:lvl2pPr marL="914400" lvl="1" indent="-228600" algn="l">
              <a:lnSpc>
                <a:spcPct val="100000"/>
              </a:lnSpc>
              <a:spcBef>
                <a:spcPts val="800"/>
              </a:spcBef>
              <a:spcAft>
                <a:spcPts val="0"/>
              </a:spcAft>
              <a:buClr>
                <a:schemeClr val="lt1"/>
              </a:buClr>
              <a:buSzPts val="1800"/>
              <a:buNone/>
              <a:defRPr sz="1800">
                <a:solidFill>
                  <a:schemeClr val="lt1"/>
                </a:solidFill>
              </a:defRPr>
            </a:lvl2pPr>
            <a:lvl3pPr marL="1371600" lvl="2" indent="-228600" algn="l">
              <a:lnSpc>
                <a:spcPct val="100000"/>
              </a:lnSpc>
              <a:spcBef>
                <a:spcPts val="800"/>
              </a:spcBef>
              <a:spcAft>
                <a:spcPts val="0"/>
              </a:spcAft>
              <a:buClr>
                <a:schemeClr val="lt1"/>
              </a:buClr>
              <a:buSzPts val="1600"/>
              <a:buNone/>
              <a:defRPr sz="1600">
                <a:solidFill>
                  <a:schemeClr val="lt1"/>
                </a:solidFill>
              </a:defRPr>
            </a:lvl3pPr>
            <a:lvl4pPr marL="1828800" lvl="3" indent="-228600" algn="l">
              <a:lnSpc>
                <a:spcPct val="100000"/>
              </a:lnSpc>
              <a:spcBef>
                <a:spcPts val="280"/>
              </a:spcBef>
              <a:spcAft>
                <a:spcPts val="0"/>
              </a:spcAft>
              <a:buClr>
                <a:schemeClr val="lt1"/>
              </a:buClr>
              <a:buSzPts val="1400"/>
              <a:buNone/>
              <a:defRPr sz="1400">
                <a:solidFill>
                  <a:schemeClr val="lt1"/>
                </a:solidFill>
              </a:defRPr>
            </a:lvl4pPr>
            <a:lvl5pPr marL="2286000" lvl="4" indent="-228600" algn="l">
              <a:lnSpc>
                <a:spcPct val="100000"/>
              </a:lnSpc>
              <a:spcBef>
                <a:spcPts val="240"/>
              </a:spcBef>
              <a:spcAft>
                <a:spcPts val="0"/>
              </a:spcAft>
              <a:buClr>
                <a:schemeClr val="lt1"/>
              </a:buClr>
              <a:buSzPts val="1200"/>
              <a:buNone/>
              <a:defRPr sz="1200">
                <a:solidFill>
                  <a:schemeClr val="lt1"/>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76" name="Google Shape;376;g104416603e9_2_166"/>
          <p:cNvSpPr txBox="1">
            <a:spLocks noGrp="1"/>
          </p:cNvSpPr>
          <p:nvPr>
            <p:ph type="title"/>
          </p:nvPr>
        </p:nvSpPr>
        <p:spPr>
          <a:xfrm>
            <a:off x="686104" y="898413"/>
            <a:ext cx="7772400" cy="615554"/>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0067B9"/>
              </a:buClr>
              <a:buSzPts val="2400"/>
              <a:buFont typeface="Gill Sans"/>
              <a:buNone/>
              <a:defRPr>
                <a:solidFill>
                  <a:srgbClr val="0067B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2_Red/Gray 1 Content + Right Photo">
  <p:cSld name="2_Red/Gray 1 Content + Right Photo">
    <p:bg>
      <p:bgPr>
        <a:solidFill>
          <a:srgbClr val="E7E7E5"/>
        </a:solidFill>
        <a:effectLst/>
      </p:bgPr>
    </p:bg>
    <p:spTree>
      <p:nvGrpSpPr>
        <p:cNvPr id="1" name="Shape 377"/>
        <p:cNvGrpSpPr/>
        <p:nvPr/>
      </p:nvGrpSpPr>
      <p:grpSpPr>
        <a:xfrm>
          <a:off x="0" y="0"/>
          <a:ext cx="0" cy="0"/>
          <a:chOff x="0" y="0"/>
          <a:chExt cx="0" cy="0"/>
        </a:xfrm>
      </p:grpSpPr>
      <p:sp>
        <p:nvSpPr>
          <p:cNvPr id="378" name="Google Shape;378;g104416603e9_2_174"/>
          <p:cNvSpPr>
            <a:spLocks noGrp="1"/>
          </p:cNvSpPr>
          <p:nvPr>
            <p:ph type="pic" idx="2"/>
          </p:nvPr>
        </p:nvSpPr>
        <p:spPr>
          <a:xfrm>
            <a:off x="4572000" y="203683"/>
            <a:ext cx="4419600" cy="6450636"/>
          </a:xfrm>
          <a:prstGeom prst="rect">
            <a:avLst/>
          </a:prstGeom>
          <a:solidFill>
            <a:srgbClr val="FFFFFF"/>
          </a:solidFill>
          <a:ln>
            <a:noFill/>
          </a:ln>
        </p:spPr>
      </p:sp>
      <p:sp>
        <p:nvSpPr>
          <p:cNvPr id="379" name="Google Shape;379;g104416603e9_2_174"/>
          <p:cNvSpPr txBox="1">
            <a:spLocks noGrp="1"/>
          </p:cNvSpPr>
          <p:nvPr>
            <p:ph type="dt" idx="10"/>
          </p:nvPr>
        </p:nvSpPr>
        <p:spPr>
          <a:xfrm>
            <a:off x="152400" y="6408096"/>
            <a:ext cx="2133600" cy="246221"/>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sz="600" b="0" i="0">
                <a:solidFill>
                  <a:srgbClr val="6C6463"/>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0" name="Google Shape;380;g104416603e9_2_174"/>
          <p:cNvSpPr txBox="1">
            <a:spLocks noGrp="1"/>
          </p:cNvSpPr>
          <p:nvPr>
            <p:ph type="sldNum" idx="12"/>
          </p:nvPr>
        </p:nvSpPr>
        <p:spPr>
          <a:xfrm>
            <a:off x="6858000" y="6408096"/>
            <a:ext cx="2133600" cy="246221"/>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381" name="Google Shape;381;g104416603e9_2_174"/>
          <p:cNvSpPr txBox="1">
            <a:spLocks noGrp="1"/>
          </p:cNvSpPr>
          <p:nvPr>
            <p:ph type="body" idx="1"/>
          </p:nvPr>
        </p:nvSpPr>
        <p:spPr>
          <a:xfrm>
            <a:off x="685800" y="2219505"/>
            <a:ext cx="3657600" cy="3729274"/>
          </a:xfrm>
          <a:prstGeom prst="rect">
            <a:avLst/>
          </a:prstGeom>
          <a:noFill/>
          <a:ln>
            <a:noFill/>
          </a:ln>
        </p:spPr>
        <p:txBody>
          <a:bodyPr spcFirstLastPara="1" wrap="square" lIns="91425" tIns="45700" rIns="91425" bIns="45700" anchor="t" anchorCtr="0">
            <a:normAutofit/>
          </a:bodyPr>
          <a:lstStyle>
            <a:lvl1pPr marL="457200" lvl="0" indent="-330200" algn="l">
              <a:lnSpc>
                <a:spcPct val="100000"/>
              </a:lnSpc>
              <a:spcBef>
                <a:spcPts val="0"/>
              </a:spcBef>
              <a:spcAft>
                <a:spcPts val="0"/>
              </a:spcAft>
              <a:buClr>
                <a:srgbClr val="6C6463"/>
              </a:buClr>
              <a:buSzPts val="1600"/>
              <a:buChar char="•"/>
              <a:defRPr sz="1600">
                <a:solidFill>
                  <a:srgbClr val="6C6463"/>
                </a:solidFill>
              </a:defRPr>
            </a:lvl1pPr>
            <a:lvl2pPr marL="914400" lvl="1" indent="-330200" algn="l">
              <a:lnSpc>
                <a:spcPct val="100000"/>
              </a:lnSpc>
              <a:spcBef>
                <a:spcPts val="800"/>
              </a:spcBef>
              <a:spcAft>
                <a:spcPts val="0"/>
              </a:spcAft>
              <a:buClr>
                <a:srgbClr val="6C6463"/>
              </a:buClr>
              <a:buSzPts val="1600"/>
              <a:buChar char="–"/>
              <a:defRPr sz="1600">
                <a:solidFill>
                  <a:srgbClr val="6C6463"/>
                </a:solidFill>
              </a:defRPr>
            </a:lvl2pPr>
            <a:lvl3pPr marL="1371600" lvl="2" indent="-330200" algn="l">
              <a:lnSpc>
                <a:spcPct val="100000"/>
              </a:lnSpc>
              <a:spcBef>
                <a:spcPts val="800"/>
              </a:spcBef>
              <a:spcAft>
                <a:spcPts val="0"/>
              </a:spcAft>
              <a:buClr>
                <a:srgbClr val="6C6463"/>
              </a:buClr>
              <a:buSzPts val="1600"/>
              <a:buChar char="•"/>
              <a:defRPr sz="1600">
                <a:solidFill>
                  <a:srgbClr val="6C6463"/>
                </a:solidFill>
              </a:defRPr>
            </a:lvl3pPr>
            <a:lvl4pPr marL="1828800" lvl="3" indent="-317500" algn="l">
              <a:lnSpc>
                <a:spcPct val="100000"/>
              </a:lnSpc>
              <a:spcBef>
                <a:spcPts val="280"/>
              </a:spcBef>
              <a:spcAft>
                <a:spcPts val="0"/>
              </a:spcAft>
              <a:buClr>
                <a:srgbClr val="6C6463"/>
              </a:buClr>
              <a:buSzPts val="1400"/>
              <a:buChar char="–"/>
              <a:defRPr sz="1400">
                <a:solidFill>
                  <a:srgbClr val="6C6463"/>
                </a:solidFill>
              </a:defRPr>
            </a:lvl4pPr>
            <a:lvl5pPr marL="2286000" lvl="4" indent="-317500" algn="l">
              <a:lnSpc>
                <a:spcPct val="100000"/>
              </a:lnSpc>
              <a:spcBef>
                <a:spcPts val="280"/>
              </a:spcBef>
              <a:spcAft>
                <a:spcPts val="0"/>
              </a:spcAft>
              <a:buClr>
                <a:srgbClr val="FFFFFF"/>
              </a:buClr>
              <a:buSzPts val="1400"/>
              <a:buChar char="»"/>
              <a:defRPr>
                <a:solidFill>
                  <a:srgbClr val="FFFFFF"/>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82" name="Google Shape;382;g104416603e9_2_174"/>
          <p:cNvSpPr txBox="1">
            <a:spLocks noGrp="1"/>
          </p:cNvSpPr>
          <p:nvPr>
            <p:ph type="body" idx="3"/>
          </p:nvPr>
        </p:nvSpPr>
        <p:spPr>
          <a:xfrm rot="-5400000">
            <a:off x="7527667" y="1482949"/>
            <a:ext cx="2743200" cy="184666"/>
          </a:xfrm>
          <a:prstGeom prst="rect">
            <a:avLst/>
          </a:prstGeom>
          <a:noFill/>
          <a:ln>
            <a:noFill/>
          </a:ln>
        </p:spPr>
        <p:txBody>
          <a:bodyPr spcFirstLastPara="1" wrap="square" lIns="91425" tIns="45700" rIns="91425" bIns="45700" anchor="t" anchorCtr="0">
            <a:spAutoFit/>
          </a:bodyPr>
          <a:lstStyle>
            <a:lvl1pPr marL="457200" lvl="0" indent="-228600" algn="r">
              <a:lnSpc>
                <a:spcPct val="100000"/>
              </a:lnSpc>
              <a:spcBef>
                <a:spcPts val="0"/>
              </a:spcBef>
              <a:spcAft>
                <a:spcPts val="0"/>
              </a:spcAft>
              <a:buClr>
                <a:srgbClr val="FFFFFF"/>
              </a:buClr>
              <a:buSzPts val="600"/>
              <a:buNone/>
              <a:defRPr sz="600">
                <a:solidFill>
                  <a:srgbClr val="FFFFFF"/>
                </a:solidFill>
              </a:defRPr>
            </a:lvl1pPr>
            <a:lvl2pPr marL="914400" lvl="1" indent="-228600" algn="l">
              <a:lnSpc>
                <a:spcPct val="100000"/>
              </a:lnSpc>
              <a:spcBef>
                <a:spcPts val="800"/>
              </a:spcBef>
              <a:spcAft>
                <a:spcPts val="0"/>
              </a:spcAft>
              <a:buClr>
                <a:schemeClr val="lt1"/>
              </a:buClr>
              <a:buSzPts val="1800"/>
              <a:buNone/>
              <a:defRPr sz="1800">
                <a:solidFill>
                  <a:schemeClr val="lt1"/>
                </a:solidFill>
              </a:defRPr>
            </a:lvl2pPr>
            <a:lvl3pPr marL="1371600" lvl="2" indent="-228600" algn="l">
              <a:lnSpc>
                <a:spcPct val="100000"/>
              </a:lnSpc>
              <a:spcBef>
                <a:spcPts val="800"/>
              </a:spcBef>
              <a:spcAft>
                <a:spcPts val="0"/>
              </a:spcAft>
              <a:buClr>
                <a:schemeClr val="lt1"/>
              </a:buClr>
              <a:buSzPts val="1600"/>
              <a:buNone/>
              <a:defRPr sz="1600">
                <a:solidFill>
                  <a:schemeClr val="lt1"/>
                </a:solidFill>
              </a:defRPr>
            </a:lvl3pPr>
            <a:lvl4pPr marL="1828800" lvl="3" indent="-228600" algn="l">
              <a:lnSpc>
                <a:spcPct val="100000"/>
              </a:lnSpc>
              <a:spcBef>
                <a:spcPts val="280"/>
              </a:spcBef>
              <a:spcAft>
                <a:spcPts val="0"/>
              </a:spcAft>
              <a:buClr>
                <a:schemeClr val="lt1"/>
              </a:buClr>
              <a:buSzPts val="1400"/>
              <a:buNone/>
              <a:defRPr sz="1400">
                <a:solidFill>
                  <a:schemeClr val="lt1"/>
                </a:solidFill>
              </a:defRPr>
            </a:lvl4pPr>
            <a:lvl5pPr marL="2286000" lvl="4" indent="-228600" algn="l">
              <a:lnSpc>
                <a:spcPct val="100000"/>
              </a:lnSpc>
              <a:spcBef>
                <a:spcPts val="240"/>
              </a:spcBef>
              <a:spcAft>
                <a:spcPts val="0"/>
              </a:spcAft>
              <a:buClr>
                <a:schemeClr val="lt1"/>
              </a:buClr>
              <a:buSzPts val="1200"/>
              <a:buNone/>
              <a:defRPr sz="1200">
                <a:solidFill>
                  <a:schemeClr val="lt1"/>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83" name="Google Shape;383;g104416603e9_2_174"/>
          <p:cNvSpPr txBox="1">
            <a:spLocks noGrp="1"/>
          </p:cNvSpPr>
          <p:nvPr>
            <p:ph type="title"/>
          </p:nvPr>
        </p:nvSpPr>
        <p:spPr>
          <a:xfrm>
            <a:off x="685800" y="897749"/>
            <a:ext cx="3657600" cy="1099175"/>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0067B9"/>
              </a:buClr>
              <a:buSzPts val="2400"/>
              <a:buFont typeface="Gill Sans"/>
              <a:buNone/>
              <a:defRPr>
                <a:solidFill>
                  <a:srgbClr val="0067B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2_Red/Gray Title Only">
  <p:cSld name="2_Red/Gray Title Only">
    <p:bg>
      <p:bgPr>
        <a:solidFill>
          <a:srgbClr val="E7E7E5"/>
        </a:solidFill>
        <a:effectLst/>
      </p:bgPr>
    </p:bg>
    <p:spTree>
      <p:nvGrpSpPr>
        <p:cNvPr id="1" name="Shape 384"/>
        <p:cNvGrpSpPr/>
        <p:nvPr/>
      </p:nvGrpSpPr>
      <p:grpSpPr>
        <a:xfrm>
          <a:off x="0" y="0"/>
          <a:ext cx="0" cy="0"/>
          <a:chOff x="0" y="0"/>
          <a:chExt cx="0" cy="0"/>
        </a:xfrm>
      </p:grpSpPr>
      <p:sp>
        <p:nvSpPr>
          <p:cNvPr id="385" name="Google Shape;385;g104416603e9_2_181"/>
          <p:cNvSpPr>
            <a:spLocks noGrp="1"/>
          </p:cNvSpPr>
          <p:nvPr>
            <p:ph type="pic" idx="2"/>
          </p:nvPr>
        </p:nvSpPr>
        <p:spPr>
          <a:xfrm>
            <a:off x="152400" y="203682"/>
            <a:ext cx="4419600" cy="6450634"/>
          </a:xfrm>
          <a:prstGeom prst="rect">
            <a:avLst/>
          </a:prstGeom>
          <a:solidFill>
            <a:schemeClr val="lt1"/>
          </a:solidFill>
          <a:ln>
            <a:noFill/>
          </a:ln>
        </p:spPr>
      </p:sp>
      <p:sp>
        <p:nvSpPr>
          <p:cNvPr id="386" name="Google Shape;386;g104416603e9_2_181"/>
          <p:cNvSpPr txBox="1">
            <a:spLocks noGrp="1"/>
          </p:cNvSpPr>
          <p:nvPr>
            <p:ph type="dt" idx="10"/>
          </p:nvPr>
        </p:nvSpPr>
        <p:spPr>
          <a:xfrm>
            <a:off x="152400" y="6408096"/>
            <a:ext cx="2133600" cy="246221"/>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sz="600" b="0" i="0">
                <a:solidFill>
                  <a:schemeClr val="lt1"/>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7" name="Google Shape;387;g104416603e9_2_181"/>
          <p:cNvSpPr txBox="1">
            <a:spLocks noGrp="1"/>
          </p:cNvSpPr>
          <p:nvPr>
            <p:ph type="sldNum" idx="12"/>
          </p:nvPr>
        </p:nvSpPr>
        <p:spPr>
          <a:xfrm>
            <a:off x="6858000" y="6408096"/>
            <a:ext cx="2133600" cy="246221"/>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388" name="Google Shape;388;g104416603e9_2_181"/>
          <p:cNvSpPr txBox="1">
            <a:spLocks noGrp="1"/>
          </p:cNvSpPr>
          <p:nvPr>
            <p:ph type="body" idx="1"/>
          </p:nvPr>
        </p:nvSpPr>
        <p:spPr>
          <a:xfrm rot="-5400000">
            <a:off x="3108068" y="1482949"/>
            <a:ext cx="2743200" cy="184666"/>
          </a:xfrm>
          <a:prstGeom prst="rect">
            <a:avLst/>
          </a:prstGeom>
          <a:noFill/>
          <a:ln>
            <a:noFill/>
          </a:ln>
        </p:spPr>
        <p:txBody>
          <a:bodyPr spcFirstLastPara="1" wrap="square" lIns="91425" tIns="45700" rIns="91425" bIns="45700" anchor="t" anchorCtr="0">
            <a:spAutoFit/>
          </a:bodyPr>
          <a:lstStyle>
            <a:lvl1pPr marL="457200" lvl="0" indent="-228600" algn="r">
              <a:lnSpc>
                <a:spcPct val="100000"/>
              </a:lnSpc>
              <a:spcBef>
                <a:spcPts val="0"/>
              </a:spcBef>
              <a:spcAft>
                <a:spcPts val="0"/>
              </a:spcAft>
              <a:buClr>
                <a:srgbClr val="FFFFFF"/>
              </a:buClr>
              <a:buSzPts val="600"/>
              <a:buNone/>
              <a:defRPr sz="600">
                <a:solidFill>
                  <a:srgbClr val="FFFFFF"/>
                </a:solidFill>
              </a:defRPr>
            </a:lvl1pPr>
            <a:lvl2pPr marL="914400" lvl="1" indent="-228600" algn="l">
              <a:lnSpc>
                <a:spcPct val="100000"/>
              </a:lnSpc>
              <a:spcBef>
                <a:spcPts val="800"/>
              </a:spcBef>
              <a:spcAft>
                <a:spcPts val="0"/>
              </a:spcAft>
              <a:buClr>
                <a:schemeClr val="lt1"/>
              </a:buClr>
              <a:buSzPts val="1800"/>
              <a:buNone/>
              <a:defRPr sz="1800">
                <a:solidFill>
                  <a:schemeClr val="lt1"/>
                </a:solidFill>
              </a:defRPr>
            </a:lvl2pPr>
            <a:lvl3pPr marL="1371600" lvl="2" indent="-228600" algn="l">
              <a:lnSpc>
                <a:spcPct val="100000"/>
              </a:lnSpc>
              <a:spcBef>
                <a:spcPts val="800"/>
              </a:spcBef>
              <a:spcAft>
                <a:spcPts val="0"/>
              </a:spcAft>
              <a:buClr>
                <a:schemeClr val="lt1"/>
              </a:buClr>
              <a:buSzPts val="1600"/>
              <a:buNone/>
              <a:defRPr sz="1600">
                <a:solidFill>
                  <a:schemeClr val="lt1"/>
                </a:solidFill>
              </a:defRPr>
            </a:lvl3pPr>
            <a:lvl4pPr marL="1828800" lvl="3" indent="-228600" algn="l">
              <a:lnSpc>
                <a:spcPct val="100000"/>
              </a:lnSpc>
              <a:spcBef>
                <a:spcPts val="280"/>
              </a:spcBef>
              <a:spcAft>
                <a:spcPts val="0"/>
              </a:spcAft>
              <a:buClr>
                <a:schemeClr val="lt1"/>
              </a:buClr>
              <a:buSzPts val="1400"/>
              <a:buNone/>
              <a:defRPr sz="1400">
                <a:solidFill>
                  <a:schemeClr val="lt1"/>
                </a:solidFill>
              </a:defRPr>
            </a:lvl4pPr>
            <a:lvl5pPr marL="2286000" lvl="4" indent="-228600" algn="l">
              <a:lnSpc>
                <a:spcPct val="100000"/>
              </a:lnSpc>
              <a:spcBef>
                <a:spcPts val="240"/>
              </a:spcBef>
              <a:spcAft>
                <a:spcPts val="0"/>
              </a:spcAft>
              <a:buClr>
                <a:schemeClr val="lt1"/>
              </a:buClr>
              <a:buSzPts val="1200"/>
              <a:buNone/>
              <a:defRPr sz="1200">
                <a:solidFill>
                  <a:schemeClr val="lt1"/>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89" name="Google Shape;389;g104416603e9_2_181"/>
          <p:cNvSpPr txBox="1">
            <a:spLocks noGrp="1"/>
          </p:cNvSpPr>
          <p:nvPr>
            <p:ph type="title"/>
          </p:nvPr>
        </p:nvSpPr>
        <p:spPr>
          <a:xfrm>
            <a:off x="4877104" y="2894859"/>
            <a:ext cx="3885896" cy="1107995"/>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Clr>
                <a:srgbClr val="0067B9"/>
              </a:buClr>
              <a:buSzPts val="2400"/>
              <a:buFont typeface="Gill Sans"/>
              <a:buNone/>
              <a:defRPr>
                <a:solidFill>
                  <a:srgbClr val="0067B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3_Red/Gray 1 Content">
  <p:cSld name="3_Red/Gray 1 Content">
    <p:bg>
      <p:bgPr>
        <a:solidFill>
          <a:schemeClr val="lt1"/>
        </a:solidFill>
        <a:effectLst/>
      </p:bgPr>
    </p:bg>
    <p:spTree>
      <p:nvGrpSpPr>
        <p:cNvPr id="1" name="Shape 390"/>
        <p:cNvGrpSpPr/>
        <p:nvPr/>
      </p:nvGrpSpPr>
      <p:grpSpPr>
        <a:xfrm>
          <a:off x="0" y="0"/>
          <a:ext cx="0" cy="0"/>
          <a:chOff x="0" y="0"/>
          <a:chExt cx="0" cy="0"/>
        </a:xfrm>
      </p:grpSpPr>
      <p:sp>
        <p:nvSpPr>
          <p:cNvPr id="391" name="Google Shape;391;g104416603e9_2_187"/>
          <p:cNvSpPr txBox="1">
            <a:spLocks noGrp="1"/>
          </p:cNvSpPr>
          <p:nvPr>
            <p:ph type="dt" idx="10"/>
          </p:nvPr>
        </p:nvSpPr>
        <p:spPr>
          <a:xfrm>
            <a:off x="152400" y="6408096"/>
            <a:ext cx="2133600" cy="246221"/>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sz="600" b="0" i="0">
                <a:solidFill>
                  <a:srgbClr val="6C6463"/>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2" name="Google Shape;392;g104416603e9_2_187"/>
          <p:cNvSpPr txBox="1">
            <a:spLocks noGrp="1"/>
          </p:cNvSpPr>
          <p:nvPr>
            <p:ph type="ftr" idx="11"/>
          </p:nvPr>
        </p:nvSpPr>
        <p:spPr>
          <a:xfrm>
            <a:off x="3124200" y="6408096"/>
            <a:ext cx="2895600" cy="246221"/>
          </a:xfrm>
          <a:prstGeom prst="rect">
            <a:avLst/>
          </a:prstGeom>
          <a:noFill/>
          <a:ln>
            <a:noFill/>
          </a:ln>
        </p:spPr>
        <p:txBody>
          <a:bodyPr spcFirstLastPara="1" wrap="square" lIns="91425" tIns="45700" rIns="91425" bIns="45700" anchor="ctr" anchorCtr="0">
            <a:spAutoFit/>
          </a:bodyPr>
          <a:lstStyle>
            <a:lvl1pPr lvl="0" algn="ctr">
              <a:lnSpc>
                <a:spcPct val="100000"/>
              </a:lnSpc>
              <a:spcBef>
                <a:spcPts val="0"/>
              </a:spcBef>
              <a:spcAft>
                <a:spcPts val="0"/>
              </a:spcAft>
              <a:buSzPts val="1400"/>
              <a:buNone/>
              <a:defRPr sz="600" b="0" i="0">
                <a:solidFill>
                  <a:srgbClr val="6C6463"/>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3" name="Google Shape;393;g104416603e9_2_187"/>
          <p:cNvSpPr txBox="1">
            <a:spLocks noGrp="1"/>
          </p:cNvSpPr>
          <p:nvPr>
            <p:ph type="sldNum" idx="12"/>
          </p:nvPr>
        </p:nvSpPr>
        <p:spPr>
          <a:xfrm>
            <a:off x="6858000" y="6408096"/>
            <a:ext cx="2133600" cy="246221"/>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394" name="Google Shape;394;g104416603e9_2_187"/>
          <p:cNvSpPr txBox="1">
            <a:spLocks noGrp="1"/>
          </p:cNvSpPr>
          <p:nvPr>
            <p:ph type="title"/>
          </p:nvPr>
        </p:nvSpPr>
        <p:spPr>
          <a:xfrm>
            <a:off x="686104" y="903314"/>
            <a:ext cx="7772400" cy="61065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0067B9"/>
              </a:buClr>
              <a:buSzPts val="2400"/>
              <a:buFont typeface="Gill Sans"/>
              <a:buNone/>
              <a:defRPr>
                <a:solidFill>
                  <a:srgbClr val="0067B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5" name="Google Shape;395;g104416603e9_2_187"/>
          <p:cNvSpPr txBox="1">
            <a:spLocks noGrp="1"/>
          </p:cNvSpPr>
          <p:nvPr>
            <p:ph type="body" idx="1"/>
          </p:nvPr>
        </p:nvSpPr>
        <p:spPr>
          <a:xfrm>
            <a:off x="685800" y="1715549"/>
            <a:ext cx="7772400" cy="4233230"/>
          </a:xfrm>
          <a:prstGeom prst="rect">
            <a:avLst/>
          </a:prstGeom>
          <a:noFill/>
          <a:ln>
            <a:noFill/>
          </a:ln>
        </p:spPr>
        <p:txBody>
          <a:bodyPr spcFirstLastPara="1" wrap="square" lIns="91425" tIns="45700" rIns="91425" bIns="45700" anchor="t" anchorCtr="0">
            <a:normAutofit/>
          </a:bodyPr>
          <a:lstStyle>
            <a:lvl1pPr marL="457200" marR="0" lvl="0" indent="-330200" algn="l">
              <a:lnSpc>
                <a:spcPct val="100000"/>
              </a:lnSpc>
              <a:spcBef>
                <a:spcPts val="0"/>
              </a:spcBef>
              <a:spcAft>
                <a:spcPts val="0"/>
              </a:spcAft>
              <a:buClr>
                <a:srgbClr val="6C6463"/>
              </a:buClr>
              <a:buSzPts val="1600"/>
              <a:buFont typeface="Arial"/>
              <a:buChar char="•"/>
              <a:defRPr/>
            </a:lvl1pPr>
            <a:lvl2pPr marL="914400" lvl="1" indent="-342900" algn="l">
              <a:lnSpc>
                <a:spcPct val="100000"/>
              </a:lnSpc>
              <a:spcBef>
                <a:spcPts val="800"/>
              </a:spcBef>
              <a:spcAft>
                <a:spcPts val="0"/>
              </a:spcAft>
              <a:buClr>
                <a:srgbClr val="6C6463"/>
              </a:buClr>
              <a:buSzPts val="1800"/>
              <a:buChar char="–"/>
              <a:defRPr/>
            </a:lvl2pPr>
            <a:lvl3pPr marL="1371600" lvl="2" indent="-342900" algn="l">
              <a:lnSpc>
                <a:spcPct val="100000"/>
              </a:lnSpc>
              <a:spcBef>
                <a:spcPts val="800"/>
              </a:spcBef>
              <a:spcAft>
                <a:spcPts val="0"/>
              </a:spcAft>
              <a:buClr>
                <a:srgbClr val="6C6463"/>
              </a:buClr>
              <a:buSzPts val="1800"/>
              <a:buChar char="•"/>
              <a:defRPr/>
            </a:lvl3pPr>
            <a:lvl4pPr marL="1828800" lvl="3" indent="-342900" algn="l">
              <a:lnSpc>
                <a:spcPct val="100000"/>
              </a:lnSpc>
              <a:spcBef>
                <a:spcPts val="360"/>
              </a:spcBef>
              <a:spcAft>
                <a:spcPts val="0"/>
              </a:spcAft>
              <a:buClr>
                <a:srgbClr val="6C6463"/>
              </a:buClr>
              <a:buSzPts val="1800"/>
              <a:buChar char="–"/>
              <a:defRPr/>
            </a:lvl4pPr>
            <a:lvl5pPr marL="2286000" lvl="4" indent="-342900" algn="l">
              <a:lnSpc>
                <a:spcPct val="100000"/>
              </a:lnSpc>
              <a:spcBef>
                <a:spcPts val="360"/>
              </a:spcBef>
              <a:spcAft>
                <a:spcPts val="0"/>
              </a:spcAft>
              <a:buClr>
                <a:srgbClr val="6C6463"/>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3_Red/Gray 2 Content">
  <p:cSld name="3_Red/Gray 2 Content">
    <p:bg>
      <p:bgPr>
        <a:solidFill>
          <a:schemeClr val="lt1"/>
        </a:solidFill>
        <a:effectLst/>
      </p:bgPr>
    </p:bg>
    <p:spTree>
      <p:nvGrpSpPr>
        <p:cNvPr id="1" name="Shape 396"/>
        <p:cNvGrpSpPr/>
        <p:nvPr/>
      </p:nvGrpSpPr>
      <p:grpSpPr>
        <a:xfrm>
          <a:off x="0" y="0"/>
          <a:ext cx="0" cy="0"/>
          <a:chOff x="0" y="0"/>
          <a:chExt cx="0" cy="0"/>
        </a:xfrm>
      </p:grpSpPr>
      <p:sp>
        <p:nvSpPr>
          <p:cNvPr id="397" name="Google Shape;397;g104416603e9_2_193"/>
          <p:cNvSpPr txBox="1">
            <a:spLocks noGrp="1"/>
          </p:cNvSpPr>
          <p:nvPr>
            <p:ph type="body" idx="1"/>
          </p:nvPr>
        </p:nvSpPr>
        <p:spPr>
          <a:xfrm>
            <a:off x="686104" y="1715549"/>
            <a:ext cx="3809696" cy="4233230"/>
          </a:xfrm>
          <a:prstGeom prst="rect">
            <a:avLst/>
          </a:prstGeom>
          <a:noFill/>
          <a:ln>
            <a:noFill/>
          </a:ln>
        </p:spPr>
        <p:txBody>
          <a:bodyPr spcFirstLastPara="1" wrap="square" lIns="91425" tIns="45700" rIns="91425" bIns="45700" anchor="t" anchorCtr="0">
            <a:normAutofit/>
          </a:bodyPr>
          <a:lstStyle>
            <a:lvl1pPr marL="457200" lvl="0" indent="-330200" algn="l">
              <a:lnSpc>
                <a:spcPct val="100000"/>
              </a:lnSpc>
              <a:spcBef>
                <a:spcPts val="0"/>
              </a:spcBef>
              <a:spcAft>
                <a:spcPts val="0"/>
              </a:spcAft>
              <a:buClr>
                <a:srgbClr val="6C6463"/>
              </a:buClr>
              <a:buSzPts val="1600"/>
              <a:buChar char="•"/>
              <a:defRPr sz="1600">
                <a:solidFill>
                  <a:srgbClr val="6C6463"/>
                </a:solidFill>
              </a:defRPr>
            </a:lvl1pPr>
            <a:lvl2pPr marL="914400" lvl="1" indent="-330200" algn="l">
              <a:lnSpc>
                <a:spcPct val="100000"/>
              </a:lnSpc>
              <a:spcBef>
                <a:spcPts val="800"/>
              </a:spcBef>
              <a:spcAft>
                <a:spcPts val="0"/>
              </a:spcAft>
              <a:buClr>
                <a:srgbClr val="6C6463"/>
              </a:buClr>
              <a:buSzPts val="1600"/>
              <a:buChar char="–"/>
              <a:defRPr sz="1600">
                <a:solidFill>
                  <a:srgbClr val="6C6463"/>
                </a:solidFill>
              </a:defRPr>
            </a:lvl2pPr>
            <a:lvl3pPr marL="1371600" lvl="2" indent="-330200" algn="l">
              <a:lnSpc>
                <a:spcPct val="100000"/>
              </a:lnSpc>
              <a:spcBef>
                <a:spcPts val="800"/>
              </a:spcBef>
              <a:spcAft>
                <a:spcPts val="0"/>
              </a:spcAft>
              <a:buClr>
                <a:srgbClr val="6C6463"/>
              </a:buClr>
              <a:buSzPts val="1600"/>
              <a:buChar char="•"/>
              <a:defRPr sz="1600">
                <a:solidFill>
                  <a:srgbClr val="6C6463"/>
                </a:solidFill>
              </a:defRPr>
            </a:lvl3pPr>
            <a:lvl4pPr marL="1828800" lvl="3" indent="-317500" algn="l">
              <a:lnSpc>
                <a:spcPct val="100000"/>
              </a:lnSpc>
              <a:spcBef>
                <a:spcPts val="280"/>
              </a:spcBef>
              <a:spcAft>
                <a:spcPts val="0"/>
              </a:spcAft>
              <a:buClr>
                <a:srgbClr val="6C6463"/>
              </a:buClr>
              <a:buSzPts val="1400"/>
              <a:buChar char="–"/>
              <a:defRPr sz="1400">
                <a:solidFill>
                  <a:srgbClr val="6C6463"/>
                </a:solidFill>
              </a:defRPr>
            </a:lvl4pPr>
            <a:lvl5pPr marL="2286000" lvl="4" indent="-330200" algn="l">
              <a:lnSpc>
                <a:spcPct val="100000"/>
              </a:lnSpc>
              <a:spcBef>
                <a:spcPts val="320"/>
              </a:spcBef>
              <a:spcAft>
                <a:spcPts val="0"/>
              </a:spcAft>
              <a:buClr>
                <a:srgbClr val="6C6463"/>
              </a:buClr>
              <a:buSzPts val="1600"/>
              <a:buChar char="»"/>
              <a:defRPr sz="1600">
                <a:solidFill>
                  <a:srgbClr val="6C6463"/>
                </a:solidFill>
              </a:defRPr>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98" name="Google Shape;398;g104416603e9_2_193"/>
          <p:cNvSpPr txBox="1">
            <a:spLocks noGrp="1"/>
          </p:cNvSpPr>
          <p:nvPr>
            <p:ph type="body" idx="2"/>
          </p:nvPr>
        </p:nvSpPr>
        <p:spPr>
          <a:xfrm>
            <a:off x="4648200" y="1715549"/>
            <a:ext cx="3810304" cy="4233230"/>
          </a:xfrm>
          <a:prstGeom prst="rect">
            <a:avLst/>
          </a:prstGeom>
          <a:noFill/>
          <a:ln>
            <a:noFill/>
          </a:ln>
        </p:spPr>
        <p:txBody>
          <a:bodyPr spcFirstLastPara="1" wrap="square" lIns="91425" tIns="45700" rIns="91425" bIns="45700" anchor="t" anchorCtr="0">
            <a:normAutofit/>
          </a:bodyPr>
          <a:lstStyle>
            <a:lvl1pPr marL="457200" lvl="0" indent="-330200" algn="l">
              <a:lnSpc>
                <a:spcPct val="100000"/>
              </a:lnSpc>
              <a:spcBef>
                <a:spcPts val="0"/>
              </a:spcBef>
              <a:spcAft>
                <a:spcPts val="0"/>
              </a:spcAft>
              <a:buClr>
                <a:srgbClr val="6C6463"/>
              </a:buClr>
              <a:buSzPts val="1600"/>
              <a:buChar char="•"/>
              <a:defRPr sz="1600">
                <a:solidFill>
                  <a:srgbClr val="6C6463"/>
                </a:solidFill>
              </a:defRPr>
            </a:lvl1pPr>
            <a:lvl2pPr marL="914400" lvl="1" indent="-330200" algn="l">
              <a:lnSpc>
                <a:spcPct val="100000"/>
              </a:lnSpc>
              <a:spcBef>
                <a:spcPts val="800"/>
              </a:spcBef>
              <a:spcAft>
                <a:spcPts val="0"/>
              </a:spcAft>
              <a:buClr>
                <a:srgbClr val="6C6463"/>
              </a:buClr>
              <a:buSzPts val="1600"/>
              <a:buChar char="–"/>
              <a:defRPr sz="1600">
                <a:solidFill>
                  <a:srgbClr val="6C6463"/>
                </a:solidFill>
              </a:defRPr>
            </a:lvl2pPr>
            <a:lvl3pPr marL="1371600" lvl="2" indent="-330200" algn="l">
              <a:lnSpc>
                <a:spcPct val="100000"/>
              </a:lnSpc>
              <a:spcBef>
                <a:spcPts val="800"/>
              </a:spcBef>
              <a:spcAft>
                <a:spcPts val="0"/>
              </a:spcAft>
              <a:buClr>
                <a:srgbClr val="6C6463"/>
              </a:buClr>
              <a:buSzPts val="1600"/>
              <a:buChar char="•"/>
              <a:defRPr sz="1600">
                <a:solidFill>
                  <a:srgbClr val="6C6463"/>
                </a:solidFill>
              </a:defRPr>
            </a:lvl3pPr>
            <a:lvl4pPr marL="1828800" lvl="3" indent="-317500" algn="l">
              <a:lnSpc>
                <a:spcPct val="100000"/>
              </a:lnSpc>
              <a:spcBef>
                <a:spcPts val="280"/>
              </a:spcBef>
              <a:spcAft>
                <a:spcPts val="0"/>
              </a:spcAft>
              <a:buClr>
                <a:srgbClr val="6C6463"/>
              </a:buClr>
              <a:buSzPts val="1400"/>
              <a:buChar char="–"/>
              <a:defRPr sz="1400">
                <a:solidFill>
                  <a:srgbClr val="6C6463"/>
                </a:solidFill>
              </a:defRPr>
            </a:lvl4pPr>
            <a:lvl5pPr marL="2286000" lvl="4" indent="-330200" algn="l">
              <a:lnSpc>
                <a:spcPct val="100000"/>
              </a:lnSpc>
              <a:spcBef>
                <a:spcPts val="320"/>
              </a:spcBef>
              <a:spcAft>
                <a:spcPts val="0"/>
              </a:spcAft>
              <a:buClr>
                <a:srgbClr val="6C6463"/>
              </a:buClr>
              <a:buSzPts val="1600"/>
              <a:buChar char="»"/>
              <a:defRPr sz="1600">
                <a:solidFill>
                  <a:srgbClr val="6C6463"/>
                </a:solidFill>
              </a:defRPr>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99" name="Google Shape;399;g104416603e9_2_193"/>
          <p:cNvSpPr txBox="1">
            <a:spLocks noGrp="1"/>
          </p:cNvSpPr>
          <p:nvPr>
            <p:ph type="dt" idx="10"/>
          </p:nvPr>
        </p:nvSpPr>
        <p:spPr>
          <a:xfrm>
            <a:off x="152400" y="6408096"/>
            <a:ext cx="2133600" cy="246221"/>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a:solidFill>
                  <a:srgbClr val="6C646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0" name="Google Shape;400;g104416603e9_2_193"/>
          <p:cNvSpPr txBox="1">
            <a:spLocks noGrp="1"/>
          </p:cNvSpPr>
          <p:nvPr>
            <p:ph type="ftr" idx="11"/>
          </p:nvPr>
        </p:nvSpPr>
        <p:spPr>
          <a:xfrm>
            <a:off x="3124200" y="6408096"/>
            <a:ext cx="2895600" cy="246221"/>
          </a:xfrm>
          <a:prstGeom prst="rect">
            <a:avLst/>
          </a:prstGeom>
          <a:noFill/>
          <a:ln>
            <a:noFill/>
          </a:ln>
        </p:spPr>
        <p:txBody>
          <a:bodyPr spcFirstLastPara="1" wrap="square" lIns="91425" tIns="45700" rIns="91425" bIns="45700" anchor="ctr" anchorCtr="0">
            <a:spAutoFit/>
          </a:bodyPr>
          <a:lstStyle>
            <a:lvl1pPr lvl="0" algn="ctr">
              <a:lnSpc>
                <a:spcPct val="100000"/>
              </a:lnSpc>
              <a:spcBef>
                <a:spcPts val="0"/>
              </a:spcBef>
              <a:spcAft>
                <a:spcPts val="0"/>
              </a:spcAft>
              <a:buSzPts val="1400"/>
              <a:buNone/>
              <a:defRPr>
                <a:solidFill>
                  <a:srgbClr val="6C646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1" name="Google Shape;401;g104416603e9_2_193"/>
          <p:cNvSpPr txBox="1">
            <a:spLocks noGrp="1"/>
          </p:cNvSpPr>
          <p:nvPr>
            <p:ph type="sldNum" idx="12"/>
          </p:nvPr>
        </p:nvSpPr>
        <p:spPr>
          <a:xfrm>
            <a:off x="6858000" y="6408096"/>
            <a:ext cx="2133600" cy="246221"/>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402" name="Google Shape;402;g104416603e9_2_193"/>
          <p:cNvSpPr txBox="1">
            <a:spLocks noGrp="1"/>
          </p:cNvSpPr>
          <p:nvPr>
            <p:ph type="title"/>
          </p:nvPr>
        </p:nvSpPr>
        <p:spPr>
          <a:xfrm>
            <a:off x="686104" y="898413"/>
            <a:ext cx="7772400" cy="615554"/>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0067B9"/>
              </a:buClr>
              <a:buSzPts val="2400"/>
              <a:buFont typeface="Gill Sans"/>
              <a:buNone/>
              <a:defRPr>
                <a:solidFill>
                  <a:srgbClr val="0067B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Red/Gray 2 Content">
  <p:cSld name="Red/Gray 2 Content">
    <p:spTree>
      <p:nvGrpSpPr>
        <p:cNvPr id="1" name="Shape 35"/>
        <p:cNvGrpSpPr/>
        <p:nvPr/>
      </p:nvGrpSpPr>
      <p:grpSpPr>
        <a:xfrm>
          <a:off x="0" y="0"/>
          <a:ext cx="0" cy="0"/>
          <a:chOff x="0" y="0"/>
          <a:chExt cx="0" cy="0"/>
        </a:xfrm>
      </p:grpSpPr>
      <p:sp>
        <p:nvSpPr>
          <p:cNvPr id="36" name="Google Shape;36;p56"/>
          <p:cNvSpPr txBox="1">
            <a:spLocks noGrp="1"/>
          </p:cNvSpPr>
          <p:nvPr>
            <p:ph type="body" idx="1"/>
          </p:nvPr>
        </p:nvSpPr>
        <p:spPr>
          <a:xfrm>
            <a:off x="686104" y="1600200"/>
            <a:ext cx="3809696" cy="4572000"/>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0"/>
              </a:spcBef>
              <a:spcAft>
                <a:spcPts val="0"/>
              </a:spcAft>
              <a:buClr>
                <a:schemeClr val="dk1"/>
              </a:buClr>
              <a:buSzPts val="2000"/>
              <a:buChar char="•"/>
              <a:defRPr sz="2000">
                <a:solidFill>
                  <a:schemeClr val="dk1"/>
                </a:solidFill>
                <a:latin typeface="Gill Sans"/>
                <a:ea typeface="Gill Sans"/>
                <a:cs typeface="Gill Sans"/>
                <a:sym typeface="Gill Sans"/>
              </a:defRPr>
            </a:lvl1pPr>
            <a:lvl2pPr marL="914400" lvl="1" indent="-342900" algn="l">
              <a:lnSpc>
                <a:spcPct val="100000"/>
              </a:lnSpc>
              <a:spcBef>
                <a:spcPts val="1200"/>
              </a:spcBef>
              <a:spcAft>
                <a:spcPts val="0"/>
              </a:spcAft>
              <a:buClr>
                <a:schemeClr val="dk1"/>
              </a:buClr>
              <a:buSzPts val="1800"/>
              <a:buChar char="–"/>
              <a:defRPr sz="1800">
                <a:solidFill>
                  <a:schemeClr val="dk1"/>
                </a:solidFill>
                <a:latin typeface="Gill Sans"/>
                <a:ea typeface="Gill Sans"/>
                <a:cs typeface="Gill Sans"/>
                <a:sym typeface="Gill Sans"/>
              </a:defRPr>
            </a:lvl2pPr>
            <a:lvl3pPr marL="1371600" lvl="2" indent="-330200" algn="l">
              <a:lnSpc>
                <a:spcPct val="100000"/>
              </a:lnSpc>
              <a:spcBef>
                <a:spcPts val="1200"/>
              </a:spcBef>
              <a:spcAft>
                <a:spcPts val="0"/>
              </a:spcAft>
              <a:buClr>
                <a:srgbClr val="6C6463"/>
              </a:buClr>
              <a:buSzPts val="1600"/>
              <a:buChar char="•"/>
              <a:defRPr sz="1600">
                <a:solidFill>
                  <a:srgbClr val="6C6463"/>
                </a:solidFill>
              </a:defRPr>
            </a:lvl3pPr>
            <a:lvl4pPr marL="1828800" lvl="3" indent="-317500" algn="l">
              <a:lnSpc>
                <a:spcPct val="100000"/>
              </a:lnSpc>
              <a:spcBef>
                <a:spcPts val="280"/>
              </a:spcBef>
              <a:spcAft>
                <a:spcPts val="0"/>
              </a:spcAft>
              <a:buClr>
                <a:srgbClr val="6C6463"/>
              </a:buClr>
              <a:buSzPts val="1400"/>
              <a:buChar char="–"/>
              <a:defRPr sz="1400">
                <a:solidFill>
                  <a:srgbClr val="6C6463"/>
                </a:solidFill>
              </a:defRPr>
            </a:lvl4pPr>
            <a:lvl5pPr marL="2286000" lvl="4" indent="-330200" algn="l">
              <a:lnSpc>
                <a:spcPct val="100000"/>
              </a:lnSpc>
              <a:spcBef>
                <a:spcPts val="320"/>
              </a:spcBef>
              <a:spcAft>
                <a:spcPts val="0"/>
              </a:spcAft>
              <a:buClr>
                <a:srgbClr val="6C6463"/>
              </a:buClr>
              <a:buSzPts val="1600"/>
              <a:buChar char="»"/>
              <a:defRPr sz="1600">
                <a:solidFill>
                  <a:srgbClr val="6C6463"/>
                </a:solidFill>
              </a:defRPr>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7" name="Google Shape;37;p56"/>
          <p:cNvSpPr txBox="1">
            <a:spLocks noGrp="1"/>
          </p:cNvSpPr>
          <p:nvPr>
            <p:ph type="body" idx="2"/>
          </p:nvPr>
        </p:nvSpPr>
        <p:spPr>
          <a:xfrm>
            <a:off x="4648200" y="1600200"/>
            <a:ext cx="3810304" cy="4572000"/>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0"/>
              </a:spcBef>
              <a:spcAft>
                <a:spcPts val="0"/>
              </a:spcAft>
              <a:buClr>
                <a:schemeClr val="dk1"/>
              </a:buClr>
              <a:buSzPts val="2000"/>
              <a:buChar char="•"/>
              <a:defRPr sz="2000">
                <a:solidFill>
                  <a:schemeClr val="dk1"/>
                </a:solidFill>
                <a:latin typeface="Gill Sans"/>
                <a:ea typeface="Gill Sans"/>
                <a:cs typeface="Gill Sans"/>
                <a:sym typeface="Gill Sans"/>
              </a:defRPr>
            </a:lvl1pPr>
            <a:lvl2pPr marL="914400" lvl="1" indent="-342900" algn="l">
              <a:lnSpc>
                <a:spcPct val="100000"/>
              </a:lnSpc>
              <a:spcBef>
                <a:spcPts val="1200"/>
              </a:spcBef>
              <a:spcAft>
                <a:spcPts val="0"/>
              </a:spcAft>
              <a:buClr>
                <a:schemeClr val="dk1"/>
              </a:buClr>
              <a:buSzPts val="1800"/>
              <a:buChar char="–"/>
              <a:defRPr sz="1800">
                <a:solidFill>
                  <a:schemeClr val="dk1"/>
                </a:solidFill>
                <a:latin typeface="Gill Sans"/>
                <a:ea typeface="Gill Sans"/>
                <a:cs typeface="Gill Sans"/>
                <a:sym typeface="Gill Sans"/>
              </a:defRPr>
            </a:lvl2pPr>
            <a:lvl3pPr marL="1371600" lvl="2" indent="-330200" algn="l">
              <a:lnSpc>
                <a:spcPct val="100000"/>
              </a:lnSpc>
              <a:spcBef>
                <a:spcPts val="1200"/>
              </a:spcBef>
              <a:spcAft>
                <a:spcPts val="0"/>
              </a:spcAft>
              <a:buClr>
                <a:srgbClr val="6C6463"/>
              </a:buClr>
              <a:buSzPts val="1600"/>
              <a:buChar char="•"/>
              <a:defRPr sz="1600">
                <a:solidFill>
                  <a:srgbClr val="6C6463"/>
                </a:solidFill>
              </a:defRPr>
            </a:lvl3pPr>
            <a:lvl4pPr marL="1828800" lvl="3" indent="-317500" algn="l">
              <a:lnSpc>
                <a:spcPct val="100000"/>
              </a:lnSpc>
              <a:spcBef>
                <a:spcPts val="280"/>
              </a:spcBef>
              <a:spcAft>
                <a:spcPts val="0"/>
              </a:spcAft>
              <a:buClr>
                <a:srgbClr val="6C6463"/>
              </a:buClr>
              <a:buSzPts val="1400"/>
              <a:buChar char="–"/>
              <a:defRPr sz="1400">
                <a:solidFill>
                  <a:srgbClr val="6C6463"/>
                </a:solidFill>
              </a:defRPr>
            </a:lvl4pPr>
            <a:lvl5pPr marL="2286000" lvl="4" indent="-330200" algn="l">
              <a:lnSpc>
                <a:spcPct val="100000"/>
              </a:lnSpc>
              <a:spcBef>
                <a:spcPts val="320"/>
              </a:spcBef>
              <a:spcAft>
                <a:spcPts val="0"/>
              </a:spcAft>
              <a:buClr>
                <a:srgbClr val="6C6463"/>
              </a:buClr>
              <a:buSzPts val="1600"/>
              <a:buChar char="»"/>
              <a:defRPr sz="1600">
                <a:solidFill>
                  <a:srgbClr val="6C6463"/>
                </a:solidFill>
              </a:defRPr>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8" name="Google Shape;38;p56"/>
          <p:cNvSpPr txBox="1">
            <a:spLocks noGrp="1"/>
          </p:cNvSpPr>
          <p:nvPr>
            <p:ph type="title"/>
          </p:nvPr>
        </p:nvSpPr>
        <p:spPr>
          <a:xfrm>
            <a:off x="686104" y="848380"/>
            <a:ext cx="7772400" cy="523220"/>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651D32"/>
              </a:buClr>
              <a:buSzPts val="2800"/>
              <a:buFont typeface="Gill Sans"/>
              <a:buNone/>
              <a:defRPr>
                <a:solidFill>
                  <a:srgbClr val="651D32"/>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3_Red/Gray 3 Content">
  <p:cSld name="3_Red/Gray 3 Content">
    <p:bg>
      <p:bgPr>
        <a:solidFill>
          <a:schemeClr val="lt1"/>
        </a:solidFill>
        <a:effectLst/>
      </p:bgPr>
    </p:bg>
    <p:spTree>
      <p:nvGrpSpPr>
        <p:cNvPr id="1" name="Shape 403"/>
        <p:cNvGrpSpPr/>
        <p:nvPr/>
      </p:nvGrpSpPr>
      <p:grpSpPr>
        <a:xfrm>
          <a:off x="0" y="0"/>
          <a:ext cx="0" cy="0"/>
          <a:chOff x="0" y="0"/>
          <a:chExt cx="0" cy="0"/>
        </a:xfrm>
      </p:grpSpPr>
      <p:sp>
        <p:nvSpPr>
          <p:cNvPr id="404" name="Google Shape;404;g104416603e9_2_200"/>
          <p:cNvSpPr txBox="1">
            <a:spLocks noGrp="1"/>
          </p:cNvSpPr>
          <p:nvPr>
            <p:ph type="body" idx="1"/>
          </p:nvPr>
        </p:nvSpPr>
        <p:spPr>
          <a:xfrm>
            <a:off x="686104" y="1715549"/>
            <a:ext cx="2514296" cy="4233230"/>
          </a:xfrm>
          <a:prstGeom prst="rect">
            <a:avLst/>
          </a:prstGeom>
          <a:noFill/>
          <a:ln>
            <a:noFill/>
          </a:ln>
        </p:spPr>
        <p:txBody>
          <a:bodyPr spcFirstLastPara="1" wrap="square" lIns="91425" tIns="45700" rIns="91425" bIns="45700" anchor="t" anchorCtr="0">
            <a:normAutofit/>
          </a:bodyPr>
          <a:lstStyle>
            <a:lvl1pPr marL="457200" lvl="0" indent="-330200" algn="l">
              <a:lnSpc>
                <a:spcPct val="100000"/>
              </a:lnSpc>
              <a:spcBef>
                <a:spcPts val="0"/>
              </a:spcBef>
              <a:spcAft>
                <a:spcPts val="0"/>
              </a:spcAft>
              <a:buClr>
                <a:srgbClr val="6C6463"/>
              </a:buClr>
              <a:buSzPts val="1600"/>
              <a:buChar char="•"/>
              <a:defRPr sz="1600">
                <a:solidFill>
                  <a:srgbClr val="6C6463"/>
                </a:solidFill>
              </a:defRPr>
            </a:lvl1pPr>
            <a:lvl2pPr marL="914400" lvl="1" indent="-330200" algn="l">
              <a:lnSpc>
                <a:spcPct val="100000"/>
              </a:lnSpc>
              <a:spcBef>
                <a:spcPts val="800"/>
              </a:spcBef>
              <a:spcAft>
                <a:spcPts val="0"/>
              </a:spcAft>
              <a:buClr>
                <a:srgbClr val="6C6463"/>
              </a:buClr>
              <a:buSzPts val="1600"/>
              <a:buChar char="–"/>
              <a:defRPr sz="1600">
                <a:solidFill>
                  <a:srgbClr val="6C6463"/>
                </a:solidFill>
              </a:defRPr>
            </a:lvl2pPr>
            <a:lvl3pPr marL="1371600" lvl="2" indent="-330200" algn="l">
              <a:lnSpc>
                <a:spcPct val="100000"/>
              </a:lnSpc>
              <a:spcBef>
                <a:spcPts val="800"/>
              </a:spcBef>
              <a:spcAft>
                <a:spcPts val="0"/>
              </a:spcAft>
              <a:buClr>
                <a:srgbClr val="6C6463"/>
              </a:buClr>
              <a:buSzPts val="1600"/>
              <a:buChar char="•"/>
              <a:defRPr sz="1600">
                <a:solidFill>
                  <a:srgbClr val="6C6463"/>
                </a:solidFill>
              </a:defRPr>
            </a:lvl3pPr>
            <a:lvl4pPr marL="1828800" lvl="3" indent="-317500" algn="l">
              <a:lnSpc>
                <a:spcPct val="100000"/>
              </a:lnSpc>
              <a:spcBef>
                <a:spcPts val="280"/>
              </a:spcBef>
              <a:spcAft>
                <a:spcPts val="0"/>
              </a:spcAft>
              <a:buClr>
                <a:srgbClr val="6C6463"/>
              </a:buClr>
              <a:buSzPts val="1400"/>
              <a:buChar char="–"/>
              <a:defRPr sz="1400">
                <a:solidFill>
                  <a:srgbClr val="6C6463"/>
                </a:solidFill>
              </a:defRPr>
            </a:lvl4pPr>
            <a:lvl5pPr marL="2286000" lvl="4" indent="-330200" algn="l">
              <a:lnSpc>
                <a:spcPct val="100000"/>
              </a:lnSpc>
              <a:spcBef>
                <a:spcPts val="320"/>
              </a:spcBef>
              <a:spcAft>
                <a:spcPts val="0"/>
              </a:spcAft>
              <a:buClr>
                <a:srgbClr val="FFFFFF"/>
              </a:buClr>
              <a:buSzPts val="1600"/>
              <a:buChar char="»"/>
              <a:defRPr sz="1600">
                <a:solidFill>
                  <a:srgbClr val="FFFFFF"/>
                </a:solidFill>
              </a:defRPr>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05" name="Google Shape;405;g104416603e9_2_200"/>
          <p:cNvSpPr txBox="1">
            <a:spLocks noGrp="1"/>
          </p:cNvSpPr>
          <p:nvPr>
            <p:ph type="body" idx="2"/>
          </p:nvPr>
        </p:nvSpPr>
        <p:spPr>
          <a:xfrm>
            <a:off x="5943600" y="1715549"/>
            <a:ext cx="2514904" cy="4233230"/>
          </a:xfrm>
          <a:prstGeom prst="rect">
            <a:avLst/>
          </a:prstGeom>
          <a:noFill/>
          <a:ln>
            <a:noFill/>
          </a:ln>
        </p:spPr>
        <p:txBody>
          <a:bodyPr spcFirstLastPara="1" wrap="square" lIns="91425" tIns="45700" rIns="91425" bIns="45700" anchor="t" anchorCtr="0">
            <a:normAutofit/>
          </a:bodyPr>
          <a:lstStyle>
            <a:lvl1pPr marL="457200" lvl="0" indent="-330200" algn="l">
              <a:lnSpc>
                <a:spcPct val="100000"/>
              </a:lnSpc>
              <a:spcBef>
                <a:spcPts val="0"/>
              </a:spcBef>
              <a:spcAft>
                <a:spcPts val="0"/>
              </a:spcAft>
              <a:buClr>
                <a:srgbClr val="6C6463"/>
              </a:buClr>
              <a:buSzPts val="1600"/>
              <a:buChar char="•"/>
              <a:defRPr sz="1600">
                <a:solidFill>
                  <a:srgbClr val="6C6463"/>
                </a:solidFill>
              </a:defRPr>
            </a:lvl1pPr>
            <a:lvl2pPr marL="914400" lvl="1" indent="-330200" algn="l">
              <a:lnSpc>
                <a:spcPct val="100000"/>
              </a:lnSpc>
              <a:spcBef>
                <a:spcPts val="800"/>
              </a:spcBef>
              <a:spcAft>
                <a:spcPts val="0"/>
              </a:spcAft>
              <a:buClr>
                <a:srgbClr val="6C6463"/>
              </a:buClr>
              <a:buSzPts val="1600"/>
              <a:buChar char="–"/>
              <a:defRPr sz="1600">
                <a:solidFill>
                  <a:srgbClr val="6C6463"/>
                </a:solidFill>
              </a:defRPr>
            </a:lvl2pPr>
            <a:lvl3pPr marL="1371600" lvl="2" indent="-330200" algn="l">
              <a:lnSpc>
                <a:spcPct val="100000"/>
              </a:lnSpc>
              <a:spcBef>
                <a:spcPts val="800"/>
              </a:spcBef>
              <a:spcAft>
                <a:spcPts val="0"/>
              </a:spcAft>
              <a:buClr>
                <a:srgbClr val="6C6463"/>
              </a:buClr>
              <a:buSzPts val="1600"/>
              <a:buChar char="•"/>
              <a:defRPr sz="1600">
                <a:solidFill>
                  <a:srgbClr val="6C6463"/>
                </a:solidFill>
              </a:defRPr>
            </a:lvl3pPr>
            <a:lvl4pPr marL="1828800" lvl="3" indent="-317500" algn="l">
              <a:lnSpc>
                <a:spcPct val="100000"/>
              </a:lnSpc>
              <a:spcBef>
                <a:spcPts val="280"/>
              </a:spcBef>
              <a:spcAft>
                <a:spcPts val="0"/>
              </a:spcAft>
              <a:buClr>
                <a:srgbClr val="6C6463"/>
              </a:buClr>
              <a:buSzPts val="1400"/>
              <a:buChar char="–"/>
              <a:defRPr sz="1400">
                <a:solidFill>
                  <a:srgbClr val="6C6463"/>
                </a:solidFill>
              </a:defRPr>
            </a:lvl4pPr>
            <a:lvl5pPr marL="2286000" lvl="4" indent="-330200" algn="l">
              <a:lnSpc>
                <a:spcPct val="100000"/>
              </a:lnSpc>
              <a:spcBef>
                <a:spcPts val="320"/>
              </a:spcBef>
              <a:spcAft>
                <a:spcPts val="0"/>
              </a:spcAft>
              <a:buClr>
                <a:srgbClr val="FFFFFF"/>
              </a:buClr>
              <a:buSzPts val="1600"/>
              <a:buChar char="»"/>
              <a:defRPr sz="1600">
                <a:solidFill>
                  <a:srgbClr val="FFFFFF"/>
                </a:solidFill>
              </a:defRPr>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06" name="Google Shape;406;g104416603e9_2_200"/>
          <p:cNvSpPr txBox="1">
            <a:spLocks noGrp="1"/>
          </p:cNvSpPr>
          <p:nvPr>
            <p:ph type="dt" idx="10"/>
          </p:nvPr>
        </p:nvSpPr>
        <p:spPr>
          <a:xfrm>
            <a:off x="152400" y="6408096"/>
            <a:ext cx="2133600" cy="246221"/>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a:solidFill>
                  <a:srgbClr val="6C646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7" name="Google Shape;407;g104416603e9_2_200"/>
          <p:cNvSpPr txBox="1">
            <a:spLocks noGrp="1"/>
          </p:cNvSpPr>
          <p:nvPr>
            <p:ph type="ftr" idx="11"/>
          </p:nvPr>
        </p:nvSpPr>
        <p:spPr>
          <a:xfrm>
            <a:off x="3124200" y="6408096"/>
            <a:ext cx="2895600" cy="246221"/>
          </a:xfrm>
          <a:prstGeom prst="rect">
            <a:avLst/>
          </a:prstGeom>
          <a:noFill/>
          <a:ln>
            <a:noFill/>
          </a:ln>
        </p:spPr>
        <p:txBody>
          <a:bodyPr spcFirstLastPara="1" wrap="square" lIns="91425" tIns="45700" rIns="91425" bIns="45700" anchor="ctr" anchorCtr="0">
            <a:spAutoFit/>
          </a:bodyPr>
          <a:lstStyle>
            <a:lvl1pPr lvl="0" algn="ctr">
              <a:lnSpc>
                <a:spcPct val="100000"/>
              </a:lnSpc>
              <a:spcBef>
                <a:spcPts val="0"/>
              </a:spcBef>
              <a:spcAft>
                <a:spcPts val="0"/>
              </a:spcAft>
              <a:buSzPts val="1400"/>
              <a:buNone/>
              <a:defRPr>
                <a:solidFill>
                  <a:srgbClr val="6C646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8" name="Google Shape;408;g104416603e9_2_200"/>
          <p:cNvSpPr txBox="1">
            <a:spLocks noGrp="1"/>
          </p:cNvSpPr>
          <p:nvPr>
            <p:ph type="sldNum" idx="12"/>
          </p:nvPr>
        </p:nvSpPr>
        <p:spPr>
          <a:xfrm>
            <a:off x="6858000" y="6408096"/>
            <a:ext cx="2133600" cy="246221"/>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409" name="Google Shape;409;g104416603e9_2_200"/>
          <p:cNvSpPr txBox="1">
            <a:spLocks noGrp="1"/>
          </p:cNvSpPr>
          <p:nvPr>
            <p:ph type="body" idx="3"/>
          </p:nvPr>
        </p:nvSpPr>
        <p:spPr>
          <a:xfrm>
            <a:off x="3314548" y="1715549"/>
            <a:ext cx="2514904" cy="4233230"/>
          </a:xfrm>
          <a:prstGeom prst="rect">
            <a:avLst/>
          </a:prstGeom>
          <a:noFill/>
          <a:ln>
            <a:noFill/>
          </a:ln>
        </p:spPr>
        <p:txBody>
          <a:bodyPr spcFirstLastPara="1" wrap="square" lIns="91425" tIns="45700" rIns="91425" bIns="45700" anchor="t" anchorCtr="0">
            <a:normAutofit/>
          </a:bodyPr>
          <a:lstStyle>
            <a:lvl1pPr marL="457200" lvl="0" indent="-330200" algn="l">
              <a:lnSpc>
                <a:spcPct val="100000"/>
              </a:lnSpc>
              <a:spcBef>
                <a:spcPts val="0"/>
              </a:spcBef>
              <a:spcAft>
                <a:spcPts val="0"/>
              </a:spcAft>
              <a:buClr>
                <a:srgbClr val="6C6463"/>
              </a:buClr>
              <a:buSzPts val="1600"/>
              <a:buChar char="•"/>
              <a:defRPr sz="1600">
                <a:solidFill>
                  <a:srgbClr val="6C6463"/>
                </a:solidFill>
              </a:defRPr>
            </a:lvl1pPr>
            <a:lvl2pPr marL="914400" lvl="1" indent="-330200" algn="l">
              <a:lnSpc>
                <a:spcPct val="100000"/>
              </a:lnSpc>
              <a:spcBef>
                <a:spcPts val="800"/>
              </a:spcBef>
              <a:spcAft>
                <a:spcPts val="0"/>
              </a:spcAft>
              <a:buClr>
                <a:srgbClr val="6C6463"/>
              </a:buClr>
              <a:buSzPts val="1600"/>
              <a:buChar char="–"/>
              <a:defRPr sz="1600">
                <a:solidFill>
                  <a:srgbClr val="6C6463"/>
                </a:solidFill>
              </a:defRPr>
            </a:lvl2pPr>
            <a:lvl3pPr marL="1371600" lvl="2" indent="-330200" algn="l">
              <a:lnSpc>
                <a:spcPct val="100000"/>
              </a:lnSpc>
              <a:spcBef>
                <a:spcPts val="800"/>
              </a:spcBef>
              <a:spcAft>
                <a:spcPts val="0"/>
              </a:spcAft>
              <a:buClr>
                <a:srgbClr val="6C6463"/>
              </a:buClr>
              <a:buSzPts val="1600"/>
              <a:buChar char="•"/>
              <a:defRPr sz="1600">
                <a:solidFill>
                  <a:srgbClr val="6C6463"/>
                </a:solidFill>
              </a:defRPr>
            </a:lvl3pPr>
            <a:lvl4pPr marL="1828800" lvl="3" indent="-317500" algn="l">
              <a:lnSpc>
                <a:spcPct val="100000"/>
              </a:lnSpc>
              <a:spcBef>
                <a:spcPts val="280"/>
              </a:spcBef>
              <a:spcAft>
                <a:spcPts val="0"/>
              </a:spcAft>
              <a:buClr>
                <a:srgbClr val="6C6463"/>
              </a:buClr>
              <a:buSzPts val="1400"/>
              <a:buChar char="–"/>
              <a:defRPr sz="1400">
                <a:solidFill>
                  <a:srgbClr val="6C6463"/>
                </a:solidFill>
              </a:defRPr>
            </a:lvl4pPr>
            <a:lvl5pPr marL="2286000" lvl="4" indent="-330200" algn="l">
              <a:lnSpc>
                <a:spcPct val="100000"/>
              </a:lnSpc>
              <a:spcBef>
                <a:spcPts val="320"/>
              </a:spcBef>
              <a:spcAft>
                <a:spcPts val="0"/>
              </a:spcAft>
              <a:buClr>
                <a:srgbClr val="FFFFFF"/>
              </a:buClr>
              <a:buSzPts val="1600"/>
              <a:buChar char="»"/>
              <a:defRPr sz="1600">
                <a:solidFill>
                  <a:srgbClr val="FFFFFF"/>
                </a:solidFill>
              </a:defRPr>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10" name="Google Shape;410;g104416603e9_2_200"/>
          <p:cNvSpPr txBox="1">
            <a:spLocks noGrp="1"/>
          </p:cNvSpPr>
          <p:nvPr>
            <p:ph type="title"/>
          </p:nvPr>
        </p:nvSpPr>
        <p:spPr>
          <a:xfrm>
            <a:off x="686104" y="898413"/>
            <a:ext cx="7772400" cy="615554"/>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0067B9"/>
              </a:buClr>
              <a:buSzPts val="2400"/>
              <a:buFont typeface="Gill Sans"/>
              <a:buNone/>
              <a:defRPr>
                <a:solidFill>
                  <a:srgbClr val="0067B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3_Red/Gray 1 Content + Bottom Photo">
  <p:cSld name="3_Red/Gray 1 Content + Bottom Photo">
    <p:bg>
      <p:bgPr>
        <a:solidFill>
          <a:schemeClr val="lt1"/>
        </a:solidFill>
        <a:effectLst/>
      </p:bgPr>
    </p:bg>
    <p:spTree>
      <p:nvGrpSpPr>
        <p:cNvPr id="1" name="Shape 411"/>
        <p:cNvGrpSpPr/>
        <p:nvPr/>
      </p:nvGrpSpPr>
      <p:grpSpPr>
        <a:xfrm>
          <a:off x="0" y="0"/>
          <a:ext cx="0" cy="0"/>
          <a:chOff x="0" y="0"/>
          <a:chExt cx="0" cy="0"/>
        </a:xfrm>
      </p:grpSpPr>
      <p:sp>
        <p:nvSpPr>
          <p:cNvPr id="412" name="Google Shape;412;g104416603e9_2_208"/>
          <p:cNvSpPr>
            <a:spLocks noGrp="1"/>
          </p:cNvSpPr>
          <p:nvPr>
            <p:ph type="pic" idx="2"/>
          </p:nvPr>
        </p:nvSpPr>
        <p:spPr>
          <a:xfrm>
            <a:off x="152400" y="3428999"/>
            <a:ext cx="8839200" cy="3228220"/>
          </a:xfrm>
          <a:prstGeom prst="rect">
            <a:avLst/>
          </a:prstGeom>
          <a:solidFill>
            <a:srgbClr val="E7E7E5"/>
          </a:solidFill>
          <a:ln>
            <a:noFill/>
          </a:ln>
        </p:spPr>
      </p:sp>
      <p:sp>
        <p:nvSpPr>
          <p:cNvPr id="413" name="Google Shape;413;g104416603e9_2_208"/>
          <p:cNvSpPr txBox="1">
            <a:spLocks noGrp="1"/>
          </p:cNvSpPr>
          <p:nvPr>
            <p:ph type="body" idx="1"/>
          </p:nvPr>
        </p:nvSpPr>
        <p:spPr>
          <a:xfrm>
            <a:off x="685800" y="1715549"/>
            <a:ext cx="7772400" cy="1511868"/>
          </a:xfrm>
          <a:prstGeom prst="rect">
            <a:avLst/>
          </a:prstGeom>
          <a:noFill/>
          <a:ln>
            <a:noFill/>
          </a:ln>
        </p:spPr>
        <p:txBody>
          <a:bodyPr spcFirstLastPara="1" wrap="square" lIns="91425" tIns="45700" rIns="91425" bIns="45700" anchor="t" anchorCtr="0">
            <a:normAutofit/>
          </a:bodyPr>
          <a:lstStyle>
            <a:lvl1pPr marL="457200" lvl="0" indent="-330200" algn="l">
              <a:lnSpc>
                <a:spcPct val="100000"/>
              </a:lnSpc>
              <a:spcBef>
                <a:spcPts val="0"/>
              </a:spcBef>
              <a:spcAft>
                <a:spcPts val="0"/>
              </a:spcAft>
              <a:buClr>
                <a:srgbClr val="6C6463"/>
              </a:buClr>
              <a:buSzPts val="1600"/>
              <a:buChar char="•"/>
              <a:defRPr>
                <a:solidFill>
                  <a:srgbClr val="6C6463"/>
                </a:solidFill>
              </a:defRPr>
            </a:lvl1pPr>
            <a:lvl2pPr marL="914400" lvl="1" indent="-330200" algn="l">
              <a:lnSpc>
                <a:spcPct val="100000"/>
              </a:lnSpc>
              <a:spcBef>
                <a:spcPts val="800"/>
              </a:spcBef>
              <a:spcAft>
                <a:spcPts val="0"/>
              </a:spcAft>
              <a:buClr>
                <a:srgbClr val="6C6463"/>
              </a:buClr>
              <a:buSzPts val="1600"/>
              <a:buChar char="–"/>
              <a:defRPr>
                <a:solidFill>
                  <a:srgbClr val="6C6463"/>
                </a:solidFill>
              </a:defRPr>
            </a:lvl2pPr>
            <a:lvl3pPr marL="1371600" lvl="2" indent="-342900" algn="l">
              <a:lnSpc>
                <a:spcPct val="100000"/>
              </a:lnSpc>
              <a:spcBef>
                <a:spcPts val="800"/>
              </a:spcBef>
              <a:spcAft>
                <a:spcPts val="0"/>
              </a:spcAft>
              <a:buClr>
                <a:srgbClr val="6C6463"/>
              </a:buClr>
              <a:buSzPts val="1800"/>
              <a:buChar char="•"/>
              <a:defRPr>
                <a:solidFill>
                  <a:srgbClr val="6C6463"/>
                </a:solidFill>
              </a:defRPr>
            </a:lvl3pPr>
            <a:lvl4pPr marL="1828800" lvl="3" indent="-330200" algn="l">
              <a:lnSpc>
                <a:spcPct val="100000"/>
              </a:lnSpc>
              <a:spcBef>
                <a:spcPts val="320"/>
              </a:spcBef>
              <a:spcAft>
                <a:spcPts val="0"/>
              </a:spcAft>
              <a:buClr>
                <a:srgbClr val="6C6463"/>
              </a:buClr>
              <a:buSzPts val="1600"/>
              <a:buChar char="–"/>
              <a:defRPr>
                <a:solidFill>
                  <a:srgbClr val="6C6463"/>
                </a:solidFill>
              </a:defRPr>
            </a:lvl4pPr>
            <a:lvl5pPr marL="2286000" lvl="4" indent="-317500" algn="l">
              <a:lnSpc>
                <a:spcPct val="100000"/>
              </a:lnSpc>
              <a:spcBef>
                <a:spcPts val="280"/>
              </a:spcBef>
              <a:spcAft>
                <a:spcPts val="0"/>
              </a:spcAft>
              <a:buClr>
                <a:srgbClr val="FFFFFF"/>
              </a:buClr>
              <a:buSzPts val="1400"/>
              <a:buChar char="»"/>
              <a:defRPr>
                <a:solidFill>
                  <a:srgbClr val="FFFFFF"/>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414" name="Google Shape;414;g104416603e9_2_208"/>
          <p:cNvSpPr txBox="1">
            <a:spLocks noGrp="1"/>
          </p:cNvSpPr>
          <p:nvPr>
            <p:ph type="dt" idx="10"/>
          </p:nvPr>
        </p:nvSpPr>
        <p:spPr>
          <a:xfrm>
            <a:off x="152400" y="6408096"/>
            <a:ext cx="2133600" cy="246221"/>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sz="600" b="0" i="0">
                <a:solidFill>
                  <a:srgbClr val="FFFFFF"/>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5" name="Google Shape;415;g104416603e9_2_208"/>
          <p:cNvSpPr txBox="1">
            <a:spLocks noGrp="1"/>
          </p:cNvSpPr>
          <p:nvPr>
            <p:ph type="ftr" idx="11"/>
          </p:nvPr>
        </p:nvSpPr>
        <p:spPr>
          <a:xfrm>
            <a:off x="3124200" y="6408096"/>
            <a:ext cx="2895600" cy="246221"/>
          </a:xfrm>
          <a:prstGeom prst="rect">
            <a:avLst/>
          </a:prstGeom>
          <a:noFill/>
          <a:ln>
            <a:noFill/>
          </a:ln>
        </p:spPr>
        <p:txBody>
          <a:bodyPr spcFirstLastPara="1" wrap="square" lIns="91425" tIns="45700" rIns="91425" bIns="45700" anchor="ctr" anchorCtr="0">
            <a:spAutoFit/>
          </a:bodyPr>
          <a:lstStyle>
            <a:lvl1pPr lvl="0" algn="ctr">
              <a:lnSpc>
                <a:spcPct val="100000"/>
              </a:lnSpc>
              <a:spcBef>
                <a:spcPts val="0"/>
              </a:spcBef>
              <a:spcAft>
                <a:spcPts val="0"/>
              </a:spcAft>
              <a:buSzPts val="1400"/>
              <a:buNone/>
              <a:defRPr sz="600" b="0" i="0">
                <a:solidFill>
                  <a:srgbClr val="FFFFFF"/>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6" name="Google Shape;416;g104416603e9_2_208"/>
          <p:cNvSpPr txBox="1">
            <a:spLocks noGrp="1"/>
          </p:cNvSpPr>
          <p:nvPr>
            <p:ph type="sldNum" idx="12"/>
          </p:nvPr>
        </p:nvSpPr>
        <p:spPr>
          <a:xfrm>
            <a:off x="6858000" y="6408096"/>
            <a:ext cx="2133600" cy="246221"/>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417" name="Google Shape;417;g104416603e9_2_208"/>
          <p:cNvSpPr txBox="1">
            <a:spLocks noGrp="1"/>
          </p:cNvSpPr>
          <p:nvPr>
            <p:ph type="body" idx="3"/>
          </p:nvPr>
        </p:nvSpPr>
        <p:spPr>
          <a:xfrm rot="-5400000">
            <a:off x="7527668" y="4708265"/>
            <a:ext cx="2743200" cy="184666"/>
          </a:xfrm>
          <a:prstGeom prst="rect">
            <a:avLst/>
          </a:prstGeom>
          <a:noFill/>
          <a:ln>
            <a:noFill/>
          </a:ln>
        </p:spPr>
        <p:txBody>
          <a:bodyPr spcFirstLastPara="1" wrap="square" lIns="91425" tIns="45700" rIns="91425" bIns="45700" anchor="t" anchorCtr="0">
            <a:spAutoFit/>
          </a:bodyPr>
          <a:lstStyle>
            <a:lvl1pPr marL="457200" lvl="0" indent="-228600" algn="r">
              <a:lnSpc>
                <a:spcPct val="100000"/>
              </a:lnSpc>
              <a:spcBef>
                <a:spcPts val="0"/>
              </a:spcBef>
              <a:spcAft>
                <a:spcPts val="0"/>
              </a:spcAft>
              <a:buClr>
                <a:srgbClr val="FFFFFF"/>
              </a:buClr>
              <a:buSzPts val="600"/>
              <a:buNone/>
              <a:defRPr sz="600">
                <a:solidFill>
                  <a:srgbClr val="FFFFFF"/>
                </a:solidFill>
              </a:defRPr>
            </a:lvl1pPr>
            <a:lvl2pPr marL="914400" lvl="1" indent="-228600" algn="l">
              <a:lnSpc>
                <a:spcPct val="100000"/>
              </a:lnSpc>
              <a:spcBef>
                <a:spcPts val="800"/>
              </a:spcBef>
              <a:spcAft>
                <a:spcPts val="0"/>
              </a:spcAft>
              <a:buClr>
                <a:schemeClr val="lt1"/>
              </a:buClr>
              <a:buSzPts val="1800"/>
              <a:buNone/>
              <a:defRPr sz="1800">
                <a:solidFill>
                  <a:schemeClr val="lt1"/>
                </a:solidFill>
              </a:defRPr>
            </a:lvl2pPr>
            <a:lvl3pPr marL="1371600" lvl="2" indent="-228600" algn="l">
              <a:lnSpc>
                <a:spcPct val="100000"/>
              </a:lnSpc>
              <a:spcBef>
                <a:spcPts val="800"/>
              </a:spcBef>
              <a:spcAft>
                <a:spcPts val="0"/>
              </a:spcAft>
              <a:buClr>
                <a:schemeClr val="lt1"/>
              </a:buClr>
              <a:buSzPts val="1600"/>
              <a:buNone/>
              <a:defRPr sz="1600">
                <a:solidFill>
                  <a:schemeClr val="lt1"/>
                </a:solidFill>
              </a:defRPr>
            </a:lvl3pPr>
            <a:lvl4pPr marL="1828800" lvl="3" indent="-228600" algn="l">
              <a:lnSpc>
                <a:spcPct val="100000"/>
              </a:lnSpc>
              <a:spcBef>
                <a:spcPts val="280"/>
              </a:spcBef>
              <a:spcAft>
                <a:spcPts val="0"/>
              </a:spcAft>
              <a:buClr>
                <a:schemeClr val="lt1"/>
              </a:buClr>
              <a:buSzPts val="1400"/>
              <a:buNone/>
              <a:defRPr sz="1400">
                <a:solidFill>
                  <a:schemeClr val="lt1"/>
                </a:solidFill>
              </a:defRPr>
            </a:lvl4pPr>
            <a:lvl5pPr marL="2286000" lvl="4" indent="-228600" algn="l">
              <a:lnSpc>
                <a:spcPct val="100000"/>
              </a:lnSpc>
              <a:spcBef>
                <a:spcPts val="240"/>
              </a:spcBef>
              <a:spcAft>
                <a:spcPts val="0"/>
              </a:spcAft>
              <a:buClr>
                <a:schemeClr val="lt1"/>
              </a:buClr>
              <a:buSzPts val="1200"/>
              <a:buNone/>
              <a:defRPr sz="1200">
                <a:solidFill>
                  <a:schemeClr val="lt1"/>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418" name="Google Shape;418;g104416603e9_2_208"/>
          <p:cNvSpPr txBox="1">
            <a:spLocks noGrp="1"/>
          </p:cNvSpPr>
          <p:nvPr>
            <p:ph type="title"/>
          </p:nvPr>
        </p:nvSpPr>
        <p:spPr>
          <a:xfrm>
            <a:off x="686104" y="898413"/>
            <a:ext cx="7772400" cy="615554"/>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0067B9"/>
              </a:buClr>
              <a:buSzPts val="2400"/>
              <a:buFont typeface="Gill Sans"/>
              <a:buNone/>
              <a:defRPr>
                <a:solidFill>
                  <a:srgbClr val="0067B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3_Red/Gray 1 Content + Right Photo">
  <p:cSld name="3_Red/Gray 1 Content + Right Photo">
    <p:bg>
      <p:bgPr>
        <a:solidFill>
          <a:schemeClr val="lt1"/>
        </a:solidFill>
        <a:effectLst/>
      </p:bgPr>
    </p:bg>
    <p:spTree>
      <p:nvGrpSpPr>
        <p:cNvPr id="1" name="Shape 419"/>
        <p:cNvGrpSpPr/>
        <p:nvPr/>
      </p:nvGrpSpPr>
      <p:grpSpPr>
        <a:xfrm>
          <a:off x="0" y="0"/>
          <a:ext cx="0" cy="0"/>
          <a:chOff x="0" y="0"/>
          <a:chExt cx="0" cy="0"/>
        </a:xfrm>
      </p:grpSpPr>
      <p:sp>
        <p:nvSpPr>
          <p:cNvPr id="420" name="Google Shape;420;g104416603e9_2_216"/>
          <p:cNvSpPr>
            <a:spLocks noGrp="1"/>
          </p:cNvSpPr>
          <p:nvPr>
            <p:ph type="pic" idx="2"/>
          </p:nvPr>
        </p:nvSpPr>
        <p:spPr>
          <a:xfrm>
            <a:off x="4572000" y="203683"/>
            <a:ext cx="4419600" cy="6450636"/>
          </a:xfrm>
          <a:prstGeom prst="rect">
            <a:avLst/>
          </a:prstGeom>
          <a:solidFill>
            <a:srgbClr val="E7E7E5"/>
          </a:solidFill>
          <a:ln>
            <a:noFill/>
          </a:ln>
        </p:spPr>
      </p:sp>
      <p:sp>
        <p:nvSpPr>
          <p:cNvPr id="421" name="Google Shape;421;g104416603e9_2_216"/>
          <p:cNvSpPr txBox="1">
            <a:spLocks noGrp="1"/>
          </p:cNvSpPr>
          <p:nvPr>
            <p:ph type="dt" idx="10"/>
          </p:nvPr>
        </p:nvSpPr>
        <p:spPr>
          <a:xfrm>
            <a:off x="152400" y="6408096"/>
            <a:ext cx="2133600" cy="246221"/>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sz="600" b="0" i="0">
                <a:solidFill>
                  <a:srgbClr val="6C6463"/>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2" name="Google Shape;422;g104416603e9_2_216"/>
          <p:cNvSpPr txBox="1">
            <a:spLocks noGrp="1"/>
          </p:cNvSpPr>
          <p:nvPr>
            <p:ph type="sldNum" idx="12"/>
          </p:nvPr>
        </p:nvSpPr>
        <p:spPr>
          <a:xfrm>
            <a:off x="6858000" y="6408096"/>
            <a:ext cx="2133600" cy="246221"/>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423" name="Google Shape;423;g104416603e9_2_216"/>
          <p:cNvSpPr txBox="1">
            <a:spLocks noGrp="1"/>
          </p:cNvSpPr>
          <p:nvPr>
            <p:ph type="body" idx="1"/>
          </p:nvPr>
        </p:nvSpPr>
        <p:spPr>
          <a:xfrm>
            <a:off x="685800" y="2219505"/>
            <a:ext cx="3657600" cy="3729274"/>
          </a:xfrm>
          <a:prstGeom prst="rect">
            <a:avLst/>
          </a:prstGeom>
          <a:noFill/>
          <a:ln>
            <a:noFill/>
          </a:ln>
        </p:spPr>
        <p:txBody>
          <a:bodyPr spcFirstLastPara="1" wrap="square" lIns="91425" tIns="45700" rIns="91425" bIns="45700" anchor="t" anchorCtr="0">
            <a:normAutofit/>
          </a:bodyPr>
          <a:lstStyle>
            <a:lvl1pPr marL="457200" lvl="0" indent="-330200" algn="l">
              <a:lnSpc>
                <a:spcPct val="100000"/>
              </a:lnSpc>
              <a:spcBef>
                <a:spcPts val="0"/>
              </a:spcBef>
              <a:spcAft>
                <a:spcPts val="0"/>
              </a:spcAft>
              <a:buClr>
                <a:srgbClr val="6C6463"/>
              </a:buClr>
              <a:buSzPts val="1600"/>
              <a:buChar char="•"/>
              <a:defRPr sz="1600">
                <a:solidFill>
                  <a:srgbClr val="6C6463"/>
                </a:solidFill>
              </a:defRPr>
            </a:lvl1pPr>
            <a:lvl2pPr marL="914400" lvl="1" indent="-330200" algn="l">
              <a:lnSpc>
                <a:spcPct val="100000"/>
              </a:lnSpc>
              <a:spcBef>
                <a:spcPts val="800"/>
              </a:spcBef>
              <a:spcAft>
                <a:spcPts val="0"/>
              </a:spcAft>
              <a:buClr>
                <a:srgbClr val="6C6463"/>
              </a:buClr>
              <a:buSzPts val="1600"/>
              <a:buChar char="–"/>
              <a:defRPr sz="1600">
                <a:solidFill>
                  <a:srgbClr val="6C6463"/>
                </a:solidFill>
              </a:defRPr>
            </a:lvl2pPr>
            <a:lvl3pPr marL="1371600" lvl="2" indent="-330200" algn="l">
              <a:lnSpc>
                <a:spcPct val="100000"/>
              </a:lnSpc>
              <a:spcBef>
                <a:spcPts val="800"/>
              </a:spcBef>
              <a:spcAft>
                <a:spcPts val="0"/>
              </a:spcAft>
              <a:buClr>
                <a:srgbClr val="6C6463"/>
              </a:buClr>
              <a:buSzPts val="1600"/>
              <a:buChar char="•"/>
              <a:defRPr sz="1600">
                <a:solidFill>
                  <a:srgbClr val="6C6463"/>
                </a:solidFill>
              </a:defRPr>
            </a:lvl3pPr>
            <a:lvl4pPr marL="1828800" lvl="3" indent="-317500" algn="l">
              <a:lnSpc>
                <a:spcPct val="100000"/>
              </a:lnSpc>
              <a:spcBef>
                <a:spcPts val="280"/>
              </a:spcBef>
              <a:spcAft>
                <a:spcPts val="0"/>
              </a:spcAft>
              <a:buClr>
                <a:srgbClr val="6C6463"/>
              </a:buClr>
              <a:buSzPts val="1400"/>
              <a:buChar char="–"/>
              <a:defRPr sz="1400">
                <a:solidFill>
                  <a:srgbClr val="6C6463"/>
                </a:solidFill>
              </a:defRPr>
            </a:lvl4pPr>
            <a:lvl5pPr marL="2286000" lvl="4" indent="-317500" algn="l">
              <a:lnSpc>
                <a:spcPct val="100000"/>
              </a:lnSpc>
              <a:spcBef>
                <a:spcPts val="280"/>
              </a:spcBef>
              <a:spcAft>
                <a:spcPts val="0"/>
              </a:spcAft>
              <a:buClr>
                <a:srgbClr val="FFFFFF"/>
              </a:buClr>
              <a:buSzPts val="1400"/>
              <a:buChar char="»"/>
              <a:defRPr>
                <a:solidFill>
                  <a:srgbClr val="FFFFFF"/>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424" name="Google Shape;424;g104416603e9_2_216"/>
          <p:cNvSpPr txBox="1">
            <a:spLocks noGrp="1"/>
          </p:cNvSpPr>
          <p:nvPr>
            <p:ph type="body" idx="3"/>
          </p:nvPr>
        </p:nvSpPr>
        <p:spPr>
          <a:xfrm rot="-5400000">
            <a:off x="7527667" y="1482949"/>
            <a:ext cx="2743200" cy="184666"/>
          </a:xfrm>
          <a:prstGeom prst="rect">
            <a:avLst/>
          </a:prstGeom>
          <a:noFill/>
          <a:ln>
            <a:noFill/>
          </a:ln>
        </p:spPr>
        <p:txBody>
          <a:bodyPr spcFirstLastPara="1" wrap="square" lIns="91425" tIns="45700" rIns="91425" bIns="45700" anchor="t" anchorCtr="0">
            <a:spAutoFit/>
          </a:bodyPr>
          <a:lstStyle>
            <a:lvl1pPr marL="457200" lvl="0" indent="-228600" algn="r">
              <a:lnSpc>
                <a:spcPct val="100000"/>
              </a:lnSpc>
              <a:spcBef>
                <a:spcPts val="0"/>
              </a:spcBef>
              <a:spcAft>
                <a:spcPts val="0"/>
              </a:spcAft>
              <a:buClr>
                <a:srgbClr val="FFFFFF"/>
              </a:buClr>
              <a:buSzPts val="600"/>
              <a:buNone/>
              <a:defRPr sz="600">
                <a:solidFill>
                  <a:srgbClr val="FFFFFF"/>
                </a:solidFill>
              </a:defRPr>
            </a:lvl1pPr>
            <a:lvl2pPr marL="914400" lvl="1" indent="-228600" algn="l">
              <a:lnSpc>
                <a:spcPct val="100000"/>
              </a:lnSpc>
              <a:spcBef>
                <a:spcPts val="800"/>
              </a:spcBef>
              <a:spcAft>
                <a:spcPts val="0"/>
              </a:spcAft>
              <a:buClr>
                <a:schemeClr val="lt1"/>
              </a:buClr>
              <a:buSzPts val="1800"/>
              <a:buNone/>
              <a:defRPr sz="1800">
                <a:solidFill>
                  <a:schemeClr val="lt1"/>
                </a:solidFill>
              </a:defRPr>
            </a:lvl2pPr>
            <a:lvl3pPr marL="1371600" lvl="2" indent="-228600" algn="l">
              <a:lnSpc>
                <a:spcPct val="100000"/>
              </a:lnSpc>
              <a:spcBef>
                <a:spcPts val="800"/>
              </a:spcBef>
              <a:spcAft>
                <a:spcPts val="0"/>
              </a:spcAft>
              <a:buClr>
                <a:schemeClr val="lt1"/>
              </a:buClr>
              <a:buSzPts val="1600"/>
              <a:buNone/>
              <a:defRPr sz="1600">
                <a:solidFill>
                  <a:schemeClr val="lt1"/>
                </a:solidFill>
              </a:defRPr>
            </a:lvl3pPr>
            <a:lvl4pPr marL="1828800" lvl="3" indent="-228600" algn="l">
              <a:lnSpc>
                <a:spcPct val="100000"/>
              </a:lnSpc>
              <a:spcBef>
                <a:spcPts val="280"/>
              </a:spcBef>
              <a:spcAft>
                <a:spcPts val="0"/>
              </a:spcAft>
              <a:buClr>
                <a:schemeClr val="lt1"/>
              </a:buClr>
              <a:buSzPts val="1400"/>
              <a:buNone/>
              <a:defRPr sz="1400">
                <a:solidFill>
                  <a:schemeClr val="lt1"/>
                </a:solidFill>
              </a:defRPr>
            </a:lvl4pPr>
            <a:lvl5pPr marL="2286000" lvl="4" indent="-228600" algn="l">
              <a:lnSpc>
                <a:spcPct val="100000"/>
              </a:lnSpc>
              <a:spcBef>
                <a:spcPts val="240"/>
              </a:spcBef>
              <a:spcAft>
                <a:spcPts val="0"/>
              </a:spcAft>
              <a:buClr>
                <a:schemeClr val="lt1"/>
              </a:buClr>
              <a:buSzPts val="1200"/>
              <a:buNone/>
              <a:defRPr sz="1200">
                <a:solidFill>
                  <a:schemeClr val="lt1"/>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425" name="Google Shape;425;g104416603e9_2_216"/>
          <p:cNvSpPr txBox="1">
            <a:spLocks noGrp="1"/>
          </p:cNvSpPr>
          <p:nvPr>
            <p:ph type="title"/>
          </p:nvPr>
        </p:nvSpPr>
        <p:spPr>
          <a:xfrm>
            <a:off x="685800" y="897749"/>
            <a:ext cx="3657600" cy="1099175"/>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0067B9"/>
              </a:buClr>
              <a:buSzPts val="2400"/>
              <a:buFont typeface="Gill Sans"/>
              <a:buNone/>
              <a:defRPr>
                <a:solidFill>
                  <a:srgbClr val="0067B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3_Red/Gray Title Only">
  <p:cSld name="3_Red/Gray Title Only">
    <p:bg>
      <p:bgPr>
        <a:solidFill>
          <a:schemeClr val="lt1"/>
        </a:solidFill>
        <a:effectLst/>
      </p:bgPr>
    </p:bg>
    <p:spTree>
      <p:nvGrpSpPr>
        <p:cNvPr id="1" name="Shape 426"/>
        <p:cNvGrpSpPr/>
        <p:nvPr/>
      </p:nvGrpSpPr>
      <p:grpSpPr>
        <a:xfrm>
          <a:off x="0" y="0"/>
          <a:ext cx="0" cy="0"/>
          <a:chOff x="0" y="0"/>
          <a:chExt cx="0" cy="0"/>
        </a:xfrm>
      </p:grpSpPr>
      <p:sp>
        <p:nvSpPr>
          <p:cNvPr id="427" name="Google Shape;427;g104416603e9_2_223"/>
          <p:cNvSpPr>
            <a:spLocks noGrp="1"/>
          </p:cNvSpPr>
          <p:nvPr>
            <p:ph type="pic" idx="2"/>
          </p:nvPr>
        </p:nvSpPr>
        <p:spPr>
          <a:xfrm>
            <a:off x="152400" y="203682"/>
            <a:ext cx="4419600" cy="6450634"/>
          </a:xfrm>
          <a:prstGeom prst="rect">
            <a:avLst/>
          </a:prstGeom>
          <a:solidFill>
            <a:srgbClr val="E7E7E5"/>
          </a:solidFill>
          <a:ln>
            <a:noFill/>
          </a:ln>
        </p:spPr>
      </p:sp>
      <p:sp>
        <p:nvSpPr>
          <p:cNvPr id="428" name="Google Shape;428;g104416603e9_2_223"/>
          <p:cNvSpPr txBox="1">
            <a:spLocks noGrp="1"/>
          </p:cNvSpPr>
          <p:nvPr>
            <p:ph type="dt" idx="10"/>
          </p:nvPr>
        </p:nvSpPr>
        <p:spPr>
          <a:xfrm>
            <a:off x="152400" y="6408096"/>
            <a:ext cx="2133600" cy="246221"/>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sz="600" b="0" i="0">
                <a:solidFill>
                  <a:schemeClr val="lt1"/>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9" name="Google Shape;429;g104416603e9_2_223"/>
          <p:cNvSpPr txBox="1">
            <a:spLocks noGrp="1"/>
          </p:cNvSpPr>
          <p:nvPr>
            <p:ph type="sldNum" idx="12"/>
          </p:nvPr>
        </p:nvSpPr>
        <p:spPr>
          <a:xfrm>
            <a:off x="6858000" y="6408096"/>
            <a:ext cx="2133600" cy="246221"/>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430" name="Google Shape;430;g104416603e9_2_223"/>
          <p:cNvSpPr txBox="1">
            <a:spLocks noGrp="1"/>
          </p:cNvSpPr>
          <p:nvPr>
            <p:ph type="body" idx="1"/>
          </p:nvPr>
        </p:nvSpPr>
        <p:spPr>
          <a:xfrm rot="-5400000">
            <a:off x="3108068" y="1482949"/>
            <a:ext cx="2743200" cy="184666"/>
          </a:xfrm>
          <a:prstGeom prst="rect">
            <a:avLst/>
          </a:prstGeom>
          <a:noFill/>
          <a:ln>
            <a:noFill/>
          </a:ln>
        </p:spPr>
        <p:txBody>
          <a:bodyPr spcFirstLastPara="1" wrap="square" lIns="91425" tIns="45700" rIns="91425" bIns="45700" anchor="t" anchorCtr="0">
            <a:spAutoFit/>
          </a:bodyPr>
          <a:lstStyle>
            <a:lvl1pPr marL="457200" lvl="0" indent="-228600" algn="r">
              <a:lnSpc>
                <a:spcPct val="100000"/>
              </a:lnSpc>
              <a:spcBef>
                <a:spcPts val="0"/>
              </a:spcBef>
              <a:spcAft>
                <a:spcPts val="0"/>
              </a:spcAft>
              <a:buClr>
                <a:srgbClr val="FFFFFF"/>
              </a:buClr>
              <a:buSzPts val="600"/>
              <a:buNone/>
              <a:defRPr sz="600">
                <a:solidFill>
                  <a:srgbClr val="FFFFFF"/>
                </a:solidFill>
              </a:defRPr>
            </a:lvl1pPr>
            <a:lvl2pPr marL="914400" lvl="1" indent="-228600" algn="l">
              <a:lnSpc>
                <a:spcPct val="100000"/>
              </a:lnSpc>
              <a:spcBef>
                <a:spcPts val="800"/>
              </a:spcBef>
              <a:spcAft>
                <a:spcPts val="0"/>
              </a:spcAft>
              <a:buClr>
                <a:schemeClr val="lt1"/>
              </a:buClr>
              <a:buSzPts val="1800"/>
              <a:buNone/>
              <a:defRPr sz="1800">
                <a:solidFill>
                  <a:schemeClr val="lt1"/>
                </a:solidFill>
              </a:defRPr>
            </a:lvl2pPr>
            <a:lvl3pPr marL="1371600" lvl="2" indent="-228600" algn="l">
              <a:lnSpc>
                <a:spcPct val="100000"/>
              </a:lnSpc>
              <a:spcBef>
                <a:spcPts val="800"/>
              </a:spcBef>
              <a:spcAft>
                <a:spcPts val="0"/>
              </a:spcAft>
              <a:buClr>
                <a:schemeClr val="lt1"/>
              </a:buClr>
              <a:buSzPts val="1600"/>
              <a:buNone/>
              <a:defRPr sz="1600">
                <a:solidFill>
                  <a:schemeClr val="lt1"/>
                </a:solidFill>
              </a:defRPr>
            </a:lvl3pPr>
            <a:lvl4pPr marL="1828800" lvl="3" indent="-228600" algn="l">
              <a:lnSpc>
                <a:spcPct val="100000"/>
              </a:lnSpc>
              <a:spcBef>
                <a:spcPts val="280"/>
              </a:spcBef>
              <a:spcAft>
                <a:spcPts val="0"/>
              </a:spcAft>
              <a:buClr>
                <a:schemeClr val="lt1"/>
              </a:buClr>
              <a:buSzPts val="1400"/>
              <a:buNone/>
              <a:defRPr sz="1400">
                <a:solidFill>
                  <a:schemeClr val="lt1"/>
                </a:solidFill>
              </a:defRPr>
            </a:lvl4pPr>
            <a:lvl5pPr marL="2286000" lvl="4" indent="-228600" algn="l">
              <a:lnSpc>
                <a:spcPct val="100000"/>
              </a:lnSpc>
              <a:spcBef>
                <a:spcPts val="240"/>
              </a:spcBef>
              <a:spcAft>
                <a:spcPts val="0"/>
              </a:spcAft>
              <a:buClr>
                <a:schemeClr val="lt1"/>
              </a:buClr>
              <a:buSzPts val="1200"/>
              <a:buNone/>
              <a:defRPr sz="1200">
                <a:solidFill>
                  <a:schemeClr val="lt1"/>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431" name="Google Shape;431;g104416603e9_2_223"/>
          <p:cNvSpPr txBox="1">
            <a:spLocks noGrp="1"/>
          </p:cNvSpPr>
          <p:nvPr>
            <p:ph type="title"/>
          </p:nvPr>
        </p:nvSpPr>
        <p:spPr>
          <a:xfrm>
            <a:off x="4877104" y="2894859"/>
            <a:ext cx="3885896" cy="1107995"/>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Clr>
                <a:srgbClr val="0067B9"/>
              </a:buClr>
              <a:buSzPts val="2400"/>
              <a:buFont typeface="Gill Sans"/>
              <a:buNone/>
              <a:defRPr>
                <a:solidFill>
                  <a:srgbClr val="0067B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ver - Full Photo">
  <p:cSld name="Cover - Full Photo">
    <p:spTree>
      <p:nvGrpSpPr>
        <p:cNvPr id="1" name="Shape 39"/>
        <p:cNvGrpSpPr/>
        <p:nvPr/>
      </p:nvGrpSpPr>
      <p:grpSpPr>
        <a:xfrm>
          <a:off x="0" y="0"/>
          <a:ext cx="0" cy="0"/>
          <a:chOff x="0" y="0"/>
          <a:chExt cx="0" cy="0"/>
        </a:xfrm>
      </p:grpSpPr>
      <p:pic>
        <p:nvPicPr>
          <p:cNvPr id="40" name="Google Shape;40;p59"/>
          <p:cNvPicPr preferRelativeResize="0"/>
          <p:nvPr/>
        </p:nvPicPr>
        <p:blipFill rotWithShape="1">
          <a:blip r:embed="rId2">
            <a:alphaModFix/>
          </a:blip>
          <a:srcRect l="2241" b="2240"/>
          <a:stretch/>
        </p:blipFill>
        <p:spPr>
          <a:xfrm>
            <a:off x="152400" y="152399"/>
            <a:ext cx="8839200" cy="6555326"/>
          </a:xfrm>
          <a:prstGeom prst="rect">
            <a:avLst/>
          </a:prstGeom>
          <a:solidFill>
            <a:srgbClr val="CFCDC9"/>
          </a:solidFill>
          <a:ln>
            <a:noFill/>
          </a:ln>
        </p:spPr>
      </p:pic>
      <p:sp>
        <p:nvSpPr>
          <p:cNvPr id="41" name="Google Shape;41;p59"/>
          <p:cNvSpPr txBox="1">
            <a:spLocks noGrp="1"/>
          </p:cNvSpPr>
          <p:nvPr>
            <p:ph type="dt" idx="10"/>
          </p:nvPr>
        </p:nvSpPr>
        <p:spPr>
          <a:xfrm>
            <a:off x="152400" y="6520934"/>
            <a:ext cx="2133600" cy="184666"/>
          </a:xfrm>
          <a:prstGeom prst="rect">
            <a:avLst/>
          </a:prstGeom>
          <a:noFill/>
          <a:ln>
            <a:noFill/>
          </a:ln>
        </p:spPr>
        <p:txBody>
          <a:bodyPr spcFirstLastPara="1" wrap="square" lIns="91425" tIns="45700" rIns="91425" bIns="45700" anchor="ctr" anchorCtr="0">
            <a:spAutoFit/>
          </a:bodyPr>
          <a:lstStyle>
            <a:lvl1pPr marR="0" lvl="0" algn="l" rtl="0">
              <a:lnSpc>
                <a:spcPct val="100000"/>
              </a:lnSpc>
              <a:spcBef>
                <a:spcPts val="0"/>
              </a:spcBef>
              <a:spcAft>
                <a:spcPts val="0"/>
              </a:spcAft>
              <a:buClr>
                <a:srgbClr val="000000"/>
              </a:buClr>
              <a:buSzPts val="1400"/>
              <a:buFont typeface="Arial"/>
              <a:buNone/>
              <a:defRPr sz="600" b="0" i="0" u="none" strike="noStrike" cap="none">
                <a:solidFill>
                  <a:srgbClr val="FFFFFF"/>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9pPr>
          </a:lstStyle>
          <a:p>
            <a:endParaRPr/>
          </a:p>
        </p:txBody>
      </p:sp>
      <p:sp>
        <p:nvSpPr>
          <p:cNvPr id="42" name="Google Shape;42;p59"/>
          <p:cNvSpPr txBox="1">
            <a:spLocks noGrp="1"/>
          </p:cNvSpPr>
          <p:nvPr>
            <p:ph type="ftr" idx="11"/>
          </p:nvPr>
        </p:nvSpPr>
        <p:spPr>
          <a:xfrm>
            <a:off x="3124200" y="6520934"/>
            <a:ext cx="2895600" cy="184666"/>
          </a:xfrm>
          <a:prstGeom prst="rect">
            <a:avLst/>
          </a:prstGeom>
          <a:noFill/>
          <a:ln>
            <a:noFill/>
          </a:ln>
        </p:spPr>
        <p:txBody>
          <a:bodyPr spcFirstLastPara="1" wrap="square" lIns="91425" tIns="45700" rIns="91425" bIns="45700" anchor="ctr" anchorCtr="0">
            <a:spAutoFit/>
          </a:bodyPr>
          <a:lstStyle>
            <a:lvl1pPr marR="0" lvl="0" algn="ctr" rtl="0">
              <a:lnSpc>
                <a:spcPct val="100000"/>
              </a:lnSpc>
              <a:spcBef>
                <a:spcPts val="0"/>
              </a:spcBef>
              <a:spcAft>
                <a:spcPts val="0"/>
              </a:spcAft>
              <a:buClr>
                <a:srgbClr val="000000"/>
              </a:buClr>
              <a:buSzPts val="1400"/>
              <a:buFont typeface="Arial"/>
              <a:buNone/>
              <a:defRPr sz="600" b="0" i="0" u="none" strike="noStrike" cap="none">
                <a:solidFill>
                  <a:srgbClr val="FFFFFF"/>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9pPr>
          </a:lstStyle>
          <a:p>
            <a:endParaRPr/>
          </a:p>
        </p:txBody>
      </p:sp>
      <p:sp>
        <p:nvSpPr>
          <p:cNvPr id="43" name="Google Shape;43;p59"/>
          <p:cNvSpPr txBox="1">
            <a:spLocks noGrp="1"/>
          </p:cNvSpPr>
          <p:nvPr>
            <p:ph type="sldNum" idx="12"/>
          </p:nvPr>
        </p:nvSpPr>
        <p:spPr>
          <a:xfrm>
            <a:off x="6858000" y="6520934"/>
            <a:ext cx="2133600" cy="184666"/>
          </a:xfrm>
          <a:prstGeom prst="rect">
            <a:avLst/>
          </a:prstGeom>
          <a:noFill/>
          <a:ln>
            <a:noFill/>
          </a:ln>
        </p:spPr>
        <p:txBody>
          <a:bodyPr spcFirstLastPara="1" wrap="square" lIns="91425" tIns="45700" rIns="91425" bIns="45700" anchor="ctr" anchorCtr="0">
            <a:sp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44" name="Google Shape;44;p59"/>
          <p:cNvSpPr txBox="1">
            <a:spLocks noGrp="1"/>
          </p:cNvSpPr>
          <p:nvPr>
            <p:ph type="ctrTitle"/>
          </p:nvPr>
        </p:nvSpPr>
        <p:spPr>
          <a:xfrm>
            <a:off x="685800" y="2133600"/>
            <a:ext cx="5486400" cy="1600200"/>
          </a:xfrm>
          <a:prstGeom prst="rect">
            <a:avLst/>
          </a:prstGeom>
          <a:noFill/>
          <a:ln>
            <a:noFill/>
          </a:ln>
          <a:effectLst>
            <a:outerShdw blurRad="254000" algn="tl" rotWithShape="0">
              <a:srgbClr val="000000">
                <a:alpha val="20000"/>
              </a:srgbClr>
            </a:outerShdw>
          </a:effectLst>
        </p:spPr>
        <p:txBody>
          <a:bodyPr spcFirstLastPara="1" wrap="square" lIns="91425" tIns="45700" rIns="91425" bIns="45700" anchor="b" anchorCtr="0">
            <a:normAutofit/>
          </a:bodyPr>
          <a:lstStyle>
            <a:lvl1pPr lvl="0" algn="l">
              <a:lnSpc>
                <a:spcPct val="100000"/>
              </a:lnSpc>
              <a:spcBef>
                <a:spcPts val="0"/>
              </a:spcBef>
              <a:spcAft>
                <a:spcPts val="0"/>
              </a:spcAft>
              <a:buClr>
                <a:schemeClr val="lt1"/>
              </a:buClr>
              <a:buSzPts val="3200"/>
              <a:buFont typeface="Gill Sans"/>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59"/>
          <p:cNvSpPr txBox="1">
            <a:spLocks noGrp="1"/>
          </p:cNvSpPr>
          <p:nvPr>
            <p:ph type="subTitle" idx="1"/>
          </p:nvPr>
        </p:nvSpPr>
        <p:spPr>
          <a:xfrm>
            <a:off x="685800" y="4114800"/>
            <a:ext cx="3429000" cy="1600200"/>
          </a:xfrm>
          <a:prstGeom prst="rect">
            <a:avLst/>
          </a:prstGeom>
          <a:noFill/>
          <a:ln>
            <a:noFill/>
          </a:ln>
          <a:effectLst>
            <a:outerShdw blurRad="254000" algn="tl" rotWithShape="0">
              <a:srgbClr val="000000">
                <a:alpha val="40000"/>
              </a:srgbClr>
            </a:outerShdw>
          </a:effectLst>
        </p:spPr>
        <p:txBody>
          <a:bodyPr spcFirstLastPara="1" wrap="square" lIns="91425" tIns="45700" rIns="91425" bIns="45700" anchor="t" anchorCtr="0">
            <a:normAutofit/>
          </a:bodyPr>
          <a:lstStyle>
            <a:lvl1pPr lvl="0" algn="l">
              <a:lnSpc>
                <a:spcPct val="100000"/>
              </a:lnSpc>
              <a:spcBef>
                <a:spcPts val="0"/>
              </a:spcBef>
              <a:spcAft>
                <a:spcPts val="0"/>
              </a:spcAft>
              <a:buClr>
                <a:schemeClr val="lt1"/>
              </a:buClr>
              <a:buSzPts val="1800"/>
              <a:buNone/>
              <a:defRPr sz="1800">
                <a:solidFill>
                  <a:schemeClr val="lt1"/>
                </a:solidFill>
              </a:defRPr>
            </a:lvl1pPr>
            <a:lvl2pPr lvl="1" algn="ctr">
              <a:lnSpc>
                <a:spcPct val="100000"/>
              </a:lnSpc>
              <a:spcBef>
                <a:spcPts val="1200"/>
              </a:spcBef>
              <a:spcAft>
                <a:spcPts val="0"/>
              </a:spcAft>
              <a:buClr>
                <a:srgbClr val="888888"/>
              </a:buClr>
              <a:buSzPts val="2000"/>
              <a:buNone/>
              <a:defRPr>
                <a:solidFill>
                  <a:srgbClr val="888888"/>
                </a:solidFill>
              </a:defRPr>
            </a:lvl2pPr>
            <a:lvl3pPr lvl="2" algn="ctr">
              <a:lnSpc>
                <a:spcPct val="100000"/>
              </a:lnSpc>
              <a:spcBef>
                <a:spcPts val="1200"/>
              </a:spcBef>
              <a:spcAft>
                <a:spcPts val="0"/>
              </a:spcAft>
              <a:buClr>
                <a:srgbClr val="888888"/>
              </a:buClr>
              <a:buSzPts val="1800"/>
              <a:buNone/>
              <a:defRPr>
                <a:solidFill>
                  <a:srgbClr val="888888"/>
                </a:solidFill>
              </a:defRPr>
            </a:lvl3pPr>
            <a:lvl4pPr lvl="3" algn="ctr">
              <a:lnSpc>
                <a:spcPct val="100000"/>
              </a:lnSpc>
              <a:spcBef>
                <a:spcPts val="320"/>
              </a:spcBef>
              <a:spcAft>
                <a:spcPts val="0"/>
              </a:spcAft>
              <a:buClr>
                <a:srgbClr val="888888"/>
              </a:buClr>
              <a:buSzPts val="1600"/>
              <a:buNone/>
              <a:defRPr>
                <a:solidFill>
                  <a:srgbClr val="888888"/>
                </a:solidFill>
              </a:defRPr>
            </a:lvl4pPr>
            <a:lvl5pPr lvl="4" algn="ctr">
              <a:lnSpc>
                <a:spcPct val="100000"/>
              </a:lnSpc>
              <a:spcBef>
                <a:spcPts val="280"/>
              </a:spcBef>
              <a:spcAft>
                <a:spcPts val="0"/>
              </a:spcAft>
              <a:buClr>
                <a:srgbClr val="888888"/>
              </a:buClr>
              <a:buSzPts val="14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cxnSp>
        <p:nvCxnSpPr>
          <p:cNvPr id="46" name="Google Shape;46;p59"/>
          <p:cNvCxnSpPr/>
          <p:nvPr/>
        </p:nvCxnSpPr>
        <p:spPr>
          <a:xfrm>
            <a:off x="762000" y="3886200"/>
            <a:ext cx="320040" cy="0"/>
          </a:xfrm>
          <a:prstGeom prst="straightConnector1">
            <a:avLst/>
          </a:prstGeom>
          <a:noFill/>
          <a:ln w="19050" cap="flat" cmpd="sng">
            <a:solidFill>
              <a:srgbClr val="FFFFFF"/>
            </a:solidFill>
            <a:prstDash val="solid"/>
            <a:round/>
            <a:headEnd type="none" w="sm" len="sm"/>
            <a:tailEnd type="none" w="sm" len="sm"/>
          </a:ln>
          <a:effectLst>
            <a:outerShdw blurRad="254000" algn="tl" rotWithShape="0">
              <a:srgbClr val="000000">
                <a:alpha val="40000"/>
              </a:srgbClr>
            </a:outerShdw>
          </a:effectLst>
        </p:spPr>
      </p:cxnSp>
      <p:sp>
        <p:nvSpPr>
          <p:cNvPr id="47" name="Google Shape;47;p59"/>
          <p:cNvSpPr txBox="1">
            <a:spLocks noGrp="1"/>
          </p:cNvSpPr>
          <p:nvPr>
            <p:ph type="body" idx="2"/>
          </p:nvPr>
        </p:nvSpPr>
        <p:spPr>
          <a:xfrm rot="-5400000">
            <a:off x="7527667" y="1431666"/>
            <a:ext cx="2743200" cy="184666"/>
          </a:xfrm>
          <a:prstGeom prst="rect">
            <a:avLst/>
          </a:prstGeom>
          <a:noFill/>
          <a:ln>
            <a:noFill/>
          </a:ln>
        </p:spPr>
        <p:txBody>
          <a:bodyPr spcFirstLastPara="1" wrap="square" lIns="91425" tIns="45700" rIns="91425" bIns="45700" anchor="t" anchorCtr="0">
            <a:spAutoFit/>
          </a:bodyPr>
          <a:lstStyle>
            <a:lvl1pPr marL="457200" lvl="0" indent="-228600" algn="r">
              <a:lnSpc>
                <a:spcPct val="100000"/>
              </a:lnSpc>
              <a:spcBef>
                <a:spcPts val="0"/>
              </a:spcBef>
              <a:spcAft>
                <a:spcPts val="0"/>
              </a:spcAft>
              <a:buClr>
                <a:schemeClr val="lt1"/>
              </a:buClr>
              <a:buSzPts val="600"/>
              <a:buNone/>
              <a:defRPr sz="600">
                <a:solidFill>
                  <a:schemeClr val="lt1"/>
                </a:solidFill>
              </a:defRPr>
            </a:lvl1pPr>
            <a:lvl2pPr marL="914400" lvl="1" indent="-228600" algn="l">
              <a:lnSpc>
                <a:spcPct val="100000"/>
              </a:lnSpc>
              <a:spcBef>
                <a:spcPts val="1200"/>
              </a:spcBef>
              <a:spcAft>
                <a:spcPts val="0"/>
              </a:spcAft>
              <a:buClr>
                <a:schemeClr val="lt1"/>
              </a:buClr>
              <a:buSzPts val="1800"/>
              <a:buNone/>
              <a:defRPr sz="1800">
                <a:solidFill>
                  <a:schemeClr val="lt1"/>
                </a:solidFill>
              </a:defRPr>
            </a:lvl2pPr>
            <a:lvl3pPr marL="1371600" lvl="2" indent="-228600" algn="l">
              <a:lnSpc>
                <a:spcPct val="100000"/>
              </a:lnSpc>
              <a:spcBef>
                <a:spcPts val="1200"/>
              </a:spcBef>
              <a:spcAft>
                <a:spcPts val="0"/>
              </a:spcAft>
              <a:buClr>
                <a:schemeClr val="lt1"/>
              </a:buClr>
              <a:buSzPts val="1600"/>
              <a:buNone/>
              <a:defRPr sz="1600">
                <a:solidFill>
                  <a:schemeClr val="lt1"/>
                </a:solidFill>
              </a:defRPr>
            </a:lvl3pPr>
            <a:lvl4pPr marL="1828800" lvl="3" indent="-228600" algn="l">
              <a:lnSpc>
                <a:spcPct val="100000"/>
              </a:lnSpc>
              <a:spcBef>
                <a:spcPts val="280"/>
              </a:spcBef>
              <a:spcAft>
                <a:spcPts val="0"/>
              </a:spcAft>
              <a:buClr>
                <a:schemeClr val="lt1"/>
              </a:buClr>
              <a:buSzPts val="1400"/>
              <a:buNone/>
              <a:defRPr sz="1400">
                <a:solidFill>
                  <a:schemeClr val="lt1"/>
                </a:solidFill>
              </a:defRPr>
            </a:lvl4pPr>
            <a:lvl5pPr marL="2286000" lvl="4" indent="-228600" algn="l">
              <a:lnSpc>
                <a:spcPct val="100000"/>
              </a:lnSpc>
              <a:spcBef>
                <a:spcPts val="240"/>
              </a:spcBef>
              <a:spcAft>
                <a:spcPts val="0"/>
              </a:spcAft>
              <a:buClr>
                <a:schemeClr val="lt1"/>
              </a:buClr>
              <a:buSzPts val="1200"/>
              <a:buNone/>
              <a:defRPr sz="1200">
                <a:solidFill>
                  <a:schemeClr val="lt1"/>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pic>
        <p:nvPicPr>
          <p:cNvPr id="48" name="Google Shape;48;p59"/>
          <p:cNvPicPr preferRelativeResize="0"/>
          <p:nvPr/>
        </p:nvPicPr>
        <p:blipFill rotWithShape="1">
          <a:blip r:embed="rId3">
            <a:alphaModFix/>
          </a:blip>
          <a:srcRect/>
          <a:stretch/>
        </p:blipFill>
        <p:spPr>
          <a:xfrm>
            <a:off x="691522" y="685800"/>
            <a:ext cx="1813366" cy="544010"/>
          </a:xfrm>
          <a:prstGeom prst="rect">
            <a:avLst/>
          </a:prstGeom>
          <a:noFill/>
          <a:ln>
            <a:noFill/>
          </a:ln>
          <a:effectLst>
            <a:outerShdw blurRad="254000" algn="tl" rotWithShape="0">
              <a:srgbClr val="000000">
                <a:alpha val="20000"/>
              </a:srgbClr>
            </a:outerShdw>
          </a:effectLst>
        </p:spPr>
      </p:pic>
      <p:sp>
        <p:nvSpPr>
          <p:cNvPr id="49" name="Google Shape;49;p59"/>
          <p:cNvSpPr/>
          <p:nvPr/>
        </p:nvSpPr>
        <p:spPr>
          <a:xfrm>
            <a:off x="5159633" y="3726360"/>
            <a:ext cx="3396734" cy="2739509"/>
          </a:xfrm>
          <a:prstGeom prst="roundRect">
            <a:avLst>
              <a:gd name="adj" fmla="val 4893"/>
            </a:avLst>
          </a:prstGeom>
          <a:solidFill>
            <a:schemeClr val="lt1">
              <a:alpha val="80000"/>
            </a:schemeClr>
          </a:solidFill>
          <a:ln w="9525" cap="flat" cmpd="sng">
            <a:solidFill>
              <a:srgbClr val="6C6463"/>
            </a:solidFill>
            <a:prstDash val="solid"/>
            <a:round/>
            <a:headEnd type="none" w="sm" len="sm"/>
            <a:tailEnd type="none" w="sm" len="sm"/>
          </a:ln>
        </p:spPr>
        <p:txBody>
          <a:bodyPr spcFirstLastPara="1" wrap="square" lIns="91425" tIns="137150" rIns="182875" bIns="137150" anchor="ctr" anchorCtr="0">
            <a:spAutoFit/>
          </a:bodyPr>
          <a:lstStyle/>
          <a:p>
            <a:pPr marL="58736" marR="0" lvl="0" indent="0" algn="l" rtl="0">
              <a:lnSpc>
                <a:spcPct val="100000"/>
              </a:lnSpc>
              <a:spcBef>
                <a:spcPts val="0"/>
              </a:spcBef>
              <a:spcAft>
                <a:spcPts val="0"/>
              </a:spcAft>
              <a:buClr>
                <a:schemeClr val="dk1"/>
              </a:buClr>
              <a:buSzPts val="1000"/>
              <a:buFont typeface="Gill Sans"/>
              <a:buNone/>
            </a:pPr>
            <a:r>
              <a:rPr lang="en-US" sz="1000" b="0" i="0" u="none" strike="noStrike" cap="none">
                <a:solidFill>
                  <a:schemeClr val="dk1"/>
                </a:solidFill>
                <a:latin typeface="Gill Sans"/>
                <a:ea typeface="Gill Sans"/>
                <a:cs typeface="Gill Sans"/>
                <a:sym typeface="Gill Sans"/>
              </a:rPr>
              <a:t>To change this cover photo: </a:t>
            </a:r>
            <a:endParaRPr sz="1400" b="0" i="0" u="none" strike="noStrike" cap="none">
              <a:solidFill>
                <a:srgbClr val="000000"/>
              </a:solidFill>
              <a:latin typeface="Arial"/>
              <a:ea typeface="Arial"/>
              <a:cs typeface="Arial"/>
              <a:sym typeface="Arial"/>
            </a:endParaRPr>
          </a:p>
          <a:p>
            <a:pPr marL="171450" marR="0" lvl="0" indent="-112713" algn="l" rtl="0">
              <a:lnSpc>
                <a:spcPct val="100000"/>
              </a:lnSpc>
              <a:spcBef>
                <a:spcPts val="600"/>
              </a:spcBef>
              <a:spcAft>
                <a:spcPts val="0"/>
              </a:spcAft>
              <a:buClr>
                <a:schemeClr val="dk1"/>
              </a:buClr>
              <a:buSzPts val="1000"/>
              <a:buFont typeface="Arial"/>
              <a:buChar char="•"/>
            </a:pPr>
            <a:r>
              <a:rPr lang="en-US" sz="1000" b="0" i="0" u="none" strike="noStrike" cap="none">
                <a:solidFill>
                  <a:schemeClr val="dk1"/>
                </a:solidFill>
                <a:latin typeface="Gill Sans"/>
                <a:ea typeface="Gill Sans"/>
                <a:cs typeface="Gill Sans"/>
                <a:sym typeface="Gill Sans"/>
              </a:rPr>
              <a:t>Click on View &gt; Slide Master.</a:t>
            </a:r>
            <a:endParaRPr sz="1400" b="0" i="0" u="none" strike="noStrike" cap="none">
              <a:solidFill>
                <a:srgbClr val="000000"/>
              </a:solidFill>
              <a:latin typeface="Arial"/>
              <a:ea typeface="Arial"/>
              <a:cs typeface="Arial"/>
              <a:sym typeface="Arial"/>
            </a:endParaRPr>
          </a:p>
          <a:p>
            <a:pPr marL="171450" marR="0" lvl="0" indent="-112713" algn="l" rtl="0">
              <a:lnSpc>
                <a:spcPct val="100000"/>
              </a:lnSpc>
              <a:spcBef>
                <a:spcPts val="600"/>
              </a:spcBef>
              <a:spcAft>
                <a:spcPts val="0"/>
              </a:spcAft>
              <a:buClr>
                <a:schemeClr val="dk1"/>
              </a:buClr>
              <a:buSzPts val="1000"/>
              <a:buFont typeface="Arial"/>
              <a:buChar char="•"/>
            </a:pPr>
            <a:r>
              <a:rPr lang="en-US" sz="1000" b="0" i="0" u="none" strike="noStrike" cap="none">
                <a:solidFill>
                  <a:schemeClr val="dk1"/>
                </a:solidFill>
                <a:latin typeface="Gill Sans"/>
                <a:ea typeface="Gill Sans"/>
                <a:cs typeface="Gill Sans"/>
                <a:sym typeface="Gill Sans"/>
              </a:rPr>
              <a:t>Right click on this photo &gt; Change Picture… &gt; Choose a Picture &gt; Insert.</a:t>
            </a:r>
            <a:endParaRPr sz="1000" b="0" i="0" u="none" strike="noStrike" cap="none">
              <a:solidFill>
                <a:schemeClr val="dk1"/>
              </a:solidFill>
              <a:latin typeface="Gill Sans"/>
              <a:ea typeface="Gill Sans"/>
              <a:cs typeface="Gill Sans"/>
              <a:sym typeface="Gill Sans"/>
            </a:endParaRPr>
          </a:p>
          <a:p>
            <a:pPr marL="171450" marR="0" lvl="0" indent="-112713" algn="l" rtl="0">
              <a:lnSpc>
                <a:spcPct val="100000"/>
              </a:lnSpc>
              <a:spcBef>
                <a:spcPts val="600"/>
              </a:spcBef>
              <a:spcAft>
                <a:spcPts val="0"/>
              </a:spcAft>
              <a:buClr>
                <a:schemeClr val="dk1"/>
              </a:buClr>
              <a:buSzPts val="1000"/>
              <a:buFont typeface="Arial"/>
              <a:buChar char="•"/>
            </a:pPr>
            <a:r>
              <a:rPr lang="en-US" sz="1000" b="0" i="0" u="none" strike="noStrike" cap="none">
                <a:solidFill>
                  <a:schemeClr val="dk1"/>
                </a:solidFill>
                <a:latin typeface="Gill Sans"/>
                <a:ea typeface="Gill Sans"/>
                <a:cs typeface="Gill Sans"/>
                <a:sym typeface="Gill Sans"/>
              </a:rPr>
              <a:t>Click on Picture Tools tab &gt; Crop &gt; drag straight cropping handles to inside edges of white frame. You can resize the photo within shape, while locking the photo’s aspect ratio, by holding shift key and dragging the photo’s round corner handle. You can also use the mouse to drag the photo to desired position within the shape. Click outside the photo.</a:t>
            </a:r>
            <a:endParaRPr sz="1400" b="0" i="0" u="none" strike="noStrike" cap="none">
              <a:solidFill>
                <a:srgbClr val="000000"/>
              </a:solidFill>
              <a:latin typeface="Arial"/>
              <a:ea typeface="Arial"/>
              <a:cs typeface="Arial"/>
              <a:sym typeface="Arial"/>
            </a:endParaRPr>
          </a:p>
          <a:p>
            <a:pPr marL="171450" marR="0" lvl="0" indent="-112713" algn="l" rtl="0">
              <a:lnSpc>
                <a:spcPct val="100000"/>
              </a:lnSpc>
              <a:spcBef>
                <a:spcPts val="600"/>
              </a:spcBef>
              <a:spcAft>
                <a:spcPts val="0"/>
              </a:spcAft>
              <a:buClr>
                <a:schemeClr val="dk1"/>
              </a:buClr>
              <a:buSzPts val="1000"/>
              <a:buFont typeface="Arial"/>
              <a:buChar char="•"/>
            </a:pPr>
            <a:r>
              <a:rPr lang="en-US" sz="1000" b="0" i="0" u="none" strike="noStrike" cap="none">
                <a:solidFill>
                  <a:schemeClr val="dk1"/>
                </a:solidFill>
                <a:latin typeface="Gill Sans"/>
                <a:ea typeface="Gill Sans"/>
                <a:cs typeface="Gill Sans"/>
                <a:sym typeface="Gill Sans"/>
              </a:rPr>
              <a:t>Add photo credit to the text box at top right of page.</a:t>
            </a:r>
            <a:endParaRPr sz="1400" b="0" i="0" u="none" strike="noStrike" cap="none">
              <a:solidFill>
                <a:srgbClr val="000000"/>
              </a:solidFill>
              <a:latin typeface="Arial"/>
              <a:ea typeface="Arial"/>
              <a:cs typeface="Arial"/>
              <a:sym typeface="Arial"/>
            </a:endParaRPr>
          </a:p>
          <a:p>
            <a:pPr marL="171450" marR="0" lvl="0" indent="-112713" algn="l" rtl="0">
              <a:lnSpc>
                <a:spcPct val="100000"/>
              </a:lnSpc>
              <a:spcBef>
                <a:spcPts val="600"/>
              </a:spcBef>
              <a:spcAft>
                <a:spcPts val="0"/>
              </a:spcAft>
              <a:buClr>
                <a:schemeClr val="dk1"/>
              </a:buClr>
              <a:buSzPts val="1000"/>
              <a:buFont typeface="Arial"/>
              <a:buChar char="•"/>
            </a:pPr>
            <a:r>
              <a:rPr lang="en-US" sz="1000" b="0" i="0" u="none" strike="noStrike" cap="none">
                <a:solidFill>
                  <a:schemeClr val="dk1"/>
                </a:solidFill>
                <a:latin typeface="Gill Sans"/>
                <a:ea typeface="Gill Sans"/>
                <a:cs typeface="Gill Sans"/>
                <a:sym typeface="Gill Sans"/>
              </a:rPr>
              <a:t>Delete this instruction text box.</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Red/Gray 3 Content">
  <p:cSld name="Red/Gray 3 Content">
    <p:spTree>
      <p:nvGrpSpPr>
        <p:cNvPr id="1" name="Shape 50"/>
        <p:cNvGrpSpPr/>
        <p:nvPr/>
      </p:nvGrpSpPr>
      <p:grpSpPr>
        <a:xfrm>
          <a:off x="0" y="0"/>
          <a:ext cx="0" cy="0"/>
          <a:chOff x="0" y="0"/>
          <a:chExt cx="0" cy="0"/>
        </a:xfrm>
      </p:grpSpPr>
      <p:sp>
        <p:nvSpPr>
          <p:cNvPr id="51" name="Google Shape;51;p60"/>
          <p:cNvSpPr txBox="1">
            <a:spLocks noGrp="1"/>
          </p:cNvSpPr>
          <p:nvPr>
            <p:ph type="body" idx="1"/>
          </p:nvPr>
        </p:nvSpPr>
        <p:spPr>
          <a:xfrm>
            <a:off x="686104" y="1600200"/>
            <a:ext cx="2514296" cy="4572000"/>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0"/>
              </a:spcBef>
              <a:spcAft>
                <a:spcPts val="0"/>
              </a:spcAft>
              <a:buClr>
                <a:schemeClr val="dk1"/>
              </a:buClr>
              <a:buSzPts val="2000"/>
              <a:buChar char="•"/>
              <a:defRPr sz="2000">
                <a:solidFill>
                  <a:schemeClr val="dk1"/>
                </a:solidFill>
                <a:latin typeface="Gill Sans"/>
                <a:ea typeface="Gill Sans"/>
                <a:cs typeface="Gill Sans"/>
                <a:sym typeface="Gill Sans"/>
              </a:defRPr>
            </a:lvl1pPr>
            <a:lvl2pPr marL="914400" lvl="1" indent="-342900" algn="l">
              <a:lnSpc>
                <a:spcPct val="100000"/>
              </a:lnSpc>
              <a:spcBef>
                <a:spcPts val="1200"/>
              </a:spcBef>
              <a:spcAft>
                <a:spcPts val="0"/>
              </a:spcAft>
              <a:buClr>
                <a:schemeClr val="dk1"/>
              </a:buClr>
              <a:buSzPts val="1800"/>
              <a:buChar char="–"/>
              <a:defRPr sz="1800">
                <a:solidFill>
                  <a:schemeClr val="dk1"/>
                </a:solidFill>
                <a:latin typeface="Gill Sans"/>
                <a:ea typeface="Gill Sans"/>
                <a:cs typeface="Gill Sans"/>
                <a:sym typeface="Gill Sans"/>
              </a:defRPr>
            </a:lvl2pPr>
            <a:lvl3pPr marL="1371600" lvl="2" indent="-330200" algn="l">
              <a:lnSpc>
                <a:spcPct val="100000"/>
              </a:lnSpc>
              <a:spcBef>
                <a:spcPts val="1200"/>
              </a:spcBef>
              <a:spcAft>
                <a:spcPts val="0"/>
              </a:spcAft>
              <a:buClr>
                <a:srgbClr val="6C6463"/>
              </a:buClr>
              <a:buSzPts val="1600"/>
              <a:buChar char="•"/>
              <a:defRPr sz="1600">
                <a:solidFill>
                  <a:srgbClr val="6C6463"/>
                </a:solidFill>
              </a:defRPr>
            </a:lvl3pPr>
            <a:lvl4pPr marL="1828800" lvl="3" indent="-317500" algn="l">
              <a:lnSpc>
                <a:spcPct val="100000"/>
              </a:lnSpc>
              <a:spcBef>
                <a:spcPts val="280"/>
              </a:spcBef>
              <a:spcAft>
                <a:spcPts val="0"/>
              </a:spcAft>
              <a:buClr>
                <a:srgbClr val="6C6463"/>
              </a:buClr>
              <a:buSzPts val="1400"/>
              <a:buChar char="–"/>
              <a:defRPr sz="1400">
                <a:solidFill>
                  <a:srgbClr val="6C6463"/>
                </a:solidFill>
              </a:defRPr>
            </a:lvl4pPr>
            <a:lvl5pPr marL="2286000" lvl="4" indent="-330200" algn="l">
              <a:lnSpc>
                <a:spcPct val="100000"/>
              </a:lnSpc>
              <a:spcBef>
                <a:spcPts val="320"/>
              </a:spcBef>
              <a:spcAft>
                <a:spcPts val="0"/>
              </a:spcAft>
              <a:buClr>
                <a:srgbClr val="FFFFFF"/>
              </a:buClr>
              <a:buSzPts val="1600"/>
              <a:buChar char="»"/>
              <a:defRPr sz="1600">
                <a:solidFill>
                  <a:srgbClr val="FFFFFF"/>
                </a:solidFill>
              </a:defRPr>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52" name="Google Shape;52;p60"/>
          <p:cNvSpPr txBox="1">
            <a:spLocks noGrp="1"/>
          </p:cNvSpPr>
          <p:nvPr>
            <p:ph type="body" idx="2"/>
          </p:nvPr>
        </p:nvSpPr>
        <p:spPr>
          <a:xfrm>
            <a:off x="5943600" y="1600200"/>
            <a:ext cx="2514904" cy="4572000"/>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0"/>
              </a:spcBef>
              <a:spcAft>
                <a:spcPts val="0"/>
              </a:spcAft>
              <a:buClr>
                <a:schemeClr val="dk1"/>
              </a:buClr>
              <a:buSzPts val="2000"/>
              <a:buChar char="•"/>
              <a:defRPr sz="2000">
                <a:solidFill>
                  <a:schemeClr val="dk1"/>
                </a:solidFill>
                <a:latin typeface="Gill Sans"/>
                <a:ea typeface="Gill Sans"/>
                <a:cs typeface="Gill Sans"/>
                <a:sym typeface="Gill Sans"/>
              </a:defRPr>
            </a:lvl1pPr>
            <a:lvl2pPr marL="914400" lvl="1" indent="-342900" algn="l">
              <a:lnSpc>
                <a:spcPct val="100000"/>
              </a:lnSpc>
              <a:spcBef>
                <a:spcPts val="1200"/>
              </a:spcBef>
              <a:spcAft>
                <a:spcPts val="0"/>
              </a:spcAft>
              <a:buClr>
                <a:schemeClr val="dk1"/>
              </a:buClr>
              <a:buSzPts val="1800"/>
              <a:buChar char="–"/>
              <a:defRPr sz="1800">
                <a:solidFill>
                  <a:schemeClr val="dk1"/>
                </a:solidFill>
                <a:latin typeface="Gill Sans"/>
                <a:ea typeface="Gill Sans"/>
                <a:cs typeface="Gill Sans"/>
                <a:sym typeface="Gill Sans"/>
              </a:defRPr>
            </a:lvl2pPr>
            <a:lvl3pPr marL="1371600" lvl="2" indent="-330200" algn="l">
              <a:lnSpc>
                <a:spcPct val="100000"/>
              </a:lnSpc>
              <a:spcBef>
                <a:spcPts val="1200"/>
              </a:spcBef>
              <a:spcAft>
                <a:spcPts val="0"/>
              </a:spcAft>
              <a:buClr>
                <a:srgbClr val="6C6463"/>
              </a:buClr>
              <a:buSzPts val="1600"/>
              <a:buChar char="•"/>
              <a:defRPr sz="1600">
                <a:solidFill>
                  <a:srgbClr val="6C6463"/>
                </a:solidFill>
              </a:defRPr>
            </a:lvl3pPr>
            <a:lvl4pPr marL="1828800" lvl="3" indent="-317500" algn="l">
              <a:lnSpc>
                <a:spcPct val="100000"/>
              </a:lnSpc>
              <a:spcBef>
                <a:spcPts val="280"/>
              </a:spcBef>
              <a:spcAft>
                <a:spcPts val="0"/>
              </a:spcAft>
              <a:buClr>
                <a:srgbClr val="6C6463"/>
              </a:buClr>
              <a:buSzPts val="1400"/>
              <a:buChar char="–"/>
              <a:defRPr sz="1400">
                <a:solidFill>
                  <a:srgbClr val="6C6463"/>
                </a:solidFill>
              </a:defRPr>
            </a:lvl4pPr>
            <a:lvl5pPr marL="2286000" lvl="4" indent="-330200" algn="l">
              <a:lnSpc>
                <a:spcPct val="100000"/>
              </a:lnSpc>
              <a:spcBef>
                <a:spcPts val="320"/>
              </a:spcBef>
              <a:spcAft>
                <a:spcPts val="0"/>
              </a:spcAft>
              <a:buClr>
                <a:srgbClr val="FFFFFF"/>
              </a:buClr>
              <a:buSzPts val="1600"/>
              <a:buChar char="»"/>
              <a:defRPr sz="1600">
                <a:solidFill>
                  <a:srgbClr val="FFFFFF"/>
                </a:solidFill>
              </a:defRPr>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53" name="Google Shape;53;p60"/>
          <p:cNvSpPr txBox="1">
            <a:spLocks noGrp="1"/>
          </p:cNvSpPr>
          <p:nvPr>
            <p:ph type="title"/>
          </p:nvPr>
        </p:nvSpPr>
        <p:spPr>
          <a:xfrm>
            <a:off x="686104" y="848380"/>
            <a:ext cx="7772400" cy="523220"/>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651D32"/>
              </a:buClr>
              <a:buSzPts val="2800"/>
              <a:buFont typeface="Gill Sans"/>
              <a:buNone/>
              <a:defRPr>
                <a:solidFill>
                  <a:srgbClr val="651D32"/>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60"/>
          <p:cNvSpPr txBox="1">
            <a:spLocks noGrp="1"/>
          </p:cNvSpPr>
          <p:nvPr>
            <p:ph type="body" idx="3"/>
          </p:nvPr>
        </p:nvSpPr>
        <p:spPr>
          <a:xfrm>
            <a:off x="3314548" y="1600200"/>
            <a:ext cx="2514904" cy="4572000"/>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0"/>
              </a:spcBef>
              <a:spcAft>
                <a:spcPts val="0"/>
              </a:spcAft>
              <a:buClr>
                <a:schemeClr val="dk1"/>
              </a:buClr>
              <a:buSzPts val="2000"/>
              <a:buChar char="•"/>
              <a:defRPr sz="2000">
                <a:solidFill>
                  <a:schemeClr val="dk1"/>
                </a:solidFill>
                <a:latin typeface="Gill Sans"/>
                <a:ea typeface="Gill Sans"/>
                <a:cs typeface="Gill Sans"/>
                <a:sym typeface="Gill Sans"/>
              </a:defRPr>
            </a:lvl1pPr>
            <a:lvl2pPr marL="914400" lvl="1" indent="-342900" algn="l">
              <a:lnSpc>
                <a:spcPct val="100000"/>
              </a:lnSpc>
              <a:spcBef>
                <a:spcPts val="1200"/>
              </a:spcBef>
              <a:spcAft>
                <a:spcPts val="0"/>
              </a:spcAft>
              <a:buClr>
                <a:schemeClr val="dk1"/>
              </a:buClr>
              <a:buSzPts val="1800"/>
              <a:buChar char="–"/>
              <a:defRPr sz="1800">
                <a:solidFill>
                  <a:schemeClr val="dk1"/>
                </a:solidFill>
                <a:latin typeface="Gill Sans"/>
                <a:ea typeface="Gill Sans"/>
                <a:cs typeface="Gill Sans"/>
                <a:sym typeface="Gill Sans"/>
              </a:defRPr>
            </a:lvl2pPr>
            <a:lvl3pPr marL="1371600" lvl="2" indent="-330200" algn="l">
              <a:lnSpc>
                <a:spcPct val="100000"/>
              </a:lnSpc>
              <a:spcBef>
                <a:spcPts val="1200"/>
              </a:spcBef>
              <a:spcAft>
                <a:spcPts val="0"/>
              </a:spcAft>
              <a:buClr>
                <a:srgbClr val="6C6463"/>
              </a:buClr>
              <a:buSzPts val="1600"/>
              <a:buChar char="•"/>
              <a:defRPr sz="1600">
                <a:solidFill>
                  <a:srgbClr val="6C6463"/>
                </a:solidFill>
              </a:defRPr>
            </a:lvl3pPr>
            <a:lvl4pPr marL="1828800" lvl="3" indent="-317500" algn="l">
              <a:lnSpc>
                <a:spcPct val="100000"/>
              </a:lnSpc>
              <a:spcBef>
                <a:spcPts val="280"/>
              </a:spcBef>
              <a:spcAft>
                <a:spcPts val="0"/>
              </a:spcAft>
              <a:buClr>
                <a:srgbClr val="6C6463"/>
              </a:buClr>
              <a:buSzPts val="1400"/>
              <a:buChar char="–"/>
              <a:defRPr sz="1400">
                <a:solidFill>
                  <a:srgbClr val="6C6463"/>
                </a:solidFill>
              </a:defRPr>
            </a:lvl4pPr>
            <a:lvl5pPr marL="2286000" lvl="4" indent="-330200" algn="l">
              <a:lnSpc>
                <a:spcPct val="100000"/>
              </a:lnSpc>
              <a:spcBef>
                <a:spcPts val="320"/>
              </a:spcBef>
              <a:spcAft>
                <a:spcPts val="0"/>
              </a:spcAft>
              <a:buClr>
                <a:srgbClr val="FFFFFF"/>
              </a:buClr>
              <a:buSzPts val="1600"/>
              <a:buChar char="»"/>
              <a:defRPr sz="1600">
                <a:solidFill>
                  <a:srgbClr val="FFFFFF"/>
                </a:solidFill>
              </a:defRPr>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Red/Gray 1 Content + Bottom Photo">
  <p:cSld name="Red/Gray 1 Content + Bottom Photo">
    <p:spTree>
      <p:nvGrpSpPr>
        <p:cNvPr id="1" name="Shape 55"/>
        <p:cNvGrpSpPr/>
        <p:nvPr/>
      </p:nvGrpSpPr>
      <p:grpSpPr>
        <a:xfrm>
          <a:off x="0" y="0"/>
          <a:ext cx="0" cy="0"/>
          <a:chOff x="0" y="0"/>
          <a:chExt cx="0" cy="0"/>
        </a:xfrm>
      </p:grpSpPr>
      <p:sp>
        <p:nvSpPr>
          <p:cNvPr id="56" name="Google Shape;56;p61"/>
          <p:cNvSpPr>
            <a:spLocks noGrp="1"/>
          </p:cNvSpPr>
          <p:nvPr>
            <p:ph type="pic" idx="2"/>
          </p:nvPr>
        </p:nvSpPr>
        <p:spPr>
          <a:xfrm>
            <a:off x="152400" y="3429000"/>
            <a:ext cx="8839200" cy="3276600"/>
          </a:xfrm>
          <a:prstGeom prst="rect">
            <a:avLst/>
          </a:prstGeom>
          <a:solidFill>
            <a:schemeClr val="lt1"/>
          </a:solidFill>
          <a:ln>
            <a:noFill/>
          </a:ln>
        </p:spPr>
      </p:sp>
      <p:sp>
        <p:nvSpPr>
          <p:cNvPr id="57" name="Google Shape;57;p61"/>
          <p:cNvSpPr txBox="1">
            <a:spLocks noGrp="1"/>
          </p:cNvSpPr>
          <p:nvPr>
            <p:ph type="body" idx="1"/>
          </p:nvPr>
        </p:nvSpPr>
        <p:spPr>
          <a:xfrm>
            <a:off x="685800" y="1600200"/>
            <a:ext cx="7772400" cy="1600200"/>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0"/>
              </a:spcBef>
              <a:spcAft>
                <a:spcPts val="0"/>
              </a:spcAft>
              <a:buClr>
                <a:schemeClr val="dk1"/>
              </a:buClr>
              <a:buSzPts val="2000"/>
              <a:buChar char="•"/>
              <a:defRPr>
                <a:solidFill>
                  <a:schemeClr val="dk1"/>
                </a:solidFill>
                <a:latin typeface="Gill Sans"/>
                <a:ea typeface="Gill Sans"/>
                <a:cs typeface="Gill Sans"/>
                <a:sym typeface="Gill Sans"/>
              </a:defRPr>
            </a:lvl1pPr>
            <a:lvl2pPr marL="914400" lvl="1" indent="-355600" algn="l">
              <a:lnSpc>
                <a:spcPct val="100000"/>
              </a:lnSpc>
              <a:spcBef>
                <a:spcPts val="1200"/>
              </a:spcBef>
              <a:spcAft>
                <a:spcPts val="0"/>
              </a:spcAft>
              <a:buClr>
                <a:schemeClr val="dk1"/>
              </a:buClr>
              <a:buSzPts val="2000"/>
              <a:buChar char="–"/>
              <a:defRPr>
                <a:solidFill>
                  <a:schemeClr val="dk1"/>
                </a:solidFill>
                <a:latin typeface="Gill Sans"/>
                <a:ea typeface="Gill Sans"/>
                <a:cs typeface="Gill Sans"/>
                <a:sym typeface="Gill Sans"/>
              </a:defRPr>
            </a:lvl2pPr>
            <a:lvl3pPr marL="1371600" lvl="2" indent="-342900" algn="l">
              <a:lnSpc>
                <a:spcPct val="100000"/>
              </a:lnSpc>
              <a:spcBef>
                <a:spcPts val="1200"/>
              </a:spcBef>
              <a:spcAft>
                <a:spcPts val="0"/>
              </a:spcAft>
              <a:buClr>
                <a:srgbClr val="6C6463"/>
              </a:buClr>
              <a:buSzPts val="1800"/>
              <a:buChar char="•"/>
              <a:defRPr>
                <a:solidFill>
                  <a:srgbClr val="6C6463"/>
                </a:solidFill>
              </a:defRPr>
            </a:lvl3pPr>
            <a:lvl4pPr marL="1828800" lvl="3" indent="-330200" algn="l">
              <a:lnSpc>
                <a:spcPct val="100000"/>
              </a:lnSpc>
              <a:spcBef>
                <a:spcPts val="320"/>
              </a:spcBef>
              <a:spcAft>
                <a:spcPts val="0"/>
              </a:spcAft>
              <a:buClr>
                <a:srgbClr val="6C6463"/>
              </a:buClr>
              <a:buSzPts val="1600"/>
              <a:buChar char="–"/>
              <a:defRPr>
                <a:solidFill>
                  <a:srgbClr val="6C6463"/>
                </a:solidFill>
              </a:defRPr>
            </a:lvl4pPr>
            <a:lvl5pPr marL="2286000" lvl="4" indent="-317500" algn="l">
              <a:lnSpc>
                <a:spcPct val="100000"/>
              </a:lnSpc>
              <a:spcBef>
                <a:spcPts val="280"/>
              </a:spcBef>
              <a:spcAft>
                <a:spcPts val="0"/>
              </a:spcAft>
              <a:buClr>
                <a:srgbClr val="FFFFFF"/>
              </a:buClr>
              <a:buSzPts val="1400"/>
              <a:buChar char="»"/>
              <a:defRPr>
                <a:solidFill>
                  <a:srgbClr val="FFFFFF"/>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58" name="Google Shape;58;p61"/>
          <p:cNvSpPr txBox="1">
            <a:spLocks noGrp="1"/>
          </p:cNvSpPr>
          <p:nvPr>
            <p:ph type="title"/>
          </p:nvPr>
        </p:nvSpPr>
        <p:spPr>
          <a:xfrm>
            <a:off x="686104" y="848380"/>
            <a:ext cx="7772400" cy="523220"/>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651D32"/>
              </a:buClr>
              <a:buSzPts val="2800"/>
              <a:buFont typeface="Gill Sans"/>
              <a:buNone/>
              <a:defRPr>
                <a:solidFill>
                  <a:srgbClr val="651D32"/>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61"/>
          <p:cNvSpPr txBox="1">
            <a:spLocks noGrp="1"/>
          </p:cNvSpPr>
          <p:nvPr>
            <p:ph type="body" idx="3"/>
          </p:nvPr>
        </p:nvSpPr>
        <p:spPr>
          <a:xfrm rot="-5400000">
            <a:off x="7527667" y="4708266"/>
            <a:ext cx="2743200" cy="184666"/>
          </a:xfrm>
          <a:prstGeom prst="rect">
            <a:avLst/>
          </a:prstGeom>
          <a:noFill/>
          <a:ln>
            <a:noFill/>
          </a:ln>
        </p:spPr>
        <p:txBody>
          <a:bodyPr spcFirstLastPara="1" wrap="square" lIns="91425" tIns="45700" rIns="91425" bIns="45700" anchor="t" anchorCtr="0">
            <a:spAutoFit/>
          </a:bodyPr>
          <a:lstStyle>
            <a:lvl1pPr marL="457200" lvl="0" indent="-228600" algn="r">
              <a:lnSpc>
                <a:spcPct val="100000"/>
              </a:lnSpc>
              <a:spcBef>
                <a:spcPts val="0"/>
              </a:spcBef>
              <a:spcAft>
                <a:spcPts val="0"/>
              </a:spcAft>
              <a:buClr>
                <a:srgbClr val="FFFFFF"/>
              </a:buClr>
              <a:buSzPts val="600"/>
              <a:buNone/>
              <a:defRPr sz="600">
                <a:solidFill>
                  <a:srgbClr val="FFFFFF"/>
                </a:solidFill>
              </a:defRPr>
            </a:lvl1pPr>
            <a:lvl2pPr marL="914400" lvl="1" indent="-228600" algn="l">
              <a:lnSpc>
                <a:spcPct val="100000"/>
              </a:lnSpc>
              <a:spcBef>
                <a:spcPts val="1200"/>
              </a:spcBef>
              <a:spcAft>
                <a:spcPts val="0"/>
              </a:spcAft>
              <a:buClr>
                <a:schemeClr val="lt1"/>
              </a:buClr>
              <a:buSzPts val="1800"/>
              <a:buNone/>
              <a:defRPr sz="1800">
                <a:solidFill>
                  <a:schemeClr val="lt1"/>
                </a:solidFill>
              </a:defRPr>
            </a:lvl2pPr>
            <a:lvl3pPr marL="1371600" lvl="2" indent="-228600" algn="l">
              <a:lnSpc>
                <a:spcPct val="100000"/>
              </a:lnSpc>
              <a:spcBef>
                <a:spcPts val="1200"/>
              </a:spcBef>
              <a:spcAft>
                <a:spcPts val="0"/>
              </a:spcAft>
              <a:buClr>
                <a:schemeClr val="lt1"/>
              </a:buClr>
              <a:buSzPts val="1600"/>
              <a:buNone/>
              <a:defRPr sz="1600">
                <a:solidFill>
                  <a:schemeClr val="lt1"/>
                </a:solidFill>
              </a:defRPr>
            </a:lvl3pPr>
            <a:lvl4pPr marL="1828800" lvl="3" indent="-228600" algn="l">
              <a:lnSpc>
                <a:spcPct val="100000"/>
              </a:lnSpc>
              <a:spcBef>
                <a:spcPts val="280"/>
              </a:spcBef>
              <a:spcAft>
                <a:spcPts val="0"/>
              </a:spcAft>
              <a:buClr>
                <a:schemeClr val="lt1"/>
              </a:buClr>
              <a:buSzPts val="1400"/>
              <a:buNone/>
              <a:defRPr sz="1400">
                <a:solidFill>
                  <a:schemeClr val="lt1"/>
                </a:solidFill>
              </a:defRPr>
            </a:lvl4pPr>
            <a:lvl5pPr marL="2286000" lvl="4" indent="-228600" algn="l">
              <a:lnSpc>
                <a:spcPct val="100000"/>
              </a:lnSpc>
              <a:spcBef>
                <a:spcPts val="240"/>
              </a:spcBef>
              <a:spcAft>
                <a:spcPts val="0"/>
              </a:spcAft>
              <a:buClr>
                <a:schemeClr val="lt1"/>
              </a:buClr>
              <a:buSzPts val="1200"/>
              <a:buNone/>
              <a:defRPr sz="1200">
                <a:solidFill>
                  <a:schemeClr val="lt1"/>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4.xml"/><Relationship Id="rId18" Type="http://schemas.openxmlformats.org/officeDocument/2006/relationships/slideLayout" Target="../slideLayouts/slideLayout49.xml"/><Relationship Id="rId26" Type="http://schemas.openxmlformats.org/officeDocument/2006/relationships/slideLayout" Target="../slideLayouts/slideLayout57.xml"/><Relationship Id="rId3" Type="http://schemas.openxmlformats.org/officeDocument/2006/relationships/slideLayout" Target="../slideLayouts/slideLayout34.xml"/><Relationship Id="rId21" Type="http://schemas.openxmlformats.org/officeDocument/2006/relationships/slideLayout" Target="../slideLayouts/slideLayout52.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5" Type="http://schemas.openxmlformats.org/officeDocument/2006/relationships/slideLayout" Target="../slideLayouts/slideLayout56.xml"/><Relationship Id="rId33" Type="http://schemas.openxmlformats.org/officeDocument/2006/relationships/theme" Target="../theme/theme2.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20" Type="http://schemas.openxmlformats.org/officeDocument/2006/relationships/slideLayout" Target="../slideLayouts/slideLayout51.xml"/><Relationship Id="rId29" Type="http://schemas.openxmlformats.org/officeDocument/2006/relationships/slideLayout" Target="../slideLayouts/slideLayout60.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24" Type="http://schemas.openxmlformats.org/officeDocument/2006/relationships/slideLayout" Target="../slideLayouts/slideLayout55.xml"/><Relationship Id="rId32" Type="http://schemas.openxmlformats.org/officeDocument/2006/relationships/slideLayout" Target="../slideLayouts/slideLayout63.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23" Type="http://schemas.openxmlformats.org/officeDocument/2006/relationships/slideLayout" Target="../slideLayouts/slideLayout54.xml"/><Relationship Id="rId28" Type="http://schemas.openxmlformats.org/officeDocument/2006/relationships/slideLayout" Target="../slideLayouts/slideLayout59.xml"/><Relationship Id="rId10" Type="http://schemas.openxmlformats.org/officeDocument/2006/relationships/slideLayout" Target="../slideLayouts/slideLayout41.xml"/><Relationship Id="rId19" Type="http://schemas.openxmlformats.org/officeDocument/2006/relationships/slideLayout" Target="../slideLayouts/slideLayout50.xml"/><Relationship Id="rId31" Type="http://schemas.openxmlformats.org/officeDocument/2006/relationships/slideLayout" Target="../slideLayouts/slideLayout62.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 Id="rId22" Type="http://schemas.openxmlformats.org/officeDocument/2006/relationships/slideLayout" Target="../slideLayouts/slideLayout53.xml"/><Relationship Id="rId27" Type="http://schemas.openxmlformats.org/officeDocument/2006/relationships/slideLayout" Target="../slideLayouts/slideLayout58.xml"/><Relationship Id="rId30" Type="http://schemas.openxmlformats.org/officeDocument/2006/relationships/slideLayout" Target="../slideLayouts/slideLayout61.xml"/><Relationship Id="rId8"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52"/>
          <p:cNvSpPr txBox="1">
            <a:spLocks noGrp="1"/>
          </p:cNvSpPr>
          <p:nvPr>
            <p:ph type="title"/>
          </p:nvPr>
        </p:nvSpPr>
        <p:spPr>
          <a:xfrm>
            <a:off x="686104" y="457200"/>
            <a:ext cx="7772400" cy="914400"/>
          </a:xfrm>
          <a:prstGeom prst="rect">
            <a:avLst/>
          </a:prstGeom>
          <a:noFill/>
          <a:ln>
            <a:noFill/>
          </a:ln>
        </p:spPr>
        <p:txBody>
          <a:bodyPr spcFirstLastPara="1" wrap="square" lIns="91425" tIns="45700" rIns="91425" bIns="45700" anchor="b" anchorCtr="0">
            <a:normAutofit/>
          </a:bodyPr>
          <a:lstStyle>
            <a:lvl1pPr marR="0" lvl="0" algn="l" rtl="0">
              <a:lnSpc>
                <a:spcPct val="100000"/>
              </a:lnSpc>
              <a:spcBef>
                <a:spcPts val="0"/>
              </a:spcBef>
              <a:spcAft>
                <a:spcPts val="0"/>
              </a:spcAft>
              <a:buClr>
                <a:srgbClr val="651D32"/>
              </a:buClr>
              <a:buSzPts val="2800"/>
              <a:buFont typeface="Gill Sans"/>
              <a:buNone/>
              <a:defRPr sz="2800" b="0" i="0" u="none" strike="noStrike" cap="none">
                <a:solidFill>
                  <a:srgbClr val="651D32"/>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52"/>
          <p:cNvSpPr txBox="1">
            <a:spLocks noGrp="1"/>
          </p:cNvSpPr>
          <p:nvPr>
            <p:ph type="body" idx="1"/>
          </p:nvPr>
        </p:nvSpPr>
        <p:spPr>
          <a:xfrm>
            <a:off x="685800" y="1600200"/>
            <a:ext cx="7772400" cy="4114800"/>
          </a:xfrm>
          <a:prstGeom prst="rect">
            <a:avLst/>
          </a:prstGeom>
          <a:noFill/>
          <a:ln>
            <a:noFill/>
          </a:ln>
        </p:spPr>
        <p:txBody>
          <a:bodyPr spcFirstLastPara="1" wrap="square" lIns="91425" tIns="45700" rIns="91425" bIns="45700" anchor="t" anchorCtr="0">
            <a:normAutofit/>
          </a:bodyPr>
          <a:lstStyle>
            <a:lvl1pPr marL="457200" marR="0" lvl="0" indent="-355600" algn="l" rtl="0">
              <a:lnSpc>
                <a:spcPct val="100000"/>
              </a:lnSpc>
              <a:spcBef>
                <a:spcPts val="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1pPr>
            <a:lvl2pPr marL="914400" marR="0" lvl="1" indent="-355600" algn="l" rtl="0">
              <a:lnSpc>
                <a:spcPct val="100000"/>
              </a:lnSpc>
              <a:spcBef>
                <a:spcPts val="12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2pPr>
            <a:lvl3pPr marL="1371600" marR="0" lvl="2" indent="-342900" algn="l" rtl="0">
              <a:lnSpc>
                <a:spcPct val="100000"/>
              </a:lnSpc>
              <a:spcBef>
                <a:spcPts val="1200"/>
              </a:spcBef>
              <a:spcAft>
                <a:spcPts val="0"/>
              </a:spcAft>
              <a:buClr>
                <a:srgbClr val="6C6463"/>
              </a:buClr>
              <a:buSzPts val="1800"/>
              <a:buFont typeface="Arial"/>
              <a:buChar char="•"/>
              <a:defRPr sz="1800" b="0" i="0" u="none" strike="noStrike" cap="none">
                <a:solidFill>
                  <a:srgbClr val="6C6463"/>
                </a:solidFill>
                <a:latin typeface="Gill Sans"/>
                <a:ea typeface="Gill Sans"/>
                <a:cs typeface="Gill Sans"/>
                <a:sym typeface="Gill Sans"/>
              </a:defRPr>
            </a:lvl3pPr>
            <a:lvl4pPr marL="1828800" marR="0" lvl="3" indent="-330200" algn="l" rtl="0">
              <a:lnSpc>
                <a:spcPct val="100000"/>
              </a:lnSpc>
              <a:spcBef>
                <a:spcPts val="320"/>
              </a:spcBef>
              <a:spcAft>
                <a:spcPts val="0"/>
              </a:spcAft>
              <a:buClr>
                <a:srgbClr val="6C6463"/>
              </a:buClr>
              <a:buSzPts val="1600"/>
              <a:buFont typeface="Arial"/>
              <a:buChar char="–"/>
              <a:defRPr sz="1600" b="0" i="0" u="none" strike="noStrike" cap="none">
                <a:solidFill>
                  <a:srgbClr val="6C6463"/>
                </a:solidFill>
                <a:latin typeface="Gill Sans"/>
                <a:ea typeface="Gill Sans"/>
                <a:cs typeface="Gill Sans"/>
                <a:sym typeface="Gill Sans"/>
              </a:defRPr>
            </a:lvl4pPr>
            <a:lvl5pPr marL="2286000" marR="0" lvl="4" indent="-317500"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Gill Sans"/>
                <a:ea typeface="Gill Sans"/>
                <a:cs typeface="Gill Sans"/>
                <a:sym typeface="Gill Sans"/>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
        <p:nvSpPr>
          <p:cNvPr id="12" name="Google Shape;12;p52"/>
          <p:cNvSpPr/>
          <p:nvPr/>
        </p:nvSpPr>
        <p:spPr>
          <a:xfrm>
            <a:off x="0" y="0"/>
            <a:ext cx="9144000" cy="6858000"/>
          </a:xfrm>
          <a:prstGeom prst="frame">
            <a:avLst>
              <a:gd name="adj1" fmla="val 2222"/>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Gill Sans"/>
              <a:ea typeface="Gill Sans"/>
              <a:cs typeface="Gill Sans"/>
              <a:sym typeface="Gill Sans"/>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E7E7E5"/>
        </a:solidFill>
        <a:effectLst/>
      </p:bgPr>
    </p:bg>
    <p:spTree>
      <p:nvGrpSpPr>
        <p:cNvPr id="1" name="Shape 195"/>
        <p:cNvGrpSpPr/>
        <p:nvPr/>
      </p:nvGrpSpPr>
      <p:grpSpPr>
        <a:xfrm>
          <a:off x="0" y="0"/>
          <a:ext cx="0" cy="0"/>
          <a:chOff x="0" y="0"/>
          <a:chExt cx="0" cy="0"/>
        </a:xfrm>
      </p:grpSpPr>
      <p:sp>
        <p:nvSpPr>
          <p:cNvPr id="196" name="Google Shape;196;g104416603e9_2_0"/>
          <p:cNvSpPr txBox="1">
            <a:spLocks noGrp="1"/>
          </p:cNvSpPr>
          <p:nvPr>
            <p:ph type="title"/>
          </p:nvPr>
        </p:nvSpPr>
        <p:spPr>
          <a:xfrm>
            <a:off x="686104" y="903314"/>
            <a:ext cx="7772400" cy="610653"/>
          </a:xfrm>
          <a:prstGeom prst="rect">
            <a:avLst/>
          </a:prstGeom>
          <a:noFill/>
          <a:ln>
            <a:noFill/>
          </a:ln>
        </p:spPr>
        <p:txBody>
          <a:bodyPr spcFirstLastPara="1" wrap="square" lIns="91425" tIns="45700" rIns="91425" bIns="45700" anchor="b" anchorCtr="0">
            <a:spAutoFit/>
          </a:bodyPr>
          <a:lstStyle>
            <a:lvl1pPr marR="0" lvl="0" algn="l" rtl="0">
              <a:lnSpc>
                <a:spcPct val="100000"/>
              </a:lnSpc>
              <a:spcBef>
                <a:spcPts val="0"/>
              </a:spcBef>
              <a:spcAft>
                <a:spcPts val="0"/>
              </a:spcAft>
              <a:buClr>
                <a:srgbClr val="BA0C2F"/>
              </a:buClr>
              <a:buSzPts val="2400"/>
              <a:buFont typeface="Gill Sans"/>
              <a:buNone/>
              <a:defRPr sz="2400" b="0" i="0" u="none" strike="noStrike" cap="none">
                <a:solidFill>
                  <a:srgbClr val="BA0C2F"/>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97" name="Google Shape;197;g104416603e9_2_0"/>
          <p:cNvSpPr txBox="1">
            <a:spLocks noGrp="1"/>
          </p:cNvSpPr>
          <p:nvPr>
            <p:ph type="body" idx="1"/>
          </p:nvPr>
        </p:nvSpPr>
        <p:spPr>
          <a:xfrm>
            <a:off x="685800" y="1715549"/>
            <a:ext cx="7772400" cy="4233230"/>
          </a:xfrm>
          <a:prstGeom prst="rect">
            <a:avLst/>
          </a:prstGeom>
          <a:noFill/>
          <a:ln>
            <a:noFill/>
          </a:ln>
        </p:spPr>
        <p:txBody>
          <a:bodyPr spcFirstLastPara="1" wrap="square" lIns="91425" tIns="45700" rIns="91425" bIns="45700" anchor="t" anchorCtr="0">
            <a:normAutofit/>
          </a:bodyPr>
          <a:lstStyle>
            <a:lvl1pPr marL="457200" marR="0" lvl="0" indent="-330200" algn="l" rtl="0">
              <a:lnSpc>
                <a:spcPct val="100000"/>
              </a:lnSpc>
              <a:spcBef>
                <a:spcPts val="0"/>
              </a:spcBef>
              <a:spcAft>
                <a:spcPts val="0"/>
              </a:spcAft>
              <a:buClr>
                <a:srgbClr val="6C6463"/>
              </a:buClr>
              <a:buSzPts val="1600"/>
              <a:buFont typeface="Arial"/>
              <a:buChar char="•"/>
              <a:defRPr sz="1600" b="0" i="0" u="none" strike="noStrike" cap="none">
                <a:solidFill>
                  <a:srgbClr val="6C6463"/>
                </a:solidFill>
                <a:latin typeface="Gill Sans"/>
                <a:ea typeface="Gill Sans"/>
                <a:cs typeface="Gill Sans"/>
                <a:sym typeface="Gill Sans"/>
              </a:defRPr>
            </a:lvl1pPr>
            <a:lvl2pPr marL="914400" marR="0" lvl="1" indent="-330200" algn="l" rtl="0">
              <a:lnSpc>
                <a:spcPct val="100000"/>
              </a:lnSpc>
              <a:spcBef>
                <a:spcPts val="800"/>
              </a:spcBef>
              <a:spcAft>
                <a:spcPts val="0"/>
              </a:spcAft>
              <a:buClr>
                <a:srgbClr val="6C6463"/>
              </a:buClr>
              <a:buSzPts val="1600"/>
              <a:buFont typeface="Arial"/>
              <a:buChar char="–"/>
              <a:defRPr sz="1600" b="0" i="0" u="none" strike="noStrike" cap="none">
                <a:solidFill>
                  <a:srgbClr val="6C6463"/>
                </a:solidFill>
                <a:latin typeface="Gill Sans"/>
                <a:ea typeface="Gill Sans"/>
                <a:cs typeface="Gill Sans"/>
                <a:sym typeface="Gill Sans"/>
              </a:defRPr>
            </a:lvl2pPr>
            <a:lvl3pPr marL="1371600" marR="0" lvl="2" indent="-342900" algn="l" rtl="0">
              <a:lnSpc>
                <a:spcPct val="100000"/>
              </a:lnSpc>
              <a:spcBef>
                <a:spcPts val="800"/>
              </a:spcBef>
              <a:spcAft>
                <a:spcPts val="0"/>
              </a:spcAft>
              <a:buClr>
                <a:srgbClr val="6C6463"/>
              </a:buClr>
              <a:buSzPts val="1800"/>
              <a:buFont typeface="Arial"/>
              <a:buChar char="•"/>
              <a:defRPr sz="1800" b="0" i="0" u="none" strike="noStrike" cap="none">
                <a:solidFill>
                  <a:srgbClr val="6C6463"/>
                </a:solidFill>
                <a:latin typeface="Gill Sans"/>
                <a:ea typeface="Gill Sans"/>
                <a:cs typeface="Gill Sans"/>
                <a:sym typeface="Gill Sans"/>
              </a:defRPr>
            </a:lvl3pPr>
            <a:lvl4pPr marL="1828800" marR="0" lvl="3" indent="-330200" algn="l" rtl="0">
              <a:lnSpc>
                <a:spcPct val="100000"/>
              </a:lnSpc>
              <a:spcBef>
                <a:spcPts val="320"/>
              </a:spcBef>
              <a:spcAft>
                <a:spcPts val="0"/>
              </a:spcAft>
              <a:buClr>
                <a:srgbClr val="6C6463"/>
              </a:buClr>
              <a:buSzPts val="1600"/>
              <a:buFont typeface="Arial"/>
              <a:buChar char="–"/>
              <a:defRPr sz="1600" b="0" i="0" u="none" strike="noStrike" cap="none">
                <a:solidFill>
                  <a:srgbClr val="6C6463"/>
                </a:solidFill>
                <a:latin typeface="Gill Sans"/>
                <a:ea typeface="Gill Sans"/>
                <a:cs typeface="Gill Sans"/>
                <a:sym typeface="Gill Sans"/>
              </a:defRPr>
            </a:lvl4pPr>
            <a:lvl5pPr marL="2286000" marR="0" lvl="4" indent="-317500"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Gill Sans"/>
                <a:ea typeface="Gill Sans"/>
                <a:cs typeface="Gill Sans"/>
                <a:sym typeface="Gill Sans"/>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
        <p:nvSpPr>
          <p:cNvPr id="198" name="Google Shape;198;g104416603e9_2_0"/>
          <p:cNvSpPr txBox="1">
            <a:spLocks noGrp="1"/>
          </p:cNvSpPr>
          <p:nvPr>
            <p:ph type="dt" idx="10"/>
          </p:nvPr>
        </p:nvSpPr>
        <p:spPr>
          <a:xfrm>
            <a:off x="152400" y="6433979"/>
            <a:ext cx="2133600" cy="246221"/>
          </a:xfrm>
          <a:prstGeom prst="rect">
            <a:avLst/>
          </a:prstGeom>
          <a:noFill/>
          <a:ln>
            <a:noFill/>
          </a:ln>
        </p:spPr>
        <p:txBody>
          <a:bodyPr spcFirstLastPara="1" wrap="square" lIns="91425" tIns="45700" rIns="91425" bIns="45700" anchor="ctr" anchorCtr="0">
            <a:spAutoFit/>
          </a:bodyPr>
          <a:lstStyle>
            <a:lvl1pPr marR="0" lvl="0" algn="l" rtl="0">
              <a:lnSpc>
                <a:spcPct val="100000"/>
              </a:lnSpc>
              <a:spcBef>
                <a:spcPts val="0"/>
              </a:spcBef>
              <a:spcAft>
                <a:spcPts val="0"/>
              </a:spcAft>
              <a:buClr>
                <a:srgbClr val="000000"/>
              </a:buClr>
              <a:buSzPts val="1400"/>
              <a:buFont typeface="Arial"/>
              <a:buNone/>
              <a:defRPr sz="600" b="0" i="0" u="none" strike="noStrike" cap="none">
                <a:solidFill>
                  <a:srgbClr val="6C6463"/>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9pPr>
          </a:lstStyle>
          <a:p>
            <a:endParaRPr/>
          </a:p>
        </p:txBody>
      </p:sp>
      <p:sp>
        <p:nvSpPr>
          <p:cNvPr id="199" name="Google Shape;199;g104416603e9_2_0"/>
          <p:cNvSpPr txBox="1">
            <a:spLocks noGrp="1"/>
          </p:cNvSpPr>
          <p:nvPr>
            <p:ph type="ftr" idx="11"/>
          </p:nvPr>
        </p:nvSpPr>
        <p:spPr>
          <a:xfrm>
            <a:off x="3124200" y="6433979"/>
            <a:ext cx="2895600" cy="246221"/>
          </a:xfrm>
          <a:prstGeom prst="rect">
            <a:avLst/>
          </a:prstGeom>
          <a:noFill/>
          <a:ln>
            <a:noFill/>
          </a:ln>
        </p:spPr>
        <p:txBody>
          <a:bodyPr spcFirstLastPara="1" wrap="square" lIns="91425" tIns="45700" rIns="91425" bIns="45700" anchor="ctr" anchorCtr="0">
            <a:spAutoFit/>
          </a:bodyPr>
          <a:lstStyle>
            <a:lvl1pPr marR="0" lvl="0" algn="ctr" rtl="0">
              <a:lnSpc>
                <a:spcPct val="100000"/>
              </a:lnSpc>
              <a:spcBef>
                <a:spcPts val="0"/>
              </a:spcBef>
              <a:spcAft>
                <a:spcPts val="0"/>
              </a:spcAft>
              <a:buClr>
                <a:srgbClr val="000000"/>
              </a:buClr>
              <a:buSzPts val="1400"/>
              <a:buFont typeface="Arial"/>
              <a:buNone/>
              <a:defRPr sz="600" b="0" i="0" u="none" strike="noStrike" cap="none">
                <a:solidFill>
                  <a:srgbClr val="6C6463"/>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9pPr>
          </a:lstStyle>
          <a:p>
            <a:endParaRPr/>
          </a:p>
        </p:txBody>
      </p:sp>
      <p:sp>
        <p:nvSpPr>
          <p:cNvPr id="200" name="Google Shape;200;g104416603e9_2_0"/>
          <p:cNvSpPr txBox="1">
            <a:spLocks noGrp="1"/>
          </p:cNvSpPr>
          <p:nvPr>
            <p:ph type="sldNum" idx="12"/>
          </p:nvPr>
        </p:nvSpPr>
        <p:spPr>
          <a:xfrm>
            <a:off x="6858000" y="6433979"/>
            <a:ext cx="2133600" cy="246221"/>
          </a:xfrm>
          <a:prstGeom prst="rect">
            <a:avLst/>
          </a:prstGeom>
          <a:noFill/>
          <a:ln>
            <a:noFill/>
          </a:ln>
        </p:spPr>
        <p:txBody>
          <a:bodyPr spcFirstLastPara="1" wrap="square" lIns="91425" tIns="45700" rIns="91425" bIns="45700" anchor="ctr" anchorCtr="0">
            <a:sp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201" name="Google Shape;201;g104416603e9_2_0"/>
          <p:cNvSpPr/>
          <p:nvPr/>
        </p:nvSpPr>
        <p:spPr>
          <a:xfrm>
            <a:off x="0" y="0"/>
            <a:ext cx="9144000" cy="6864096"/>
          </a:xfrm>
          <a:prstGeom prst="frame">
            <a:avLst>
              <a:gd name="adj1" fmla="val 2963"/>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Gill Sans"/>
              <a:ea typeface="Gill Sans"/>
              <a:cs typeface="Gill Sans"/>
              <a:sym typeface="Gill Sans"/>
            </a:endParaRPr>
          </a:p>
        </p:txBody>
      </p:sp>
    </p:spTree>
  </p:cSld>
  <p:clrMap bg1="lt1" tx1="dk1" bg2="dk2" tx2="lt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 id="2147483697" r:id="rId17"/>
    <p:sldLayoutId id="2147483698" r:id="rId18"/>
    <p:sldLayoutId id="2147483699" r:id="rId19"/>
    <p:sldLayoutId id="2147483700" r:id="rId20"/>
    <p:sldLayoutId id="2147483701" r:id="rId21"/>
    <p:sldLayoutId id="2147483702" r:id="rId22"/>
    <p:sldLayoutId id="2147483703" r:id="rId23"/>
    <p:sldLayoutId id="2147483704" r:id="rId24"/>
    <p:sldLayoutId id="2147483705" r:id="rId25"/>
    <p:sldLayoutId id="2147483706" r:id="rId26"/>
    <p:sldLayoutId id="2147483707" r:id="rId27"/>
    <p:sldLayoutId id="2147483708" r:id="rId28"/>
    <p:sldLayoutId id="2147483709" r:id="rId29"/>
    <p:sldLayoutId id="2147483710" r:id="rId30"/>
    <p:sldLayoutId id="2147483711" r:id="rId31"/>
    <p:sldLayoutId id="2147483712" r:id="rId3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32.xm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3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2.xm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32.xml"/></Relationships>
</file>

<file path=ppt/slides/_rels/slide1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4.jpg"/><Relationship Id="rId5" Type="http://schemas.openxmlformats.org/officeDocument/2006/relationships/image" Target="../media/image33.png"/><Relationship Id="rId4" Type="http://schemas.openxmlformats.org/officeDocument/2006/relationships/image" Target="../media/image32.jp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3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hyperlink" Target="http://presentation-8-rev.pptx#-1,30,MAJOR%20COMPONENTS%20OF%20%20WATER%20SUPPLY%20SYSTEM" TargetMode="External"/><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32.xml"/><Relationship Id="rId6" Type="http://schemas.openxmlformats.org/officeDocument/2006/relationships/image" Target="../media/image18.png"/><Relationship Id="rId11" Type="http://schemas.openxmlformats.org/officeDocument/2006/relationships/image" Target="../media/image22.png"/><Relationship Id="rId5" Type="http://schemas.openxmlformats.org/officeDocument/2006/relationships/image" Target="../media/image17.png"/><Relationship Id="rId10" Type="http://schemas.openxmlformats.org/officeDocument/2006/relationships/image" Target="../media/image21.png"/><Relationship Id="rId4" Type="http://schemas.openxmlformats.org/officeDocument/2006/relationships/image" Target="../media/image16.png"/><Relationship Id="rId9" Type="http://schemas.openxmlformats.org/officeDocument/2006/relationships/image" Target="../media/image20.jpg"/></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3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2.xml"/></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33.xml"/><Relationship Id="rId5" Type="http://schemas.openxmlformats.org/officeDocument/2006/relationships/image" Target="../media/image26.png"/><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1"/>
          <p:cNvSpPr txBox="1">
            <a:spLocks noGrp="1"/>
          </p:cNvSpPr>
          <p:nvPr>
            <p:ph type="ctrTitle"/>
          </p:nvPr>
        </p:nvSpPr>
        <p:spPr>
          <a:xfrm>
            <a:off x="615225" y="1509550"/>
            <a:ext cx="7921200" cy="16002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chemeClr val="lt1"/>
              </a:buClr>
              <a:buSzPts val="2400"/>
              <a:buFont typeface="Gill Sans"/>
              <a:buNone/>
            </a:pPr>
            <a:r>
              <a:rPr lang="en-US" sz="3000" b="1">
                <a:solidFill>
                  <a:schemeClr val="lt1"/>
                </a:solidFill>
              </a:rPr>
              <a:t>BUILDING THE CAPACITY </a:t>
            </a:r>
            <a:endParaRPr sz="3000" b="1">
              <a:solidFill>
                <a:schemeClr val="lt1"/>
              </a:solidFill>
            </a:endParaRPr>
          </a:p>
          <a:p>
            <a:pPr marL="0" lvl="0" indent="0" algn="l" rtl="0">
              <a:lnSpc>
                <a:spcPct val="100000"/>
              </a:lnSpc>
              <a:spcBef>
                <a:spcPts val="0"/>
              </a:spcBef>
              <a:spcAft>
                <a:spcPts val="0"/>
              </a:spcAft>
              <a:buClr>
                <a:schemeClr val="lt1"/>
              </a:buClr>
              <a:buSzPts val="2400"/>
              <a:buFont typeface="Gill Sans"/>
              <a:buNone/>
            </a:pPr>
            <a:r>
              <a:rPr lang="en-US" sz="3000" b="1">
                <a:solidFill>
                  <a:schemeClr val="lt1"/>
                </a:solidFill>
              </a:rPr>
              <a:t>OF LOCAL CITIES TO MANAGE </a:t>
            </a:r>
            <a:endParaRPr sz="3000" b="1">
              <a:solidFill>
                <a:schemeClr val="lt1"/>
              </a:solidFill>
            </a:endParaRPr>
          </a:p>
          <a:p>
            <a:pPr marL="0" lvl="0" indent="0" algn="l" rtl="0">
              <a:lnSpc>
                <a:spcPct val="100000"/>
              </a:lnSpc>
              <a:spcBef>
                <a:spcPts val="0"/>
              </a:spcBef>
              <a:spcAft>
                <a:spcPts val="0"/>
              </a:spcAft>
              <a:buClr>
                <a:schemeClr val="lt1"/>
              </a:buClr>
              <a:buSzPts val="2400"/>
              <a:buFont typeface="Gill Sans"/>
              <a:buNone/>
            </a:pPr>
            <a:r>
              <a:rPr lang="en-US" sz="3000" b="1">
                <a:solidFill>
                  <a:schemeClr val="lt1"/>
                </a:solidFill>
              </a:rPr>
              <a:t>WATER AND SANITATION SYSTEMS</a:t>
            </a:r>
            <a:endParaRPr sz="3800" b="1">
              <a:solidFill>
                <a:schemeClr val="lt1"/>
              </a:solidFill>
            </a:endParaRPr>
          </a:p>
        </p:txBody>
      </p:sp>
      <p:sp>
        <p:nvSpPr>
          <p:cNvPr id="438" name="Google Shape;438;p1"/>
          <p:cNvSpPr txBox="1">
            <a:spLocks noGrp="1"/>
          </p:cNvSpPr>
          <p:nvPr>
            <p:ph type="subTitle" idx="1"/>
          </p:nvPr>
        </p:nvSpPr>
        <p:spPr>
          <a:xfrm>
            <a:off x="615225" y="3532475"/>
            <a:ext cx="6722700" cy="16002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lt1"/>
              </a:buClr>
              <a:buSzPts val="2400"/>
              <a:buFont typeface="Gill Sans"/>
              <a:buNone/>
            </a:pPr>
            <a:r>
              <a:rPr lang="en-US"/>
              <a:t>SURGE PERFORMANCE EVALUATION:</a:t>
            </a:r>
            <a:r>
              <a:rPr lang="en-US">
                <a:solidFill>
                  <a:schemeClr val="dk1"/>
                </a:solidFill>
              </a:rPr>
              <a:t> </a:t>
            </a:r>
            <a:endParaRPr>
              <a:solidFill>
                <a:schemeClr val="dk1"/>
              </a:solidFill>
            </a:endParaRPr>
          </a:p>
          <a:p>
            <a:pPr marL="0" lvl="0" indent="0" algn="l" rtl="0">
              <a:lnSpc>
                <a:spcPct val="100000"/>
              </a:lnSpc>
              <a:spcBef>
                <a:spcPts val="0"/>
              </a:spcBef>
              <a:spcAft>
                <a:spcPts val="0"/>
              </a:spcAft>
              <a:buClr>
                <a:schemeClr val="lt1"/>
              </a:buClr>
              <a:buSzPts val="2400"/>
              <a:buFont typeface="Gill Sans"/>
              <a:buNone/>
            </a:pPr>
            <a:r>
              <a:rPr lang="en-US">
                <a:solidFill>
                  <a:schemeClr val="dk1"/>
                </a:solidFill>
              </a:rPr>
              <a:t>FINDINGS, CONCLUSIONS AND RECOMMENDATIONS</a:t>
            </a:r>
            <a:endParaRPr>
              <a:solidFill>
                <a:schemeClr val="dk1"/>
              </a:solidFill>
            </a:endParaRPr>
          </a:p>
        </p:txBody>
      </p:sp>
      <p:cxnSp>
        <p:nvCxnSpPr>
          <p:cNvPr id="439" name="Google Shape;439;p1"/>
          <p:cNvCxnSpPr/>
          <p:nvPr/>
        </p:nvCxnSpPr>
        <p:spPr>
          <a:xfrm>
            <a:off x="734950" y="3286200"/>
            <a:ext cx="540600" cy="0"/>
          </a:xfrm>
          <a:prstGeom prst="straightConnector1">
            <a:avLst/>
          </a:prstGeom>
          <a:noFill/>
          <a:ln w="28575" cap="flat" cmpd="sng">
            <a:solidFill>
              <a:schemeClr val="lt1"/>
            </a:solidFill>
            <a:prstDash val="solid"/>
            <a:round/>
            <a:headEnd type="none" w="sm" len="sm"/>
            <a:tailEnd type="none" w="sm" len="sm"/>
          </a:ln>
        </p:spPr>
      </p:cxnSp>
      <p:sp>
        <p:nvSpPr>
          <p:cNvPr id="440" name="Google Shape;440;p1"/>
          <p:cNvSpPr txBox="1">
            <a:spLocks noGrp="1"/>
          </p:cNvSpPr>
          <p:nvPr>
            <p:ph type="ftr" idx="11"/>
          </p:nvPr>
        </p:nvSpPr>
        <p:spPr>
          <a:xfrm>
            <a:off x="659125" y="5808346"/>
            <a:ext cx="2895600" cy="36930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Gill Sans"/>
                <a:ea typeface="Gill Sans"/>
                <a:cs typeface="Gill Sans"/>
                <a:sym typeface="Gill Sans"/>
              </a:rPr>
              <a:t>JULY 14, 2022</a:t>
            </a:r>
            <a:endParaRPr sz="1800" b="0" i="0" u="none" strike="noStrike" cap="none">
              <a:solidFill>
                <a:schemeClr val="lt1"/>
              </a:solidFill>
              <a:latin typeface="Gill Sans"/>
              <a:ea typeface="Gill Sans"/>
              <a:cs typeface="Gill Sans"/>
              <a:sym typeface="Gill Sans"/>
            </a:endParaRPr>
          </a:p>
        </p:txBody>
      </p:sp>
      <p:pic>
        <p:nvPicPr>
          <p:cNvPr id="441" name="Google Shape;441;p1"/>
          <p:cNvPicPr preferRelativeResize="0"/>
          <p:nvPr/>
        </p:nvPicPr>
        <p:blipFill rotWithShape="1">
          <a:blip r:embed="rId3">
            <a:alphaModFix/>
          </a:blip>
          <a:srcRect/>
          <a:stretch/>
        </p:blipFill>
        <p:spPr>
          <a:xfrm>
            <a:off x="3789341" y="4443727"/>
            <a:ext cx="1157033" cy="1157041"/>
          </a:xfrm>
          <a:prstGeom prst="rect">
            <a:avLst/>
          </a:prstGeom>
          <a:noFill/>
          <a:ln>
            <a:noFill/>
          </a:ln>
        </p:spPr>
      </p:pic>
      <p:pic>
        <p:nvPicPr>
          <p:cNvPr id="442" name="Google Shape;442;p1"/>
          <p:cNvPicPr preferRelativeResize="0"/>
          <p:nvPr/>
        </p:nvPicPr>
        <p:blipFill rotWithShape="1">
          <a:blip r:embed="rId4">
            <a:alphaModFix/>
          </a:blip>
          <a:srcRect/>
          <a:stretch/>
        </p:blipFill>
        <p:spPr>
          <a:xfrm>
            <a:off x="734950" y="4430341"/>
            <a:ext cx="1157033" cy="1157041"/>
          </a:xfrm>
          <a:prstGeom prst="rect">
            <a:avLst/>
          </a:prstGeom>
          <a:noFill/>
          <a:ln>
            <a:noFill/>
          </a:ln>
        </p:spPr>
      </p:pic>
      <p:pic>
        <p:nvPicPr>
          <p:cNvPr id="443" name="Google Shape;443;p1"/>
          <p:cNvPicPr preferRelativeResize="0"/>
          <p:nvPr/>
        </p:nvPicPr>
        <p:blipFill rotWithShape="1">
          <a:blip r:embed="rId5">
            <a:alphaModFix/>
          </a:blip>
          <a:srcRect/>
          <a:stretch/>
        </p:blipFill>
        <p:spPr>
          <a:xfrm>
            <a:off x="2272471" y="4443736"/>
            <a:ext cx="1157034" cy="115703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38">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38">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3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4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4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4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45"/>
        <p:cNvGrpSpPr/>
        <p:nvPr/>
      </p:nvGrpSpPr>
      <p:grpSpPr>
        <a:xfrm>
          <a:off x="0" y="0"/>
          <a:ext cx="0" cy="0"/>
          <a:chOff x="0" y="0"/>
          <a:chExt cx="0" cy="0"/>
        </a:xfrm>
      </p:grpSpPr>
      <p:sp>
        <p:nvSpPr>
          <p:cNvPr id="546" name="Google Shape;546;g13bf9c164fc_0_0"/>
          <p:cNvSpPr txBox="1">
            <a:spLocks noGrp="1"/>
          </p:cNvSpPr>
          <p:nvPr>
            <p:ph type="title"/>
          </p:nvPr>
        </p:nvSpPr>
        <p:spPr>
          <a:xfrm>
            <a:off x="731525" y="548650"/>
            <a:ext cx="7844100" cy="452400"/>
          </a:xfrm>
          <a:prstGeom prst="rect">
            <a:avLst/>
          </a:prstGeom>
          <a:noFill/>
          <a:ln>
            <a:noFill/>
          </a:ln>
        </p:spPr>
        <p:txBody>
          <a:bodyPr spcFirstLastPara="1" wrap="square" lIns="91425" tIns="45700" rIns="91425" bIns="45700" anchor="b" anchorCtr="0">
            <a:spAutoFit/>
          </a:bodyPr>
          <a:lstStyle/>
          <a:p>
            <a:pPr marL="0" lvl="0" indent="0" algn="l" rtl="0">
              <a:lnSpc>
                <a:spcPct val="90000"/>
              </a:lnSpc>
              <a:spcBef>
                <a:spcPts val="0"/>
              </a:spcBef>
              <a:spcAft>
                <a:spcPts val="0"/>
              </a:spcAft>
              <a:buClr>
                <a:srgbClr val="651D32"/>
              </a:buClr>
              <a:buSzPts val="2800"/>
              <a:buFont typeface="Gill Sans"/>
              <a:buNone/>
            </a:pPr>
            <a:r>
              <a:rPr lang="en-US" sz="2600" b="1">
                <a:solidFill>
                  <a:srgbClr val="651D32"/>
                </a:solidFill>
              </a:rPr>
              <a:t>FINDINGS </a:t>
            </a:r>
            <a:r>
              <a:rPr lang="en-US" sz="2600" b="1">
                <a:solidFill>
                  <a:srgbClr val="8B0923"/>
                </a:solidFill>
              </a:rPr>
              <a:t>ON EFFECTIVENESS</a:t>
            </a:r>
            <a:endParaRPr sz="2200">
              <a:solidFill>
                <a:srgbClr val="8B0923"/>
              </a:solidFill>
            </a:endParaRPr>
          </a:p>
        </p:txBody>
      </p:sp>
      <p:sp>
        <p:nvSpPr>
          <p:cNvPr id="547" name="Google Shape;547;g13bf9c164fc_0_0"/>
          <p:cNvSpPr/>
          <p:nvPr/>
        </p:nvSpPr>
        <p:spPr>
          <a:xfrm>
            <a:off x="2644050" y="5104016"/>
            <a:ext cx="5850600" cy="1224000"/>
          </a:xfrm>
          <a:prstGeom prst="roundRect">
            <a:avLst>
              <a:gd name="adj" fmla="val 16667"/>
            </a:avLst>
          </a:prstGeom>
          <a:solidFill>
            <a:srgbClr val="6C6463"/>
          </a:solidFill>
          <a:ln w="76200" cap="flat" cmpd="sng">
            <a:solidFill>
              <a:schemeClr val="lt1"/>
            </a:solidFill>
            <a:prstDash val="solid"/>
            <a:round/>
            <a:headEnd type="none" w="sm" len="sm"/>
            <a:tailEnd type="none" w="sm" len="sm"/>
          </a:ln>
        </p:spPr>
        <p:txBody>
          <a:bodyPr spcFirstLastPara="1" wrap="square" lIns="182875" tIns="0" rIns="182875" bIns="91425" anchor="ctr" anchorCtr="0">
            <a:noAutofit/>
          </a:bodyPr>
          <a:lstStyle/>
          <a:p>
            <a:pPr marL="0" marR="0" lvl="0" indent="0" algn="l" rtl="0">
              <a:lnSpc>
                <a:spcPct val="80000"/>
              </a:lnSpc>
              <a:spcBef>
                <a:spcPts val="800"/>
              </a:spcBef>
              <a:spcAft>
                <a:spcPts val="0"/>
              </a:spcAft>
              <a:buNone/>
            </a:pPr>
            <a:r>
              <a:rPr lang="en-US" sz="2600" b="0" i="0" u="none" strike="noStrike" cap="none">
                <a:solidFill>
                  <a:srgbClr val="FFFFFF"/>
                </a:solidFill>
                <a:latin typeface="Gill Sans"/>
                <a:ea typeface="Gill Sans"/>
                <a:cs typeface="Gill Sans"/>
                <a:sym typeface="Gill Sans"/>
              </a:rPr>
              <a:t>USAID Standard Outcome Indicators: People receiving improved service quality</a:t>
            </a:r>
            <a:endParaRPr sz="1400" b="0" i="0" u="none" strike="noStrike" cap="none">
              <a:solidFill>
                <a:srgbClr val="000000"/>
              </a:solidFill>
              <a:latin typeface="Arial"/>
              <a:ea typeface="Arial"/>
              <a:cs typeface="Arial"/>
              <a:sym typeface="Arial"/>
            </a:endParaRPr>
          </a:p>
        </p:txBody>
      </p:sp>
      <p:sp>
        <p:nvSpPr>
          <p:cNvPr id="548" name="Google Shape;548;g13bf9c164fc_0_0"/>
          <p:cNvSpPr/>
          <p:nvPr/>
        </p:nvSpPr>
        <p:spPr>
          <a:xfrm>
            <a:off x="2644050" y="3014401"/>
            <a:ext cx="5931600" cy="1956900"/>
          </a:xfrm>
          <a:prstGeom prst="roundRect">
            <a:avLst>
              <a:gd name="adj" fmla="val 16667"/>
            </a:avLst>
          </a:prstGeom>
          <a:solidFill>
            <a:schemeClr val="accent2"/>
          </a:solidFill>
          <a:ln w="76200" cap="flat" cmpd="sng">
            <a:solidFill>
              <a:schemeClr val="lt1"/>
            </a:solidFill>
            <a:prstDash val="solid"/>
            <a:round/>
            <a:headEnd type="none" w="sm" len="sm"/>
            <a:tailEnd type="none" w="sm" len="sm"/>
          </a:ln>
        </p:spPr>
        <p:txBody>
          <a:bodyPr spcFirstLastPara="1" wrap="square" lIns="274300" tIns="91425" rIns="182875" bIns="91425" anchor="ctr" anchorCtr="0">
            <a:noAutofit/>
          </a:bodyPr>
          <a:lstStyle/>
          <a:p>
            <a:pPr marL="0" marR="0" lvl="0" indent="0" algn="l" rtl="0">
              <a:lnSpc>
                <a:spcPct val="80000"/>
              </a:lnSpc>
              <a:spcBef>
                <a:spcPts val="800"/>
              </a:spcBef>
              <a:spcAft>
                <a:spcPts val="0"/>
              </a:spcAft>
              <a:buClr>
                <a:schemeClr val="dk1"/>
              </a:buClr>
              <a:buSzPts val="2600"/>
              <a:buFont typeface="Arial"/>
              <a:buNone/>
            </a:pPr>
            <a:r>
              <a:rPr lang="en-US" sz="2600" b="0" i="0" u="none" strike="noStrike" cap="none">
                <a:solidFill>
                  <a:schemeClr val="lt1"/>
                </a:solidFill>
                <a:latin typeface="Gill Sans"/>
                <a:ea typeface="Gill Sans"/>
                <a:cs typeface="Gill Sans"/>
                <a:sym typeface="Gill Sans"/>
              </a:rPr>
              <a:t>Through workshops facilitated by SURGE, the Water Service Providers were able to assess hazards and risks that threaten their water supply system.</a:t>
            </a:r>
            <a:endParaRPr sz="1400" b="0" i="0" u="none" strike="noStrike" cap="none">
              <a:solidFill>
                <a:srgbClr val="000000"/>
              </a:solidFill>
              <a:latin typeface="Arial"/>
              <a:ea typeface="Arial"/>
              <a:cs typeface="Arial"/>
              <a:sym typeface="Arial"/>
            </a:endParaRPr>
          </a:p>
        </p:txBody>
      </p:sp>
      <p:sp>
        <p:nvSpPr>
          <p:cNvPr id="549" name="Google Shape;549;g13bf9c164fc_0_0"/>
          <p:cNvSpPr/>
          <p:nvPr/>
        </p:nvSpPr>
        <p:spPr>
          <a:xfrm>
            <a:off x="2644050" y="1386575"/>
            <a:ext cx="5931600" cy="1494900"/>
          </a:xfrm>
          <a:prstGeom prst="roundRect">
            <a:avLst>
              <a:gd name="adj" fmla="val 16667"/>
            </a:avLst>
          </a:prstGeom>
          <a:solidFill>
            <a:schemeClr val="accent6"/>
          </a:solidFill>
          <a:ln w="76200" cap="flat" cmpd="sng">
            <a:solidFill>
              <a:schemeClr val="lt1"/>
            </a:solidFill>
            <a:prstDash val="solid"/>
            <a:round/>
            <a:headEnd type="none" w="sm" len="sm"/>
            <a:tailEnd type="none" w="sm" len="sm"/>
          </a:ln>
        </p:spPr>
        <p:txBody>
          <a:bodyPr spcFirstLastPara="1" wrap="square" lIns="274300" tIns="91425" rIns="182875" bIns="91425" anchor="ctr" anchorCtr="0">
            <a:noAutofit/>
          </a:bodyPr>
          <a:lstStyle/>
          <a:p>
            <a:pPr marL="0" marR="0" lvl="0" indent="0" algn="l" rtl="0">
              <a:lnSpc>
                <a:spcPct val="80000"/>
              </a:lnSpc>
              <a:spcBef>
                <a:spcPts val="800"/>
              </a:spcBef>
              <a:spcAft>
                <a:spcPts val="0"/>
              </a:spcAft>
              <a:buClr>
                <a:schemeClr val="dk1"/>
              </a:buClr>
              <a:buSzPts val="1100"/>
              <a:buFont typeface="Arial"/>
              <a:buNone/>
            </a:pPr>
            <a:r>
              <a:rPr lang="en-US" sz="2600" b="0" i="0" u="none" strike="noStrike" cap="none">
                <a:solidFill>
                  <a:schemeClr val="lt1"/>
                </a:solidFill>
                <a:latin typeface="Gill Sans"/>
                <a:ea typeface="Gill Sans"/>
                <a:cs typeface="Gill Sans"/>
                <a:sym typeface="Gill Sans"/>
              </a:rPr>
              <a:t>Maximize effectiveness and efficiency of system operation and management practices</a:t>
            </a:r>
            <a:endParaRPr sz="1400" b="0" i="0" u="none" strike="noStrike" cap="none">
              <a:solidFill>
                <a:srgbClr val="000000"/>
              </a:solidFill>
              <a:latin typeface="Arial"/>
              <a:ea typeface="Arial"/>
              <a:cs typeface="Arial"/>
              <a:sym typeface="Arial"/>
            </a:endParaRPr>
          </a:p>
        </p:txBody>
      </p:sp>
      <p:pic>
        <p:nvPicPr>
          <p:cNvPr id="550" name="Google Shape;550;g13bf9c164fc_0_0"/>
          <p:cNvPicPr preferRelativeResize="0"/>
          <p:nvPr/>
        </p:nvPicPr>
        <p:blipFill rotWithShape="1">
          <a:blip r:embed="rId3">
            <a:alphaModFix/>
          </a:blip>
          <a:srcRect/>
          <a:stretch/>
        </p:blipFill>
        <p:spPr>
          <a:xfrm>
            <a:off x="609603" y="1310378"/>
            <a:ext cx="1828800" cy="1828800"/>
          </a:xfrm>
          <a:prstGeom prst="rect">
            <a:avLst/>
          </a:prstGeom>
          <a:noFill/>
          <a:ln>
            <a:noFill/>
          </a:ln>
          <a:effectLst>
            <a:outerShdw blurRad="57150" dist="19050" dir="5400000" algn="bl" rotWithShape="0">
              <a:srgbClr val="000000">
                <a:alpha val="49019"/>
              </a:srgbClr>
            </a:outerShdw>
          </a:effectLst>
        </p:spPr>
      </p:pic>
      <p:cxnSp>
        <p:nvCxnSpPr>
          <p:cNvPr id="551" name="Google Shape;551;g13bf9c164fc_0_0"/>
          <p:cNvCxnSpPr/>
          <p:nvPr/>
        </p:nvCxnSpPr>
        <p:spPr>
          <a:xfrm>
            <a:off x="816250" y="1002800"/>
            <a:ext cx="464100" cy="0"/>
          </a:xfrm>
          <a:prstGeom prst="straightConnector1">
            <a:avLst/>
          </a:prstGeom>
          <a:noFill/>
          <a:ln w="19050" cap="flat" cmpd="sng">
            <a:solidFill>
              <a:schemeClr val="lt1"/>
            </a:solidFill>
            <a:prstDash val="solid"/>
            <a:round/>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46"/>
                                        </p:tgtEl>
                                        <p:attrNameLst>
                                          <p:attrName>style.visibility</p:attrName>
                                        </p:attrNameLst>
                                      </p:cBhvr>
                                      <p:to>
                                        <p:strVal val="visible"/>
                                      </p:to>
                                    </p:set>
                                    <p:animEffect transition="in" filter="fade">
                                      <p:cBhvr>
                                        <p:cTn id="7" dur="500"/>
                                        <p:tgtEl>
                                          <p:spTgt spid="546"/>
                                        </p:tgtEl>
                                      </p:cBhvr>
                                    </p:animEffect>
                                  </p:childTnLst>
                                </p:cTn>
                              </p:par>
                              <p:par>
                                <p:cTn id="8" presetID="10" presetClass="entr" presetSubtype="0" fill="hold" nodeType="withEffect">
                                  <p:stCondLst>
                                    <p:cond delay="0"/>
                                  </p:stCondLst>
                                  <p:childTnLst>
                                    <p:set>
                                      <p:cBhvr>
                                        <p:cTn id="9" dur="1" fill="hold">
                                          <p:stCondLst>
                                            <p:cond delay="0"/>
                                          </p:stCondLst>
                                        </p:cTn>
                                        <p:tgtEl>
                                          <p:spTgt spid="550"/>
                                        </p:tgtEl>
                                        <p:attrNameLst>
                                          <p:attrName>style.visibility</p:attrName>
                                        </p:attrNameLst>
                                      </p:cBhvr>
                                      <p:to>
                                        <p:strVal val="visible"/>
                                      </p:to>
                                    </p:set>
                                    <p:animEffect transition="in" filter="fade">
                                      <p:cBhvr>
                                        <p:cTn id="10" dur="500"/>
                                        <p:tgtEl>
                                          <p:spTgt spid="55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49"/>
                                        </p:tgtEl>
                                        <p:attrNameLst>
                                          <p:attrName>style.visibility</p:attrName>
                                        </p:attrNameLst>
                                      </p:cBhvr>
                                      <p:to>
                                        <p:strVal val="visible"/>
                                      </p:to>
                                    </p:set>
                                    <p:animEffect transition="in" filter="fade">
                                      <p:cBhvr>
                                        <p:cTn id="15" dur="500"/>
                                        <p:tgtEl>
                                          <p:spTgt spid="54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48"/>
                                        </p:tgtEl>
                                        <p:attrNameLst>
                                          <p:attrName>style.visibility</p:attrName>
                                        </p:attrNameLst>
                                      </p:cBhvr>
                                      <p:to>
                                        <p:strVal val="visible"/>
                                      </p:to>
                                    </p:set>
                                    <p:animEffect transition="in" filter="fade">
                                      <p:cBhvr>
                                        <p:cTn id="20" dur="500"/>
                                        <p:tgtEl>
                                          <p:spTgt spid="54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47"/>
                                        </p:tgtEl>
                                        <p:attrNameLst>
                                          <p:attrName>style.visibility</p:attrName>
                                        </p:attrNameLst>
                                      </p:cBhvr>
                                      <p:to>
                                        <p:strVal val="visible"/>
                                      </p:to>
                                    </p:set>
                                    <p:animEffect transition="in" filter="fade">
                                      <p:cBhvr>
                                        <p:cTn id="25" dur="500"/>
                                        <p:tgtEl>
                                          <p:spTgt spid="5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55"/>
        <p:cNvGrpSpPr/>
        <p:nvPr/>
      </p:nvGrpSpPr>
      <p:grpSpPr>
        <a:xfrm>
          <a:off x="0" y="0"/>
          <a:ext cx="0" cy="0"/>
          <a:chOff x="0" y="0"/>
          <a:chExt cx="0" cy="0"/>
        </a:xfrm>
      </p:grpSpPr>
      <p:sp>
        <p:nvSpPr>
          <p:cNvPr id="556" name="Google Shape;556;g13a6a39c15e_2_330"/>
          <p:cNvSpPr txBox="1">
            <a:spLocks noGrp="1"/>
          </p:cNvSpPr>
          <p:nvPr>
            <p:ph type="title"/>
          </p:nvPr>
        </p:nvSpPr>
        <p:spPr>
          <a:xfrm>
            <a:off x="731520" y="548640"/>
            <a:ext cx="7587000" cy="452400"/>
          </a:xfrm>
          <a:prstGeom prst="rect">
            <a:avLst/>
          </a:prstGeom>
          <a:noFill/>
          <a:ln>
            <a:noFill/>
          </a:ln>
        </p:spPr>
        <p:txBody>
          <a:bodyPr spcFirstLastPara="1" wrap="square" lIns="91425" tIns="45700" rIns="91425" bIns="45700" anchor="b" anchorCtr="0">
            <a:spAutoFit/>
          </a:bodyPr>
          <a:lstStyle/>
          <a:p>
            <a:pPr marL="0" lvl="0" indent="0" algn="l" rtl="0">
              <a:lnSpc>
                <a:spcPct val="90000"/>
              </a:lnSpc>
              <a:spcBef>
                <a:spcPts val="0"/>
              </a:spcBef>
              <a:spcAft>
                <a:spcPts val="0"/>
              </a:spcAft>
              <a:buClr>
                <a:srgbClr val="651D32"/>
              </a:buClr>
              <a:buSzPts val="2800"/>
              <a:buFont typeface="Gill Sans"/>
              <a:buNone/>
            </a:pPr>
            <a:r>
              <a:rPr lang="en-US" sz="2600" b="1">
                <a:solidFill>
                  <a:srgbClr val="651D32"/>
                </a:solidFill>
              </a:rPr>
              <a:t>SUSTAINABILITY </a:t>
            </a:r>
            <a:r>
              <a:rPr lang="en-US" sz="2600" b="1">
                <a:solidFill>
                  <a:schemeClr val="lt2"/>
                </a:solidFill>
              </a:rPr>
              <a:t>FACTORS</a:t>
            </a:r>
            <a:endParaRPr sz="2600" b="1">
              <a:solidFill>
                <a:schemeClr val="lt2"/>
              </a:solidFill>
            </a:endParaRPr>
          </a:p>
        </p:txBody>
      </p:sp>
      <p:sp>
        <p:nvSpPr>
          <p:cNvPr id="557" name="Google Shape;557;g13a6a39c15e_2_330"/>
          <p:cNvSpPr/>
          <p:nvPr/>
        </p:nvSpPr>
        <p:spPr>
          <a:xfrm>
            <a:off x="2687175" y="2015625"/>
            <a:ext cx="3809400" cy="3551100"/>
          </a:xfrm>
          <a:prstGeom prst="ellipse">
            <a:avLst/>
          </a:prstGeom>
          <a:no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8" name="Google Shape;558;g13a6a39c15e_2_330"/>
          <p:cNvSpPr txBox="1">
            <a:spLocks noGrp="1"/>
          </p:cNvSpPr>
          <p:nvPr>
            <p:ph type="body" idx="1"/>
          </p:nvPr>
        </p:nvSpPr>
        <p:spPr>
          <a:xfrm>
            <a:off x="705450" y="1682025"/>
            <a:ext cx="3724200" cy="1154400"/>
          </a:xfrm>
          <a:prstGeom prst="rect">
            <a:avLst/>
          </a:prstGeom>
          <a:solidFill>
            <a:srgbClr val="BA0C2F"/>
          </a:solidFill>
          <a:ln w="76200"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lvl="0" indent="0" algn="ctr" rtl="0">
              <a:lnSpc>
                <a:spcPct val="100000"/>
              </a:lnSpc>
              <a:spcBef>
                <a:spcPts val="800"/>
              </a:spcBef>
              <a:spcAft>
                <a:spcPts val="0"/>
              </a:spcAft>
              <a:buSzPts val="1800"/>
              <a:buNone/>
            </a:pPr>
            <a:r>
              <a:rPr lang="en-US" sz="2200" b="1">
                <a:solidFill>
                  <a:schemeClr val="lt1"/>
                </a:solidFill>
                <a:latin typeface="Source Sans Pro"/>
                <a:ea typeface="Source Sans Pro"/>
                <a:cs typeface="Source Sans Pro"/>
                <a:sym typeface="Source Sans Pro"/>
              </a:rPr>
              <a:t>S</a:t>
            </a:r>
            <a:r>
              <a:rPr lang="en-US" sz="2100" b="1">
                <a:solidFill>
                  <a:schemeClr val="lt1"/>
                </a:solidFill>
                <a:latin typeface="Source Sans Pro"/>
                <a:ea typeface="Source Sans Pro"/>
                <a:cs typeface="Source Sans Pro"/>
                <a:sym typeface="Source Sans Pro"/>
              </a:rPr>
              <a:t>takeholder</a:t>
            </a:r>
            <a:r>
              <a:rPr lang="en-US" sz="2100">
                <a:solidFill>
                  <a:schemeClr val="lt1"/>
                </a:solidFill>
                <a:latin typeface="Source Sans Pro"/>
                <a:ea typeface="Source Sans Pro"/>
                <a:cs typeface="Source Sans Pro"/>
                <a:sym typeface="Source Sans Pro"/>
              </a:rPr>
              <a:t> forums and action plans suited to the needs of the assisted service providers</a:t>
            </a:r>
            <a:r>
              <a:rPr lang="en-US" sz="2100" i="1">
                <a:solidFill>
                  <a:schemeClr val="lt1"/>
                </a:solidFill>
                <a:latin typeface="Source Sans Pro"/>
                <a:ea typeface="Source Sans Pro"/>
                <a:cs typeface="Source Sans Pro"/>
                <a:sym typeface="Source Sans Pro"/>
              </a:rPr>
              <a:t> </a:t>
            </a:r>
            <a:endParaRPr sz="3000" i="1">
              <a:solidFill>
                <a:schemeClr val="lt1"/>
              </a:solidFill>
              <a:latin typeface="Source Sans Pro"/>
              <a:ea typeface="Source Sans Pro"/>
              <a:cs typeface="Source Sans Pro"/>
              <a:sym typeface="Source Sans Pro"/>
            </a:endParaRPr>
          </a:p>
          <a:p>
            <a:pPr marL="0" lvl="0" indent="0" algn="l" rtl="0">
              <a:lnSpc>
                <a:spcPct val="100000"/>
              </a:lnSpc>
              <a:spcBef>
                <a:spcPts val="800"/>
              </a:spcBef>
              <a:spcAft>
                <a:spcPts val="0"/>
              </a:spcAft>
              <a:buSzPts val="1800"/>
              <a:buNone/>
            </a:pPr>
            <a:endParaRPr sz="2700" i="1">
              <a:solidFill>
                <a:schemeClr val="lt1"/>
              </a:solidFill>
              <a:latin typeface="Source Sans Pro"/>
              <a:ea typeface="Source Sans Pro"/>
              <a:cs typeface="Source Sans Pro"/>
              <a:sym typeface="Source Sans Pro"/>
            </a:endParaRPr>
          </a:p>
        </p:txBody>
      </p:sp>
      <p:sp>
        <p:nvSpPr>
          <p:cNvPr id="559" name="Google Shape;559;g13a6a39c15e_2_330"/>
          <p:cNvSpPr txBox="1">
            <a:spLocks noGrp="1"/>
          </p:cNvSpPr>
          <p:nvPr>
            <p:ph type="body" idx="1"/>
          </p:nvPr>
        </p:nvSpPr>
        <p:spPr>
          <a:xfrm>
            <a:off x="5688500" y="1638226"/>
            <a:ext cx="2931900" cy="2262600"/>
          </a:xfrm>
          <a:prstGeom prst="rect">
            <a:avLst/>
          </a:prstGeom>
          <a:solidFill>
            <a:schemeClr val="accent6"/>
          </a:solidFill>
          <a:ln w="76200" cap="flat" cmpd="sng">
            <a:solidFill>
              <a:schemeClr val="lt1"/>
            </a:solidFill>
            <a:prstDash val="solid"/>
            <a:round/>
            <a:headEnd type="none" w="sm" len="sm"/>
            <a:tailEnd type="none" w="sm" len="sm"/>
          </a:ln>
        </p:spPr>
        <p:txBody>
          <a:bodyPr spcFirstLastPara="1" wrap="square" lIns="91425" tIns="137150" rIns="91425" bIns="45700" anchor="t" anchorCtr="0">
            <a:noAutofit/>
          </a:bodyPr>
          <a:lstStyle/>
          <a:p>
            <a:pPr marL="0" lvl="0" indent="0" algn="ctr" rtl="0">
              <a:lnSpc>
                <a:spcPct val="90000"/>
              </a:lnSpc>
              <a:spcBef>
                <a:spcPts val="800"/>
              </a:spcBef>
              <a:spcAft>
                <a:spcPts val="0"/>
              </a:spcAft>
              <a:buSzPts val="1800"/>
              <a:buNone/>
            </a:pPr>
            <a:r>
              <a:rPr lang="en-US" sz="2100" b="1">
                <a:solidFill>
                  <a:schemeClr val="lt1"/>
                </a:solidFill>
                <a:latin typeface="Source Sans Pro"/>
                <a:ea typeface="Source Sans Pro"/>
                <a:cs typeface="Source Sans Pro"/>
                <a:sym typeface="Source Sans Pro"/>
              </a:rPr>
              <a:t>Assistance </a:t>
            </a:r>
            <a:r>
              <a:rPr lang="en-US" sz="2100">
                <a:solidFill>
                  <a:schemeClr val="lt1"/>
                </a:solidFill>
                <a:latin typeface="Source Sans Pro"/>
                <a:ea typeface="Source Sans Pro"/>
                <a:cs typeface="Source Sans Pro"/>
                <a:sym typeface="Source Sans Pro"/>
              </a:rPr>
              <a:t>and support of partner water operators and concerned government offices in the capacity-building activities</a:t>
            </a:r>
            <a:endParaRPr sz="2100">
              <a:solidFill>
                <a:schemeClr val="lt1"/>
              </a:solidFill>
            </a:endParaRPr>
          </a:p>
        </p:txBody>
      </p:sp>
      <p:sp>
        <p:nvSpPr>
          <p:cNvPr id="560" name="Google Shape;560;g13a6a39c15e_2_330"/>
          <p:cNvSpPr txBox="1">
            <a:spLocks noGrp="1"/>
          </p:cNvSpPr>
          <p:nvPr>
            <p:ph type="body" idx="1"/>
          </p:nvPr>
        </p:nvSpPr>
        <p:spPr>
          <a:xfrm>
            <a:off x="639550" y="3621175"/>
            <a:ext cx="2931900" cy="2142900"/>
          </a:xfrm>
          <a:prstGeom prst="rect">
            <a:avLst/>
          </a:prstGeom>
          <a:solidFill>
            <a:schemeClr val="accent1"/>
          </a:solidFill>
          <a:ln w="76200" cap="flat" cmpd="sng">
            <a:solidFill>
              <a:schemeClr val="lt1"/>
            </a:solidFill>
            <a:prstDash val="solid"/>
            <a:round/>
            <a:headEnd type="none" w="sm" len="sm"/>
            <a:tailEnd type="none" w="sm" len="sm"/>
          </a:ln>
        </p:spPr>
        <p:txBody>
          <a:bodyPr spcFirstLastPara="1" wrap="square" lIns="182875" tIns="45700" rIns="182875" bIns="45700" anchor="t" anchorCtr="0">
            <a:noAutofit/>
          </a:bodyPr>
          <a:lstStyle/>
          <a:p>
            <a:pPr marL="0" lvl="0" indent="0" algn="ctr" rtl="0">
              <a:lnSpc>
                <a:spcPct val="100000"/>
              </a:lnSpc>
              <a:spcBef>
                <a:spcPts val="800"/>
              </a:spcBef>
              <a:spcAft>
                <a:spcPts val="0"/>
              </a:spcAft>
              <a:buSzPts val="1800"/>
              <a:buNone/>
            </a:pPr>
            <a:r>
              <a:rPr lang="en-US" sz="2100" b="1">
                <a:solidFill>
                  <a:schemeClr val="lt1"/>
                </a:solidFill>
                <a:latin typeface="Source Sans Pro"/>
                <a:ea typeface="Source Sans Pro"/>
                <a:cs typeface="Source Sans Pro"/>
                <a:sym typeface="Source Sans Pro"/>
              </a:rPr>
              <a:t>Full support</a:t>
            </a:r>
            <a:r>
              <a:rPr lang="en-US" sz="2100">
                <a:solidFill>
                  <a:schemeClr val="lt1"/>
                </a:solidFill>
                <a:latin typeface="Source Sans Pro"/>
                <a:ea typeface="Source Sans Pro"/>
                <a:cs typeface="Source Sans Pro"/>
                <a:sym typeface="Source Sans Pro"/>
              </a:rPr>
              <a:t> and cooperation from the service providers, partner CDI cities’ officials, and participants</a:t>
            </a:r>
            <a:endParaRPr sz="2100">
              <a:solidFill>
                <a:schemeClr val="lt1"/>
              </a:solidFill>
            </a:endParaRPr>
          </a:p>
          <a:p>
            <a:pPr marL="0" lvl="0" indent="0" algn="l" rtl="0">
              <a:lnSpc>
                <a:spcPct val="100000"/>
              </a:lnSpc>
              <a:spcBef>
                <a:spcPts val="800"/>
              </a:spcBef>
              <a:spcAft>
                <a:spcPts val="0"/>
              </a:spcAft>
              <a:buSzPts val="1800"/>
              <a:buNone/>
            </a:pPr>
            <a:endParaRPr sz="2100">
              <a:solidFill>
                <a:schemeClr val="lt1"/>
              </a:solidFill>
            </a:endParaRPr>
          </a:p>
        </p:txBody>
      </p:sp>
      <p:sp>
        <p:nvSpPr>
          <p:cNvPr id="561" name="Google Shape;561;g13a6a39c15e_2_330"/>
          <p:cNvSpPr txBox="1"/>
          <p:nvPr/>
        </p:nvSpPr>
        <p:spPr>
          <a:xfrm>
            <a:off x="5190750" y="4790275"/>
            <a:ext cx="3318300" cy="1154400"/>
          </a:xfrm>
          <a:prstGeom prst="rect">
            <a:avLst/>
          </a:prstGeom>
          <a:solidFill>
            <a:srgbClr val="888888"/>
          </a:solidFill>
          <a:ln w="76200" cap="flat" cmpd="sng">
            <a:solidFill>
              <a:schemeClr val="lt1"/>
            </a:solidFill>
            <a:prstDash val="solid"/>
            <a:round/>
            <a:headEnd type="none" w="sm" len="sm"/>
            <a:tailEnd type="none" w="sm" len="sm"/>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100"/>
              <a:buFont typeface="Arial"/>
              <a:buNone/>
            </a:pPr>
            <a:r>
              <a:rPr lang="en-US" sz="2100" b="1" i="0" u="none" strike="noStrike" cap="none">
                <a:solidFill>
                  <a:schemeClr val="lt1"/>
                </a:solidFill>
                <a:latin typeface="Source Sans Pro"/>
                <a:ea typeface="Source Sans Pro"/>
                <a:cs typeface="Source Sans Pro"/>
                <a:sym typeface="Source Sans Pro"/>
              </a:rPr>
              <a:t>Conduct</a:t>
            </a:r>
            <a:r>
              <a:rPr lang="en-US" sz="2100" b="0" i="0" u="none" strike="noStrike" cap="none">
                <a:solidFill>
                  <a:schemeClr val="lt1"/>
                </a:solidFill>
                <a:latin typeface="Source Sans Pro"/>
                <a:ea typeface="Source Sans Pro"/>
                <a:cs typeface="Source Sans Pro"/>
                <a:sym typeface="Source Sans Pro"/>
              </a:rPr>
              <a:t> of a georesistivity survey to identify potential water sources</a:t>
            </a:r>
            <a:endParaRPr sz="800" b="0" i="0" u="none" strike="noStrike" cap="none">
              <a:solidFill>
                <a:schemeClr val="lt1"/>
              </a:solidFill>
              <a:latin typeface="Source Sans Pro"/>
              <a:ea typeface="Source Sans Pro"/>
              <a:cs typeface="Source Sans Pro"/>
              <a:sym typeface="Source Sans Pro"/>
            </a:endParaRPr>
          </a:p>
        </p:txBody>
      </p:sp>
      <p:pic>
        <p:nvPicPr>
          <p:cNvPr id="562" name="Google Shape;562;g13a6a39c15e_2_330"/>
          <p:cNvPicPr preferRelativeResize="0"/>
          <p:nvPr/>
        </p:nvPicPr>
        <p:blipFill rotWithShape="1">
          <a:blip r:embed="rId3">
            <a:alphaModFix/>
          </a:blip>
          <a:srcRect/>
          <a:stretch/>
        </p:blipFill>
        <p:spPr>
          <a:xfrm>
            <a:off x="3677486" y="2965266"/>
            <a:ext cx="1828800" cy="1828800"/>
          </a:xfrm>
          <a:prstGeom prst="rect">
            <a:avLst/>
          </a:prstGeom>
          <a:noFill/>
          <a:ln>
            <a:noFill/>
          </a:ln>
          <a:effectLst>
            <a:outerShdw blurRad="57150" dist="19050" dir="5400000" algn="bl" rotWithShape="0">
              <a:srgbClr val="000000">
                <a:alpha val="49019"/>
              </a:srgbClr>
            </a:outerShdw>
          </a:effectLst>
        </p:spPr>
      </p:pic>
      <p:cxnSp>
        <p:nvCxnSpPr>
          <p:cNvPr id="563" name="Google Shape;563;g13a6a39c15e_2_330"/>
          <p:cNvCxnSpPr/>
          <p:nvPr/>
        </p:nvCxnSpPr>
        <p:spPr>
          <a:xfrm>
            <a:off x="816250" y="1079000"/>
            <a:ext cx="464100" cy="0"/>
          </a:xfrm>
          <a:prstGeom prst="straightConnector1">
            <a:avLst/>
          </a:prstGeom>
          <a:noFill/>
          <a:ln w="19050" cap="flat" cmpd="sng">
            <a:solidFill>
              <a:schemeClr val="lt1"/>
            </a:solidFill>
            <a:prstDash val="solid"/>
            <a:round/>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56"/>
                                        </p:tgtEl>
                                        <p:attrNameLst>
                                          <p:attrName>style.visibility</p:attrName>
                                        </p:attrNameLst>
                                      </p:cBhvr>
                                      <p:to>
                                        <p:strVal val="visible"/>
                                      </p:to>
                                    </p:set>
                                    <p:animEffect transition="in" filter="fade">
                                      <p:cBhvr>
                                        <p:cTn id="7" dur="500"/>
                                        <p:tgtEl>
                                          <p:spTgt spid="556"/>
                                        </p:tgtEl>
                                      </p:cBhvr>
                                    </p:animEffect>
                                  </p:childTnLst>
                                </p:cTn>
                              </p:par>
                              <p:par>
                                <p:cTn id="8" presetID="10" presetClass="entr" presetSubtype="0" fill="hold" nodeType="withEffect">
                                  <p:stCondLst>
                                    <p:cond delay="0"/>
                                  </p:stCondLst>
                                  <p:childTnLst>
                                    <p:set>
                                      <p:cBhvr>
                                        <p:cTn id="9" dur="1" fill="hold">
                                          <p:stCondLst>
                                            <p:cond delay="0"/>
                                          </p:stCondLst>
                                        </p:cTn>
                                        <p:tgtEl>
                                          <p:spTgt spid="557"/>
                                        </p:tgtEl>
                                        <p:attrNameLst>
                                          <p:attrName>style.visibility</p:attrName>
                                        </p:attrNameLst>
                                      </p:cBhvr>
                                      <p:to>
                                        <p:strVal val="visible"/>
                                      </p:to>
                                    </p:set>
                                    <p:animEffect transition="in" filter="fade">
                                      <p:cBhvr>
                                        <p:cTn id="10" dur="500"/>
                                        <p:tgtEl>
                                          <p:spTgt spid="557"/>
                                        </p:tgtEl>
                                      </p:cBhvr>
                                    </p:animEffect>
                                  </p:childTnLst>
                                </p:cTn>
                              </p:par>
                              <p:par>
                                <p:cTn id="11" presetID="10" presetClass="entr" presetSubtype="0" fill="hold" nodeType="withEffect">
                                  <p:stCondLst>
                                    <p:cond delay="0"/>
                                  </p:stCondLst>
                                  <p:childTnLst>
                                    <p:set>
                                      <p:cBhvr>
                                        <p:cTn id="12" dur="1" fill="hold">
                                          <p:stCondLst>
                                            <p:cond delay="0"/>
                                          </p:stCondLst>
                                        </p:cTn>
                                        <p:tgtEl>
                                          <p:spTgt spid="562"/>
                                        </p:tgtEl>
                                        <p:attrNameLst>
                                          <p:attrName>style.visibility</p:attrName>
                                        </p:attrNameLst>
                                      </p:cBhvr>
                                      <p:to>
                                        <p:strVal val="visible"/>
                                      </p:to>
                                    </p:set>
                                    <p:animEffect transition="in" filter="fade">
                                      <p:cBhvr>
                                        <p:cTn id="13" dur="500"/>
                                        <p:tgtEl>
                                          <p:spTgt spid="56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58"/>
                                        </p:tgtEl>
                                        <p:attrNameLst>
                                          <p:attrName>style.visibility</p:attrName>
                                        </p:attrNameLst>
                                      </p:cBhvr>
                                      <p:to>
                                        <p:strVal val="visible"/>
                                      </p:to>
                                    </p:set>
                                    <p:animEffect transition="in" filter="fade">
                                      <p:cBhvr>
                                        <p:cTn id="18" dur="1000"/>
                                        <p:tgtEl>
                                          <p:spTgt spid="55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59"/>
                                        </p:tgtEl>
                                        <p:attrNameLst>
                                          <p:attrName>style.visibility</p:attrName>
                                        </p:attrNameLst>
                                      </p:cBhvr>
                                      <p:to>
                                        <p:strVal val="visible"/>
                                      </p:to>
                                    </p:set>
                                    <p:animEffect transition="in" filter="fade">
                                      <p:cBhvr>
                                        <p:cTn id="23" dur="1000"/>
                                        <p:tgtEl>
                                          <p:spTgt spid="55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560"/>
                                        </p:tgtEl>
                                        <p:attrNameLst>
                                          <p:attrName>style.visibility</p:attrName>
                                        </p:attrNameLst>
                                      </p:cBhvr>
                                      <p:to>
                                        <p:strVal val="visible"/>
                                      </p:to>
                                    </p:set>
                                    <p:animEffect transition="in" filter="fade">
                                      <p:cBhvr>
                                        <p:cTn id="28" dur="1000"/>
                                        <p:tgtEl>
                                          <p:spTgt spid="560"/>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561"/>
                                        </p:tgtEl>
                                        <p:attrNameLst>
                                          <p:attrName>style.visibility</p:attrName>
                                        </p:attrNameLst>
                                      </p:cBhvr>
                                      <p:to>
                                        <p:strVal val="visible"/>
                                      </p:to>
                                    </p:set>
                                    <p:animEffect transition="in" filter="fade">
                                      <p:cBhvr>
                                        <p:cTn id="33" dur="1000"/>
                                        <p:tgtEl>
                                          <p:spTgt spid="5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568" name="Google Shape;568;g13a5a5d1137_1_26"/>
          <p:cNvSpPr/>
          <p:nvPr/>
        </p:nvSpPr>
        <p:spPr>
          <a:xfrm>
            <a:off x="1130405" y="3253138"/>
            <a:ext cx="7422000" cy="2949000"/>
          </a:xfrm>
          <a:prstGeom prst="rect">
            <a:avLst/>
          </a:prstGeom>
          <a:solidFill>
            <a:srgbClr val="F3F3F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9" name="Google Shape;569;g13a5a5d1137_1_26"/>
          <p:cNvSpPr txBox="1">
            <a:spLocks noGrp="1"/>
          </p:cNvSpPr>
          <p:nvPr>
            <p:ph type="title"/>
          </p:nvPr>
        </p:nvSpPr>
        <p:spPr>
          <a:xfrm>
            <a:off x="488400" y="480125"/>
            <a:ext cx="8167200" cy="452400"/>
          </a:xfrm>
          <a:prstGeom prst="rect">
            <a:avLst/>
          </a:prstGeom>
          <a:noFill/>
          <a:ln>
            <a:noFill/>
          </a:ln>
        </p:spPr>
        <p:txBody>
          <a:bodyPr spcFirstLastPara="1" wrap="square" lIns="91425" tIns="45700" rIns="91425" bIns="45700" anchor="b" anchorCtr="0">
            <a:spAutoFit/>
          </a:bodyPr>
          <a:lstStyle/>
          <a:p>
            <a:pPr marL="0" lvl="0" indent="0" algn="l" rtl="0">
              <a:lnSpc>
                <a:spcPct val="90000"/>
              </a:lnSpc>
              <a:spcBef>
                <a:spcPts val="0"/>
              </a:spcBef>
              <a:spcAft>
                <a:spcPts val="0"/>
              </a:spcAft>
              <a:buClr>
                <a:srgbClr val="651D32"/>
              </a:buClr>
              <a:buSzPts val="2800"/>
              <a:buFont typeface="Gill Sans"/>
              <a:buNone/>
            </a:pPr>
            <a:r>
              <a:rPr lang="en-US" sz="2600" b="1">
                <a:solidFill>
                  <a:schemeClr val="lt2"/>
                </a:solidFill>
              </a:rPr>
              <a:t>GAPS </a:t>
            </a:r>
            <a:r>
              <a:rPr lang="en-US" sz="2600" b="1">
                <a:solidFill>
                  <a:srgbClr val="651D32"/>
                </a:solidFill>
              </a:rPr>
              <a:t>between interventions and desired outcomes</a:t>
            </a:r>
            <a:r>
              <a:rPr lang="en-US" sz="2600" b="1">
                <a:solidFill>
                  <a:schemeClr val="lt2"/>
                </a:solidFill>
              </a:rPr>
              <a:t> </a:t>
            </a:r>
            <a:endParaRPr sz="2600" b="1">
              <a:solidFill>
                <a:schemeClr val="lt2"/>
              </a:solidFill>
            </a:endParaRPr>
          </a:p>
        </p:txBody>
      </p:sp>
      <p:sp>
        <p:nvSpPr>
          <p:cNvPr id="570" name="Google Shape;570;g13a5a5d1137_1_26"/>
          <p:cNvSpPr/>
          <p:nvPr/>
        </p:nvSpPr>
        <p:spPr>
          <a:xfrm>
            <a:off x="633725" y="1257300"/>
            <a:ext cx="7918800" cy="4849500"/>
          </a:xfrm>
          <a:prstGeom prst="rect">
            <a:avLst/>
          </a:prstGeom>
          <a:noFill/>
          <a:ln>
            <a:noFill/>
          </a:ln>
        </p:spPr>
        <p:txBody>
          <a:bodyPr spcFirstLastPara="1" wrap="square" lIns="91425" tIns="45700" rIns="91425" bIns="45700" anchor="t" anchorCtr="0">
            <a:noAutofit/>
          </a:bodyPr>
          <a:lstStyle/>
          <a:p>
            <a:pPr marL="174625" marR="0" lvl="0" indent="-174625" algn="l" rtl="0">
              <a:lnSpc>
                <a:spcPct val="80000"/>
              </a:lnSpc>
              <a:spcBef>
                <a:spcPts val="0"/>
              </a:spcBef>
              <a:spcAft>
                <a:spcPts val="0"/>
              </a:spcAft>
              <a:buClr>
                <a:schemeClr val="dk1"/>
              </a:buClr>
              <a:buSzPts val="2200"/>
              <a:buFont typeface="Gill Sans"/>
              <a:buChar char="●"/>
            </a:pPr>
            <a:r>
              <a:rPr lang="en-US" sz="2200" b="0" i="0" u="none" strike="noStrike" cap="none">
                <a:solidFill>
                  <a:schemeClr val="dk1"/>
                </a:solidFill>
                <a:latin typeface="Gill Sans"/>
                <a:ea typeface="Gill Sans"/>
                <a:cs typeface="Gill Sans"/>
                <a:sym typeface="Gill Sans"/>
              </a:rPr>
              <a:t>The level of service quality improvements cannot be determined due to the absence of records on the actual application of acquired technical knowledge by the service providers.</a:t>
            </a:r>
            <a:endParaRPr sz="2200" b="0" i="0" u="none" strike="noStrike" cap="none">
              <a:solidFill>
                <a:schemeClr val="dk1"/>
              </a:solidFill>
              <a:latin typeface="Gill Sans"/>
              <a:ea typeface="Gill Sans"/>
              <a:cs typeface="Gill Sans"/>
              <a:sym typeface="Gill Sans"/>
            </a:endParaRPr>
          </a:p>
          <a:p>
            <a:pPr marL="174625" marR="0" lvl="0" indent="-174625" algn="l" rtl="0">
              <a:lnSpc>
                <a:spcPct val="80000"/>
              </a:lnSpc>
              <a:spcBef>
                <a:spcPts val="1000"/>
              </a:spcBef>
              <a:spcAft>
                <a:spcPts val="0"/>
              </a:spcAft>
              <a:buClr>
                <a:schemeClr val="dk1"/>
              </a:buClr>
              <a:buSzPts val="2200"/>
              <a:buFont typeface="Gill Sans"/>
              <a:buChar char="●"/>
            </a:pPr>
            <a:r>
              <a:rPr lang="en-US" sz="2200" b="0" i="0" u="none" strike="noStrike" cap="none">
                <a:solidFill>
                  <a:schemeClr val="dk1"/>
                </a:solidFill>
                <a:latin typeface="Gill Sans"/>
                <a:ea typeface="Gill Sans"/>
                <a:cs typeface="Gill Sans"/>
                <a:sym typeface="Gill Sans"/>
              </a:rPr>
              <a:t>Assessment on the Level of Services (LOS) of the assisted Service Providers was not given utmost attention.    </a:t>
            </a:r>
            <a:endParaRPr sz="2200" b="0" i="0" u="none" strike="noStrike" cap="none">
              <a:solidFill>
                <a:schemeClr val="dk1"/>
              </a:solidFill>
              <a:latin typeface="Gill Sans"/>
              <a:ea typeface="Gill Sans"/>
              <a:cs typeface="Gill Sans"/>
              <a:sym typeface="Gill Sans"/>
            </a:endParaRPr>
          </a:p>
          <a:p>
            <a:pPr marL="174625" marR="0" lvl="0" indent="-174625" algn="l" rtl="0">
              <a:lnSpc>
                <a:spcPct val="80000"/>
              </a:lnSpc>
              <a:spcBef>
                <a:spcPts val="1000"/>
              </a:spcBef>
              <a:spcAft>
                <a:spcPts val="0"/>
              </a:spcAft>
              <a:buClr>
                <a:schemeClr val="dk1"/>
              </a:buClr>
              <a:buSzPts val="2200"/>
              <a:buFont typeface="Gill Sans"/>
              <a:buChar char="●"/>
            </a:pPr>
            <a:r>
              <a:rPr lang="en-US" sz="2200" b="0" i="0" u="none" strike="noStrike" cap="none">
                <a:solidFill>
                  <a:schemeClr val="dk1"/>
                </a:solidFill>
                <a:latin typeface="Gill Sans"/>
                <a:ea typeface="Gill Sans"/>
                <a:cs typeface="Gill Sans"/>
                <a:sym typeface="Gill Sans"/>
              </a:rPr>
              <a:t>Undetermined efforts to provide advice/guidance on the following:</a:t>
            </a:r>
            <a:endParaRPr sz="2200" b="0" i="0" u="none" strike="noStrike" cap="none">
              <a:solidFill>
                <a:schemeClr val="dk1"/>
              </a:solidFill>
              <a:latin typeface="Gill Sans"/>
              <a:ea typeface="Gill Sans"/>
              <a:cs typeface="Gill Sans"/>
              <a:sym typeface="Gill Sans"/>
            </a:endParaRPr>
          </a:p>
          <a:p>
            <a:pPr marL="914400" marR="0" lvl="1" indent="-355600" algn="l" rtl="0">
              <a:lnSpc>
                <a:spcPct val="100000"/>
              </a:lnSpc>
              <a:spcBef>
                <a:spcPts val="1000"/>
              </a:spcBef>
              <a:spcAft>
                <a:spcPts val="0"/>
              </a:spcAft>
              <a:buClr>
                <a:srgbClr val="6C6463"/>
              </a:buClr>
              <a:buSzPts val="2000"/>
              <a:buFont typeface="Gill Sans"/>
              <a:buChar char="○"/>
            </a:pPr>
            <a:r>
              <a:rPr lang="en-US" sz="2000" b="0" i="0" u="none" strike="noStrike" cap="none">
                <a:solidFill>
                  <a:srgbClr val="6C6463"/>
                </a:solidFill>
                <a:latin typeface="Gill Sans"/>
                <a:ea typeface="Gill Sans"/>
                <a:cs typeface="Gill Sans"/>
                <a:sym typeface="Gill Sans"/>
              </a:rPr>
              <a:t>Application of Water Permits from NWRB for all potential water sources (groundwater)</a:t>
            </a:r>
            <a:endParaRPr sz="2000" b="0" i="1" u="none" strike="noStrike" cap="none">
              <a:solidFill>
                <a:srgbClr val="6C6463"/>
              </a:solidFill>
              <a:latin typeface="Gill Sans"/>
              <a:ea typeface="Gill Sans"/>
              <a:cs typeface="Gill Sans"/>
              <a:sym typeface="Gill Sans"/>
            </a:endParaRPr>
          </a:p>
          <a:p>
            <a:pPr marL="914400" marR="0" lvl="1" indent="-355600" algn="l" rtl="0">
              <a:lnSpc>
                <a:spcPct val="100000"/>
              </a:lnSpc>
              <a:spcBef>
                <a:spcPts val="0"/>
              </a:spcBef>
              <a:spcAft>
                <a:spcPts val="0"/>
              </a:spcAft>
              <a:buClr>
                <a:srgbClr val="6C6463"/>
              </a:buClr>
              <a:buSzPts val="2000"/>
              <a:buFont typeface="Gill Sans"/>
              <a:buChar char="○"/>
            </a:pPr>
            <a:r>
              <a:rPr lang="en-US" sz="2000" b="0" i="0" u="none" strike="noStrike" cap="none">
                <a:solidFill>
                  <a:srgbClr val="6C6463"/>
                </a:solidFill>
                <a:latin typeface="Gill Sans"/>
                <a:ea typeface="Gill Sans"/>
                <a:cs typeface="Gill Sans"/>
                <a:sym typeface="Gill Sans"/>
              </a:rPr>
              <a:t>Importance of DMA formation within the assisted Service Providers’ service areas. </a:t>
            </a:r>
            <a:endParaRPr sz="2000" b="0" i="0" u="none" strike="noStrike" cap="none">
              <a:solidFill>
                <a:srgbClr val="6C6463"/>
              </a:solidFill>
              <a:latin typeface="Gill Sans"/>
              <a:ea typeface="Gill Sans"/>
              <a:cs typeface="Gill Sans"/>
              <a:sym typeface="Gill Sans"/>
            </a:endParaRPr>
          </a:p>
          <a:p>
            <a:pPr marL="914400" marR="0" lvl="1" indent="-355600" algn="l" rtl="0">
              <a:lnSpc>
                <a:spcPct val="100000"/>
              </a:lnSpc>
              <a:spcBef>
                <a:spcPts val="0"/>
              </a:spcBef>
              <a:spcAft>
                <a:spcPts val="0"/>
              </a:spcAft>
              <a:buClr>
                <a:srgbClr val="6C6463"/>
              </a:buClr>
              <a:buSzPts val="2000"/>
              <a:buFont typeface="Gill Sans"/>
              <a:buChar char="○"/>
            </a:pPr>
            <a:r>
              <a:rPr lang="en-US" sz="2000" b="0" i="0" u="none" strike="noStrike" cap="none">
                <a:solidFill>
                  <a:srgbClr val="6C6463"/>
                </a:solidFill>
                <a:latin typeface="Gill Sans"/>
                <a:ea typeface="Gill Sans"/>
                <a:cs typeface="Gill Sans"/>
                <a:sym typeface="Gill Sans"/>
              </a:rPr>
              <a:t>Non-Revenue Water (NRW) reduction activities</a:t>
            </a:r>
            <a:endParaRPr sz="2000" b="0" i="1" u="none" strike="noStrike" cap="none">
              <a:solidFill>
                <a:srgbClr val="6C6463"/>
              </a:solidFill>
              <a:latin typeface="Gill Sans"/>
              <a:ea typeface="Gill Sans"/>
              <a:cs typeface="Gill Sans"/>
              <a:sym typeface="Gill Sans"/>
            </a:endParaRPr>
          </a:p>
          <a:p>
            <a:pPr marL="914400" marR="0" lvl="1" indent="-355600" algn="l" rtl="0">
              <a:lnSpc>
                <a:spcPct val="100000"/>
              </a:lnSpc>
              <a:spcBef>
                <a:spcPts val="0"/>
              </a:spcBef>
              <a:spcAft>
                <a:spcPts val="0"/>
              </a:spcAft>
              <a:buClr>
                <a:srgbClr val="6C6463"/>
              </a:buClr>
              <a:buSzPts val="2000"/>
              <a:buFont typeface="Gill Sans"/>
              <a:buChar char="○"/>
            </a:pPr>
            <a:r>
              <a:rPr lang="en-US" sz="2000" b="0" i="0" u="none" strike="noStrike" cap="none">
                <a:solidFill>
                  <a:srgbClr val="6C6463"/>
                </a:solidFill>
                <a:latin typeface="Gill Sans"/>
                <a:ea typeface="Gill Sans"/>
                <a:cs typeface="Gill Sans"/>
                <a:sym typeface="Gill Sans"/>
              </a:rPr>
              <a:t>Creation of a dedicated Group within the Service Providers’ organization for the much-needed special applications of “Water Asset Management (WAM)”  supported by the Geographic Information System (GIS)</a:t>
            </a:r>
            <a:endParaRPr sz="2000" b="0" i="0" u="none" strike="noStrike" cap="none">
              <a:solidFill>
                <a:srgbClr val="6C6463"/>
              </a:solidFill>
              <a:latin typeface="Gill Sans"/>
              <a:ea typeface="Gill Sans"/>
              <a:cs typeface="Gill Sans"/>
              <a:sym typeface="Gill Sans"/>
            </a:endParaRPr>
          </a:p>
        </p:txBody>
      </p:sp>
      <p:cxnSp>
        <p:nvCxnSpPr>
          <p:cNvPr id="571" name="Google Shape;571;g13a5a5d1137_1_26"/>
          <p:cNvCxnSpPr/>
          <p:nvPr/>
        </p:nvCxnSpPr>
        <p:spPr>
          <a:xfrm>
            <a:off x="816250" y="1079000"/>
            <a:ext cx="464100" cy="0"/>
          </a:xfrm>
          <a:prstGeom prst="straightConnector1">
            <a:avLst/>
          </a:prstGeom>
          <a:noFill/>
          <a:ln w="19050" cap="flat" cmpd="sng">
            <a:solidFill>
              <a:schemeClr val="lt1"/>
            </a:solidFill>
            <a:prstDash val="solid"/>
            <a:round/>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69"/>
                                        </p:tgtEl>
                                        <p:attrNameLst>
                                          <p:attrName>style.visibility</p:attrName>
                                        </p:attrNameLst>
                                      </p:cBhvr>
                                      <p:to>
                                        <p:strVal val="visible"/>
                                      </p:to>
                                    </p:set>
                                    <p:animEffect transition="in" filter="fade">
                                      <p:cBhvr>
                                        <p:cTn id="7" dur="500"/>
                                        <p:tgtEl>
                                          <p:spTgt spid="56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70">
                                            <p:txEl>
                                              <p:pRg st="0" end="0"/>
                                            </p:txEl>
                                          </p:spTgt>
                                        </p:tgtEl>
                                        <p:attrNameLst>
                                          <p:attrName>style.visibility</p:attrName>
                                        </p:attrNameLst>
                                      </p:cBhvr>
                                      <p:to>
                                        <p:strVal val="visible"/>
                                      </p:to>
                                    </p:set>
                                    <p:animEffect transition="in" filter="fade">
                                      <p:cBhvr>
                                        <p:cTn id="12" dur="500"/>
                                        <p:tgtEl>
                                          <p:spTgt spid="57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70">
                                            <p:txEl>
                                              <p:pRg st="1" end="1"/>
                                            </p:txEl>
                                          </p:spTgt>
                                        </p:tgtEl>
                                        <p:attrNameLst>
                                          <p:attrName>style.visibility</p:attrName>
                                        </p:attrNameLst>
                                      </p:cBhvr>
                                      <p:to>
                                        <p:strVal val="visible"/>
                                      </p:to>
                                    </p:set>
                                    <p:animEffect transition="in" filter="fade">
                                      <p:cBhvr>
                                        <p:cTn id="17" dur="500"/>
                                        <p:tgtEl>
                                          <p:spTgt spid="57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70">
                                            <p:txEl>
                                              <p:pRg st="2" end="2"/>
                                            </p:txEl>
                                          </p:spTgt>
                                        </p:tgtEl>
                                        <p:attrNameLst>
                                          <p:attrName>style.visibility</p:attrName>
                                        </p:attrNameLst>
                                      </p:cBhvr>
                                      <p:to>
                                        <p:strVal val="visible"/>
                                      </p:to>
                                    </p:set>
                                    <p:animEffect transition="in" filter="fade">
                                      <p:cBhvr>
                                        <p:cTn id="22" dur="500"/>
                                        <p:tgtEl>
                                          <p:spTgt spid="570">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70">
                                            <p:txEl>
                                              <p:pRg st="3" end="3"/>
                                            </p:txEl>
                                          </p:spTgt>
                                        </p:tgtEl>
                                        <p:attrNameLst>
                                          <p:attrName>style.visibility</p:attrName>
                                        </p:attrNameLst>
                                      </p:cBhvr>
                                      <p:to>
                                        <p:strVal val="visible"/>
                                      </p:to>
                                    </p:set>
                                    <p:animEffect transition="in" filter="fade">
                                      <p:cBhvr>
                                        <p:cTn id="27" dur="500"/>
                                        <p:tgtEl>
                                          <p:spTgt spid="570">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70">
                                            <p:txEl>
                                              <p:pRg st="4" end="4"/>
                                            </p:txEl>
                                          </p:spTgt>
                                        </p:tgtEl>
                                        <p:attrNameLst>
                                          <p:attrName>style.visibility</p:attrName>
                                        </p:attrNameLst>
                                      </p:cBhvr>
                                      <p:to>
                                        <p:strVal val="visible"/>
                                      </p:to>
                                    </p:set>
                                    <p:animEffect transition="in" filter="fade">
                                      <p:cBhvr>
                                        <p:cTn id="32" dur="500"/>
                                        <p:tgtEl>
                                          <p:spTgt spid="570">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70">
                                            <p:txEl>
                                              <p:pRg st="5" end="5"/>
                                            </p:txEl>
                                          </p:spTgt>
                                        </p:tgtEl>
                                        <p:attrNameLst>
                                          <p:attrName>style.visibility</p:attrName>
                                        </p:attrNameLst>
                                      </p:cBhvr>
                                      <p:to>
                                        <p:strVal val="visible"/>
                                      </p:to>
                                    </p:set>
                                    <p:animEffect transition="in" filter="fade">
                                      <p:cBhvr>
                                        <p:cTn id="37" dur="500"/>
                                        <p:tgtEl>
                                          <p:spTgt spid="570">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70">
                                            <p:txEl>
                                              <p:pRg st="6" end="6"/>
                                            </p:txEl>
                                          </p:spTgt>
                                        </p:tgtEl>
                                        <p:attrNameLst>
                                          <p:attrName>style.visibility</p:attrName>
                                        </p:attrNameLst>
                                      </p:cBhvr>
                                      <p:to>
                                        <p:strVal val="visible"/>
                                      </p:to>
                                    </p:set>
                                    <p:animEffect transition="in" filter="fade">
                                      <p:cBhvr>
                                        <p:cTn id="42" dur="500"/>
                                        <p:tgtEl>
                                          <p:spTgt spid="570">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68"/>
                                        </p:tgtEl>
                                        <p:attrNameLst>
                                          <p:attrName>style.visibility</p:attrName>
                                        </p:attrNameLst>
                                      </p:cBhvr>
                                      <p:to>
                                        <p:strVal val="visible"/>
                                      </p:to>
                                    </p:set>
                                    <p:animEffect transition="in" filter="fade">
                                      <p:cBhvr>
                                        <p:cTn id="47" dur="500"/>
                                        <p:tgtEl>
                                          <p:spTgt spid="5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75"/>
        <p:cNvGrpSpPr/>
        <p:nvPr/>
      </p:nvGrpSpPr>
      <p:grpSpPr>
        <a:xfrm>
          <a:off x="0" y="0"/>
          <a:ext cx="0" cy="0"/>
          <a:chOff x="0" y="0"/>
          <a:chExt cx="0" cy="0"/>
        </a:xfrm>
      </p:grpSpPr>
      <p:sp>
        <p:nvSpPr>
          <p:cNvPr id="576" name="Google Shape;576;p19"/>
          <p:cNvSpPr txBox="1">
            <a:spLocks noGrp="1"/>
          </p:cNvSpPr>
          <p:nvPr>
            <p:ph type="title"/>
          </p:nvPr>
        </p:nvSpPr>
        <p:spPr>
          <a:xfrm>
            <a:off x="731520" y="548640"/>
            <a:ext cx="8735700" cy="452400"/>
          </a:xfrm>
          <a:prstGeom prst="rect">
            <a:avLst/>
          </a:prstGeom>
          <a:noFill/>
          <a:ln>
            <a:noFill/>
          </a:ln>
        </p:spPr>
        <p:txBody>
          <a:bodyPr spcFirstLastPara="1" wrap="square" lIns="91425" tIns="45700" rIns="91425" bIns="45700" anchor="b" anchorCtr="0">
            <a:spAutoFit/>
          </a:bodyPr>
          <a:lstStyle/>
          <a:p>
            <a:pPr marL="0" lvl="0" indent="0" algn="l" rtl="0">
              <a:lnSpc>
                <a:spcPct val="90000"/>
              </a:lnSpc>
              <a:spcBef>
                <a:spcPts val="0"/>
              </a:spcBef>
              <a:spcAft>
                <a:spcPts val="0"/>
              </a:spcAft>
              <a:buClr>
                <a:srgbClr val="651D32"/>
              </a:buClr>
              <a:buSzPts val="2800"/>
              <a:buFont typeface="Gill Sans"/>
              <a:buNone/>
            </a:pPr>
            <a:r>
              <a:rPr lang="en-US" sz="2600" b="1">
                <a:solidFill>
                  <a:srgbClr val="651D32"/>
                </a:solidFill>
              </a:rPr>
              <a:t>RECOMMENDATIONS</a:t>
            </a:r>
            <a:endParaRPr sz="2600" b="1">
              <a:solidFill>
                <a:srgbClr val="651D32"/>
              </a:solidFill>
            </a:endParaRPr>
          </a:p>
        </p:txBody>
      </p:sp>
      <p:sp>
        <p:nvSpPr>
          <p:cNvPr id="577" name="Google Shape;577;p19"/>
          <p:cNvSpPr txBox="1"/>
          <p:nvPr/>
        </p:nvSpPr>
        <p:spPr>
          <a:xfrm>
            <a:off x="1416325" y="3945325"/>
            <a:ext cx="6447600" cy="1377000"/>
          </a:xfrm>
          <a:prstGeom prst="rect">
            <a:avLst/>
          </a:prstGeom>
          <a:solidFill>
            <a:srgbClr val="FFFFFF"/>
          </a:solidFill>
          <a:ln>
            <a:noFill/>
          </a:ln>
        </p:spPr>
        <p:txBody>
          <a:bodyPr spcFirstLastPara="1" wrap="square" lIns="0" tIns="91425" rIns="0" bIns="91425"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Gill Sans"/>
                <a:ea typeface="Gill Sans"/>
                <a:cs typeface="Gill Sans"/>
                <a:sym typeface="Gill Sans"/>
              </a:rPr>
              <a:t>Consider having a centralized system in the provision of WASH services to promote the competitiveness of the assisted partner CDI cities</a:t>
            </a:r>
            <a:endParaRPr sz="1600" b="0" i="0" u="none" strike="noStrike" cap="none">
              <a:solidFill>
                <a:srgbClr val="000000"/>
              </a:solidFill>
              <a:latin typeface="Arial"/>
              <a:ea typeface="Arial"/>
              <a:cs typeface="Arial"/>
              <a:sym typeface="Arial"/>
            </a:endParaRPr>
          </a:p>
        </p:txBody>
      </p:sp>
      <p:pic>
        <p:nvPicPr>
          <p:cNvPr id="578" name="Google Shape;578;p19"/>
          <p:cNvPicPr preferRelativeResize="0"/>
          <p:nvPr/>
        </p:nvPicPr>
        <p:blipFill rotWithShape="1">
          <a:blip r:embed="rId3">
            <a:alphaModFix/>
          </a:blip>
          <a:srcRect/>
          <a:stretch/>
        </p:blipFill>
        <p:spPr>
          <a:xfrm>
            <a:off x="3074175" y="1477750"/>
            <a:ext cx="2914482" cy="21486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76"/>
                                        </p:tgtEl>
                                        <p:attrNameLst>
                                          <p:attrName>style.visibility</p:attrName>
                                        </p:attrNameLst>
                                      </p:cBhvr>
                                      <p:to>
                                        <p:strVal val="visible"/>
                                      </p:to>
                                    </p:set>
                                    <p:animEffect transition="in" filter="fade">
                                      <p:cBhvr>
                                        <p:cTn id="7" dur="500"/>
                                        <p:tgtEl>
                                          <p:spTgt spid="57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78"/>
                                        </p:tgtEl>
                                        <p:attrNameLst>
                                          <p:attrName>style.visibility</p:attrName>
                                        </p:attrNameLst>
                                      </p:cBhvr>
                                      <p:to>
                                        <p:strVal val="visible"/>
                                      </p:to>
                                    </p:set>
                                    <p:animEffect transition="in" filter="fade">
                                      <p:cBhvr>
                                        <p:cTn id="12" dur="500"/>
                                        <p:tgtEl>
                                          <p:spTgt spid="578"/>
                                        </p:tgtEl>
                                      </p:cBhvr>
                                    </p:animEffect>
                                  </p:childTnLst>
                                </p:cTn>
                              </p:par>
                              <p:par>
                                <p:cTn id="13" presetID="10" presetClass="entr" presetSubtype="0" fill="hold" nodeType="withEffect">
                                  <p:stCondLst>
                                    <p:cond delay="0"/>
                                  </p:stCondLst>
                                  <p:childTnLst>
                                    <p:set>
                                      <p:cBhvr>
                                        <p:cTn id="14" dur="1" fill="hold">
                                          <p:stCondLst>
                                            <p:cond delay="0"/>
                                          </p:stCondLst>
                                        </p:cTn>
                                        <p:tgtEl>
                                          <p:spTgt spid="577"/>
                                        </p:tgtEl>
                                        <p:attrNameLst>
                                          <p:attrName>style.visibility</p:attrName>
                                        </p:attrNameLst>
                                      </p:cBhvr>
                                      <p:to>
                                        <p:strVal val="visible"/>
                                      </p:to>
                                    </p:set>
                                    <p:animEffect transition="in" filter="fade">
                                      <p:cBhvr>
                                        <p:cTn id="15" dur="500"/>
                                        <p:tgtEl>
                                          <p:spTgt spid="5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83"/>
        <p:cNvGrpSpPr/>
        <p:nvPr/>
      </p:nvGrpSpPr>
      <p:grpSpPr>
        <a:xfrm>
          <a:off x="0" y="0"/>
          <a:ext cx="0" cy="0"/>
          <a:chOff x="0" y="0"/>
          <a:chExt cx="0" cy="0"/>
        </a:xfrm>
      </p:grpSpPr>
      <p:sp>
        <p:nvSpPr>
          <p:cNvPr id="584" name="Google Shape;584;p51"/>
          <p:cNvSpPr txBox="1">
            <a:spLocks noGrp="1"/>
          </p:cNvSpPr>
          <p:nvPr>
            <p:ph type="title"/>
          </p:nvPr>
        </p:nvSpPr>
        <p:spPr>
          <a:xfrm>
            <a:off x="711600" y="1080682"/>
            <a:ext cx="5486400" cy="585000"/>
          </a:xfrm>
          <a:prstGeom prst="rect">
            <a:avLst/>
          </a:prstGeom>
          <a:noFill/>
          <a:ln>
            <a:noFill/>
          </a:ln>
        </p:spPr>
        <p:txBody>
          <a:bodyPr spcFirstLastPara="1" wrap="square" lIns="91425" tIns="45700" rIns="91425" bIns="45700" anchor="t" anchorCtr="0">
            <a:spAutoFit/>
          </a:bodyPr>
          <a:lstStyle/>
          <a:p>
            <a:pPr marL="0" lvl="0" indent="0" algn="l" rtl="0">
              <a:lnSpc>
                <a:spcPct val="100000"/>
              </a:lnSpc>
              <a:spcBef>
                <a:spcPts val="0"/>
              </a:spcBef>
              <a:spcAft>
                <a:spcPts val="0"/>
              </a:spcAft>
              <a:buClr>
                <a:srgbClr val="FFFFFF"/>
              </a:buClr>
              <a:buSzPts val="3200"/>
              <a:buFont typeface="Gill Sans"/>
              <a:buNone/>
            </a:pPr>
            <a:r>
              <a:rPr lang="en-US" b="1"/>
              <a:t>Thank you</a:t>
            </a:r>
            <a:endParaRPr b="1"/>
          </a:p>
        </p:txBody>
      </p:sp>
      <p:pic>
        <p:nvPicPr>
          <p:cNvPr id="585" name="Google Shape;585;p51" descr="C:\Users\Verge\Desktop\indoor3.jpg"/>
          <p:cNvPicPr preferRelativeResize="0"/>
          <p:nvPr/>
        </p:nvPicPr>
        <p:blipFill rotWithShape="1">
          <a:blip r:embed="rId3">
            <a:alphaModFix/>
          </a:blip>
          <a:srcRect/>
          <a:stretch/>
        </p:blipFill>
        <p:spPr>
          <a:xfrm>
            <a:off x="6582501" y="2169698"/>
            <a:ext cx="1965900" cy="2958600"/>
          </a:xfrm>
          <a:prstGeom prst="roundRect">
            <a:avLst>
              <a:gd name="adj" fmla="val 16667"/>
            </a:avLst>
          </a:prstGeom>
          <a:noFill/>
          <a:ln>
            <a:noFill/>
          </a:ln>
        </p:spPr>
      </p:pic>
      <p:pic>
        <p:nvPicPr>
          <p:cNvPr id="586" name="Google Shape;586;p51" descr="C:\Users\cantivca\Desktop\Rodriguez-1.jpg"/>
          <p:cNvPicPr preferRelativeResize="0"/>
          <p:nvPr/>
        </p:nvPicPr>
        <p:blipFill rotWithShape="1">
          <a:blip r:embed="rId4">
            <a:alphaModFix/>
          </a:blip>
          <a:srcRect t="7352" b="7352"/>
          <a:stretch/>
        </p:blipFill>
        <p:spPr>
          <a:xfrm>
            <a:off x="2723933" y="2566926"/>
            <a:ext cx="3670500" cy="2264400"/>
          </a:xfrm>
          <a:prstGeom prst="roundRect">
            <a:avLst>
              <a:gd name="adj" fmla="val 16667"/>
            </a:avLst>
          </a:prstGeom>
          <a:noFill/>
          <a:ln>
            <a:noFill/>
          </a:ln>
        </p:spPr>
      </p:pic>
      <p:pic>
        <p:nvPicPr>
          <p:cNvPr id="587" name="Google Shape;587;p51" descr="C:\Users\SENEN S. DIZON\AppData\Local\Microsoft\Windows\Temporary Internet Files\Content.IE5\RDGF319C\MC900441753[1].png"/>
          <p:cNvPicPr preferRelativeResize="0"/>
          <p:nvPr/>
        </p:nvPicPr>
        <p:blipFill rotWithShape="1">
          <a:blip r:embed="rId5">
            <a:alphaModFix/>
          </a:blip>
          <a:srcRect/>
          <a:stretch/>
        </p:blipFill>
        <p:spPr>
          <a:xfrm>
            <a:off x="3546582" y="2657875"/>
            <a:ext cx="1634782" cy="1634805"/>
          </a:xfrm>
          <a:prstGeom prst="rect">
            <a:avLst/>
          </a:prstGeom>
          <a:noFill/>
          <a:ln>
            <a:noFill/>
          </a:ln>
        </p:spPr>
      </p:pic>
      <p:pic>
        <p:nvPicPr>
          <p:cNvPr id="588" name="Google Shape;588;p51" descr="C:\Users\Verge\Desktop\indoor6.jpg"/>
          <p:cNvPicPr preferRelativeResize="0"/>
          <p:nvPr/>
        </p:nvPicPr>
        <p:blipFill rotWithShape="1">
          <a:blip r:embed="rId6">
            <a:alphaModFix/>
          </a:blip>
          <a:srcRect/>
          <a:stretch/>
        </p:blipFill>
        <p:spPr>
          <a:xfrm>
            <a:off x="595575" y="2296120"/>
            <a:ext cx="1965900" cy="2805900"/>
          </a:xfrm>
          <a:prstGeom prst="roundRect">
            <a:avLst>
              <a:gd name="adj" fmla="val 16667"/>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84"/>
                                        </p:tgtEl>
                                        <p:attrNameLst>
                                          <p:attrName>style.visibility</p:attrName>
                                        </p:attrNameLst>
                                      </p:cBhvr>
                                      <p:to>
                                        <p:strVal val="visible"/>
                                      </p:to>
                                    </p:set>
                                    <p:animEffect transition="in" filter="fade">
                                      <p:cBhvr>
                                        <p:cTn id="7" dur="500"/>
                                        <p:tgtEl>
                                          <p:spTgt spid="584"/>
                                        </p:tgtEl>
                                      </p:cBhvr>
                                    </p:animEffect>
                                  </p:childTnLst>
                                </p:cTn>
                              </p:par>
                            </p:childTnLst>
                          </p:cTn>
                        </p:par>
                        <p:par>
                          <p:cTn id="8" fill="hold">
                            <p:stCondLst>
                              <p:cond delay="500"/>
                            </p:stCondLst>
                            <p:childTnLst>
                              <p:par>
                                <p:cTn id="9" presetID="10" presetClass="entr" presetSubtype="0" fill="hold" nodeType="afterEffect">
                                  <p:stCondLst>
                                    <p:cond delay="1000"/>
                                  </p:stCondLst>
                                  <p:childTnLst>
                                    <p:set>
                                      <p:cBhvr>
                                        <p:cTn id="10" dur="1" fill="hold">
                                          <p:stCondLst>
                                            <p:cond delay="0"/>
                                          </p:stCondLst>
                                        </p:cTn>
                                        <p:tgtEl>
                                          <p:spTgt spid="585"/>
                                        </p:tgtEl>
                                        <p:attrNameLst>
                                          <p:attrName>style.visibility</p:attrName>
                                        </p:attrNameLst>
                                      </p:cBhvr>
                                      <p:to>
                                        <p:strVal val="visible"/>
                                      </p:to>
                                    </p:set>
                                    <p:animEffect transition="in" filter="fade">
                                      <p:cBhvr>
                                        <p:cTn id="11" dur="500"/>
                                        <p:tgtEl>
                                          <p:spTgt spid="58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86"/>
                                        </p:tgtEl>
                                        <p:attrNameLst>
                                          <p:attrName>style.visibility</p:attrName>
                                        </p:attrNameLst>
                                      </p:cBhvr>
                                      <p:to>
                                        <p:strVal val="visible"/>
                                      </p:to>
                                    </p:set>
                                    <p:animEffect transition="in" filter="fade">
                                      <p:cBhvr>
                                        <p:cTn id="15" dur="500"/>
                                        <p:tgtEl>
                                          <p:spTgt spid="586"/>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87"/>
                                        </p:tgtEl>
                                        <p:attrNameLst>
                                          <p:attrName>style.visibility</p:attrName>
                                        </p:attrNameLst>
                                      </p:cBhvr>
                                      <p:to>
                                        <p:strVal val="visible"/>
                                      </p:to>
                                    </p:set>
                                    <p:animEffect transition="in" filter="fade">
                                      <p:cBhvr>
                                        <p:cTn id="19" dur="500"/>
                                        <p:tgtEl>
                                          <p:spTgt spid="587"/>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588"/>
                                        </p:tgtEl>
                                        <p:attrNameLst>
                                          <p:attrName>style.visibility</p:attrName>
                                        </p:attrNameLst>
                                      </p:cBhvr>
                                      <p:to>
                                        <p:strVal val="visible"/>
                                      </p:to>
                                    </p:set>
                                    <p:animEffect transition="in" filter="fade">
                                      <p:cBhvr>
                                        <p:cTn id="23" dur="500"/>
                                        <p:tgtEl>
                                          <p:spTgt spid="5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Google Shape;448;g104416603e9_7_0"/>
          <p:cNvSpPr txBox="1">
            <a:spLocks noGrp="1"/>
          </p:cNvSpPr>
          <p:nvPr>
            <p:ph type="title"/>
          </p:nvPr>
        </p:nvSpPr>
        <p:spPr>
          <a:xfrm>
            <a:off x="685804" y="548640"/>
            <a:ext cx="7772400" cy="492600"/>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Clr>
                <a:srgbClr val="651D32"/>
              </a:buClr>
              <a:buSzPts val="2400"/>
              <a:buFont typeface="Gill Sans"/>
              <a:buNone/>
            </a:pPr>
            <a:r>
              <a:rPr lang="en-US" sz="2600" b="1">
                <a:solidFill>
                  <a:srgbClr val="651D32"/>
                </a:solidFill>
              </a:rPr>
              <a:t>ABOUT </a:t>
            </a:r>
            <a:r>
              <a:rPr lang="en-US" sz="2600" b="1"/>
              <a:t>CLAIMDEV</a:t>
            </a:r>
            <a:endParaRPr sz="2600" b="1"/>
          </a:p>
        </p:txBody>
      </p:sp>
      <p:sp>
        <p:nvSpPr>
          <p:cNvPr id="449" name="Google Shape;449;g104416603e9_7_0"/>
          <p:cNvSpPr txBox="1">
            <a:spLocks noGrp="1"/>
          </p:cNvSpPr>
          <p:nvPr>
            <p:ph type="body" idx="1"/>
          </p:nvPr>
        </p:nvSpPr>
        <p:spPr>
          <a:xfrm>
            <a:off x="685804" y="1919321"/>
            <a:ext cx="7035000" cy="4607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2400" b="1" dirty="0" err="1">
                <a:solidFill>
                  <a:schemeClr val="lt2"/>
                </a:solidFill>
              </a:rPr>
              <a:t>Panagora</a:t>
            </a:r>
            <a:r>
              <a:rPr lang="en-US" sz="2400" b="1" dirty="0">
                <a:solidFill>
                  <a:schemeClr val="lt2"/>
                </a:solidFill>
              </a:rPr>
              <a:t> Group,</a:t>
            </a:r>
            <a:r>
              <a:rPr lang="en-US" sz="2400" dirty="0">
                <a:solidFill>
                  <a:schemeClr val="dk1"/>
                </a:solidFill>
              </a:rPr>
              <a:t> the implementing partner, closely works with USAID/Philippines to integrate CLA principles into the Mission’s work. </a:t>
            </a:r>
            <a:r>
              <a:rPr lang="en-US" sz="2400" dirty="0" err="1">
                <a:solidFill>
                  <a:schemeClr val="dk1"/>
                </a:solidFill>
              </a:rPr>
              <a:t>CLAimDev</a:t>
            </a:r>
            <a:r>
              <a:rPr lang="en-US" sz="2400" dirty="0">
                <a:solidFill>
                  <a:schemeClr val="dk1"/>
                </a:solidFill>
              </a:rPr>
              <a:t> covers an implementation period of five years, 2020-2024.</a:t>
            </a:r>
            <a:endParaRPr sz="2400" dirty="0">
              <a:solidFill>
                <a:schemeClr val="accent3"/>
              </a:solidFill>
            </a:endParaRPr>
          </a:p>
          <a:p>
            <a:pPr marL="0" lvl="0" indent="0" algn="l" rtl="0">
              <a:lnSpc>
                <a:spcPct val="100000"/>
              </a:lnSpc>
              <a:spcBef>
                <a:spcPts val="0"/>
              </a:spcBef>
              <a:spcAft>
                <a:spcPts val="0"/>
              </a:spcAft>
              <a:buSzPts val="1800"/>
              <a:buNone/>
            </a:pPr>
            <a:endParaRPr sz="2400" b="1" dirty="0">
              <a:solidFill>
                <a:schemeClr val="lt2"/>
              </a:solidFill>
            </a:endParaRPr>
          </a:p>
          <a:p>
            <a:pPr marL="0" lvl="0" indent="0" algn="l" rtl="0">
              <a:lnSpc>
                <a:spcPct val="100000"/>
              </a:lnSpc>
              <a:spcBef>
                <a:spcPts val="0"/>
              </a:spcBef>
              <a:spcAft>
                <a:spcPts val="0"/>
              </a:spcAft>
              <a:buSzPts val="1800"/>
              <a:buNone/>
            </a:pPr>
            <a:r>
              <a:rPr lang="en-US" sz="2400" b="1" dirty="0" err="1">
                <a:solidFill>
                  <a:schemeClr val="lt2"/>
                </a:solidFill>
              </a:rPr>
              <a:t>CLAimDev</a:t>
            </a:r>
            <a:r>
              <a:rPr lang="en-US" sz="2400" dirty="0">
                <a:solidFill>
                  <a:schemeClr val="dk1"/>
                </a:solidFill>
              </a:rPr>
              <a:t> aims to bolster the capacity of USAID/Philippines to effectively lead and practice collaborating, learning, and adapting (CLA). Improving practices in CLA has the broader goal of enhancing USAID’s development effectiveness. Susan </a:t>
            </a:r>
            <a:r>
              <a:rPr lang="en-US" sz="2400" dirty="0" err="1">
                <a:solidFill>
                  <a:schemeClr val="dk1"/>
                </a:solidFill>
              </a:rPr>
              <a:t>Minushkin</a:t>
            </a:r>
            <a:r>
              <a:rPr lang="en-US" sz="2400" dirty="0">
                <a:solidFill>
                  <a:schemeClr val="dk1"/>
                </a:solidFill>
              </a:rPr>
              <a:t> leads the </a:t>
            </a:r>
            <a:r>
              <a:rPr lang="en-US" sz="2400" dirty="0" err="1">
                <a:solidFill>
                  <a:schemeClr val="dk1"/>
                </a:solidFill>
              </a:rPr>
              <a:t>CLAimDev</a:t>
            </a:r>
            <a:r>
              <a:rPr lang="en-US" sz="2400" dirty="0">
                <a:solidFill>
                  <a:schemeClr val="dk1"/>
                </a:solidFill>
              </a:rPr>
              <a:t> as Chief of Party.</a:t>
            </a:r>
            <a:endParaRPr sz="2400" dirty="0">
              <a:solidFill>
                <a:schemeClr val="dk1"/>
              </a:solidFill>
            </a:endParaRPr>
          </a:p>
          <a:p>
            <a:pPr marL="0" lvl="0" indent="0" algn="l" rtl="0">
              <a:lnSpc>
                <a:spcPct val="100000"/>
              </a:lnSpc>
              <a:spcBef>
                <a:spcPts val="0"/>
              </a:spcBef>
              <a:spcAft>
                <a:spcPts val="0"/>
              </a:spcAft>
              <a:buSzPts val="1800"/>
              <a:buNone/>
            </a:pPr>
            <a:endParaRPr sz="2400" dirty="0">
              <a:solidFill>
                <a:schemeClr val="dk1"/>
              </a:solidFill>
            </a:endParaRPr>
          </a:p>
          <a:p>
            <a:pPr marL="0" lvl="0" indent="0" algn="l" rtl="0">
              <a:lnSpc>
                <a:spcPct val="100000"/>
              </a:lnSpc>
              <a:spcBef>
                <a:spcPts val="0"/>
              </a:spcBef>
              <a:spcAft>
                <a:spcPts val="0"/>
              </a:spcAft>
              <a:buSzPts val="1800"/>
              <a:buNone/>
            </a:pPr>
            <a:endParaRPr sz="2800" b="1" dirty="0">
              <a:solidFill>
                <a:schemeClr val="dk1"/>
              </a:solidFill>
            </a:endParaRPr>
          </a:p>
          <a:p>
            <a:pPr marL="0" lvl="0" indent="0" algn="l" rtl="0">
              <a:lnSpc>
                <a:spcPct val="100000"/>
              </a:lnSpc>
              <a:spcBef>
                <a:spcPts val="0"/>
              </a:spcBef>
              <a:spcAft>
                <a:spcPts val="0"/>
              </a:spcAft>
              <a:buSzPts val="1800"/>
              <a:buNone/>
            </a:pPr>
            <a:endParaRPr sz="2800" dirty="0"/>
          </a:p>
        </p:txBody>
      </p:sp>
      <p:pic>
        <p:nvPicPr>
          <p:cNvPr id="450" name="Google Shape;450;g104416603e9_7_0"/>
          <p:cNvPicPr preferRelativeResize="0"/>
          <p:nvPr/>
        </p:nvPicPr>
        <p:blipFill rotWithShape="1">
          <a:blip r:embed="rId3">
            <a:alphaModFix/>
          </a:blip>
          <a:srcRect b="11567"/>
          <a:stretch/>
        </p:blipFill>
        <p:spPr>
          <a:xfrm>
            <a:off x="6999872" y="331579"/>
            <a:ext cx="1637000" cy="1814773"/>
          </a:xfrm>
          <a:prstGeom prst="rect">
            <a:avLst/>
          </a:prstGeom>
          <a:noFill/>
          <a:ln>
            <a:noFill/>
          </a:ln>
        </p:spPr>
      </p:pic>
      <p:cxnSp>
        <p:nvCxnSpPr>
          <p:cNvPr id="451" name="Google Shape;451;g104416603e9_7_0"/>
          <p:cNvCxnSpPr/>
          <p:nvPr/>
        </p:nvCxnSpPr>
        <p:spPr>
          <a:xfrm>
            <a:off x="809350" y="1067775"/>
            <a:ext cx="464100" cy="0"/>
          </a:xfrm>
          <a:prstGeom prst="straightConnector1">
            <a:avLst/>
          </a:prstGeom>
          <a:noFill/>
          <a:ln w="19050" cap="flat" cmpd="sng">
            <a:solidFill>
              <a:schemeClr val="lt1"/>
            </a:solidFill>
            <a:prstDash val="solid"/>
            <a:round/>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48"/>
                                        </p:tgtEl>
                                        <p:attrNameLst>
                                          <p:attrName>style.visibility</p:attrName>
                                        </p:attrNameLst>
                                      </p:cBhvr>
                                      <p:to>
                                        <p:strVal val="visible"/>
                                      </p:to>
                                    </p:set>
                                    <p:animEffect transition="in" filter="fade">
                                      <p:cBhvr>
                                        <p:cTn id="7" dur="500"/>
                                        <p:tgtEl>
                                          <p:spTgt spid="44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49">
                                            <p:txEl>
                                              <p:pRg st="0" end="0"/>
                                            </p:txEl>
                                          </p:spTgt>
                                        </p:tgtEl>
                                        <p:attrNameLst>
                                          <p:attrName>style.visibility</p:attrName>
                                        </p:attrNameLst>
                                      </p:cBhvr>
                                      <p:to>
                                        <p:strVal val="visible"/>
                                      </p:to>
                                    </p:set>
                                    <p:animEffect transition="in" filter="fade">
                                      <p:cBhvr>
                                        <p:cTn id="12" dur="500"/>
                                        <p:tgtEl>
                                          <p:spTgt spid="44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49">
                                            <p:txEl>
                                              <p:pRg st="1" end="1"/>
                                            </p:txEl>
                                          </p:spTgt>
                                        </p:tgtEl>
                                        <p:attrNameLst>
                                          <p:attrName>style.visibility</p:attrName>
                                        </p:attrNameLst>
                                      </p:cBhvr>
                                      <p:to>
                                        <p:strVal val="visible"/>
                                      </p:to>
                                    </p:set>
                                    <p:animEffect transition="in" filter="fade">
                                      <p:cBhvr>
                                        <p:cTn id="17" dur="500"/>
                                        <p:tgtEl>
                                          <p:spTgt spid="44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49">
                                            <p:txEl>
                                              <p:pRg st="2" end="2"/>
                                            </p:txEl>
                                          </p:spTgt>
                                        </p:tgtEl>
                                        <p:attrNameLst>
                                          <p:attrName>style.visibility</p:attrName>
                                        </p:attrNameLst>
                                      </p:cBhvr>
                                      <p:to>
                                        <p:strVal val="visible"/>
                                      </p:to>
                                    </p:set>
                                    <p:animEffect transition="in" filter="fade">
                                      <p:cBhvr>
                                        <p:cTn id="22" dur="500"/>
                                        <p:tgtEl>
                                          <p:spTgt spid="44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49">
                                            <p:txEl>
                                              <p:pRg st="3" end="3"/>
                                            </p:txEl>
                                          </p:spTgt>
                                        </p:tgtEl>
                                        <p:attrNameLst>
                                          <p:attrName>style.visibility</p:attrName>
                                        </p:attrNameLst>
                                      </p:cBhvr>
                                      <p:to>
                                        <p:strVal val="visible"/>
                                      </p:to>
                                    </p:set>
                                    <p:animEffect transition="in" filter="fade">
                                      <p:cBhvr>
                                        <p:cTn id="27" dur="500"/>
                                        <p:tgtEl>
                                          <p:spTgt spid="44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49">
                                            <p:txEl>
                                              <p:pRg st="4" end="4"/>
                                            </p:txEl>
                                          </p:spTgt>
                                        </p:tgtEl>
                                        <p:attrNameLst>
                                          <p:attrName>style.visibility</p:attrName>
                                        </p:attrNameLst>
                                      </p:cBhvr>
                                      <p:to>
                                        <p:strVal val="visible"/>
                                      </p:to>
                                    </p:set>
                                    <p:animEffect transition="in" filter="fade">
                                      <p:cBhvr>
                                        <p:cTn id="32" dur="500"/>
                                        <p:tgtEl>
                                          <p:spTgt spid="449">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49">
                                            <p:txEl>
                                              <p:pRg st="5" end="5"/>
                                            </p:txEl>
                                          </p:spTgt>
                                        </p:tgtEl>
                                        <p:attrNameLst>
                                          <p:attrName>style.visibility</p:attrName>
                                        </p:attrNameLst>
                                      </p:cBhvr>
                                      <p:to>
                                        <p:strVal val="visible"/>
                                      </p:to>
                                    </p:set>
                                    <p:animEffect transition="in" filter="fade">
                                      <p:cBhvr>
                                        <p:cTn id="37" dur="500"/>
                                        <p:tgtEl>
                                          <p:spTgt spid="44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Google Shape;457;g13c0be569d1_0_0"/>
          <p:cNvSpPr txBox="1"/>
          <p:nvPr/>
        </p:nvSpPr>
        <p:spPr>
          <a:xfrm>
            <a:off x="685804" y="603504"/>
            <a:ext cx="7772400" cy="892800"/>
          </a:xfrm>
          <a:prstGeom prst="rect">
            <a:avLst/>
          </a:prstGeom>
          <a:noFill/>
          <a:ln>
            <a:noFill/>
          </a:ln>
        </p:spPr>
        <p:txBody>
          <a:bodyPr spcFirstLastPara="1" wrap="square" lIns="91425" tIns="45700" rIns="91425" bIns="45700" anchor="b" anchorCtr="0">
            <a:spAutoFit/>
          </a:bodyPr>
          <a:lstStyle/>
          <a:p>
            <a:pPr marL="0" marR="0" lvl="0" indent="0" algn="l" rtl="0">
              <a:lnSpc>
                <a:spcPct val="100000"/>
              </a:lnSpc>
              <a:spcBef>
                <a:spcPts val="0"/>
              </a:spcBef>
              <a:spcAft>
                <a:spcPts val="0"/>
              </a:spcAft>
              <a:buClr>
                <a:srgbClr val="000000"/>
              </a:buClr>
              <a:buSzPts val="2600"/>
              <a:buFont typeface="Arial"/>
              <a:buNone/>
            </a:pPr>
            <a:r>
              <a:rPr lang="en-US" sz="2600" b="1" i="0" u="none" strike="noStrike" cap="none">
                <a:solidFill>
                  <a:srgbClr val="651D32"/>
                </a:solidFill>
                <a:latin typeface="Gill Sans"/>
                <a:ea typeface="Gill Sans"/>
                <a:cs typeface="Gill Sans"/>
                <a:sym typeface="Gill Sans"/>
              </a:rPr>
              <a:t>SURGE EXTERNAL AND INDEPENDENT </a:t>
            </a:r>
            <a:br>
              <a:rPr lang="en-US" sz="2600" b="1" i="0" u="none" strike="noStrike" cap="none">
                <a:solidFill>
                  <a:srgbClr val="651D32"/>
                </a:solidFill>
                <a:latin typeface="Gill Sans"/>
                <a:ea typeface="Gill Sans"/>
                <a:cs typeface="Gill Sans"/>
                <a:sym typeface="Gill Sans"/>
              </a:rPr>
            </a:br>
            <a:r>
              <a:rPr lang="en-US" sz="2600" b="1" i="0" u="none" strike="noStrike" cap="none">
                <a:solidFill>
                  <a:srgbClr val="BA0C2F"/>
                </a:solidFill>
                <a:latin typeface="Gill Sans"/>
                <a:ea typeface="Gill Sans"/>
                <a:cs typeface="Gill Sans"/>
                <a:sym typeface="Gill Sans"/>
              </a:rPr>
              <a:t>PERFORMANCE EVALUATION TEAM</a:t>
            </a:r>
            <a:endParaRPr sz="2200" b="1" i="0" u="none" strike="noStrike" cap="none">
              <a:solidFill>
                <a:srgbClr val="BA0C2F"/>
              </a:solidFill>
              <a:latin typeface="Gill Sans"/>
              <a:ea typeface="Gill Sans"/>
              <a:cs typeface="Gill Sans"/>
              <a:sym typeface="Gill Sans"/>
            </a:endParaRPr>
          </a:p>
        </p:txBody>
      </p:sp>
      <p:sp>
        <p:nvSpPr>
          <p:cNvPr id="458" name="Google Shape;458;g13c0be569d1_0_0"/>
          <p:cNvSpPr txBox="1"/>
          <p:nvPr/>
        </p:nvSpPr>
        <p:spPr>
          <a:xfrm>
            <a:off x="2362200" y="3309600"/>
            <a:ext cx="4360500" cy="744900"/>
          </a:xfrm>
          <a:prstGeom prst="rect">
            <a:avLst/>
          </a:prstGeom>
          <a:noFill/>
          <a:ln>
            <a:noFill/>
          </a:ln>
        </p:spPr>
        <p:txBody>
          <a:bodyPr spcFirstLastPara="1" wrap="square" lIns="91425" tIns="45700" rIns="91425" bIns="45700" anchor="t" anchorCtr="0">
            <a:spAutoFit/>
          </a:bodyPr>
          <a:lstStyle/>
          <a:p>
            <a:pPr marL="0" marR="0" lvl="0" indent="0" algn="ctr" rtl="0">
              <a:lnSpc>
                <a:spcPct val="80000"/>
              </a:lnSpc>
              <a:spcBef>
                <a:spcPts val="0"/>
              </a:spcBef>
              <a:spcAft>
                <a:spcPts val="0"/>
              </a:spcAft>
              <a:buClr>
                <a:srgbClr val="000000"/>
              </a:buClr>
              <a:buSzPts val="1800"/>
              <a:buFont typeface="Arial"/>
              <a:buNone/>
            </a:pPr>
            <a:r>
              <a:rPr lang="en-US" sz="1800" b="1" i="0" u="none" strike="noStrike" cap="none">
                <a:solidFill>
                  <a:srgbClr val="BA0C2F"/>
                </a:solidFill>
                <a:latin typeface="Gill Sans"/>
                <a:ea typeface="Gill Sans"/>
                <a:cs typeface="Gill Sans"/>
                <a:sym typeface="Gill Sans"/>
              </a:rPr>
              <a:t>Dr. Nicasio Agustin</a:t>
            </a:r>
            <a:endParaRPr sz="1800" b="1" i="0" u="none" strike="noStrike" cap="none">
              <a:solidFill>
                <a:srgbClr val="BA0C2F"/>
              </a:solidFill>
              <a:latin typeface="Gill Sans"/>
              <a:ea typeface="Gill Sans"/>
              <a:cs typeface="Gill Sans"/>
              <a:sym typeface="Gill Sans"/>
            </a:endParaRPr>
          </a:p>
          <a:p>
            <a:pPr marL="0" marR="0" lvl="0" indent="0" algn="ctr" rtl="0">
              <a:lnSpc>
                <a:spcPct val="80000"/>
              </a:lnSpc>
              <a:spcBef>
                <a:spcPts val="0"/>
              </a:spcBef>
              <a:spcAft>
                <a:spcPts val="0"/>
              </a:spcAft>
              <a:buClr>
                <a:srgbClr val="000000"/>
              </a:buClr>
              <a:buSzPts val="1800"/>
              <a:buFont typeface="Arial"/>
              <a:buNone/>
            </a:pPr>
            <a:r>
              <a:rPr lang="en-US" sz="1500" b="0" i="0" u="none" strike="noStrike" cap="none">
                <a:solidFill>
                  <a:srgbClr val="050505"/>
                </a:solidFill>
                <a:highlight>
                  <a:srgbClr val="E4E6EB"/>
                </a:highlight>
                <a:latin typeface="Arial"/>
                <a:ea typeface="Arial"/>
                <a:cs typeface="Arial"/>
                <a:sym typeface="Arial"/>
              </a:rPr>
              <a:t>SURGE Performance Evaluation Team Leader</a:t>
            </a:r>
            <a:endParaRPr sz="1800" b="1" i="0" u="none" strike="noStrike" cap="none">
              <a:solidFill>
                <a:srgbClr val="BA0C2F"/>
              </a:solidFill>
              <a:latin typeface="Gill Sans"/>
              <a:ea typeface="Gill Sans"/>
              <a:cs typeface="Gill Sans"/>
              <a:sym typeface="Gill Sans"/>
            </a:endParaRPr>
          </a:p>
          <a:p>
            <a:pPr marL="0" marR="0" lvl="0" indent="0" algn="ctr" rtl="0">
              <a:lnSpc>
                <a:spcPct val="100000"/>
              </a:lnSpc>
              <a:spcBef>
                <a:spcPts val="0"/>
              </a:spcBef>
              <a:spcAft>
                <a:spcPts val="0"/>
              </a:spcAft>
              <a:buClr>
                <a:srgbClr val="000000"/>
              </a:buClr>
              <a:buSzPts val="1100"/>
              <a:buFont typeface="Arial"/>
              <a:buNone/>
            </a:pPr>
            <a:r>
              <a:rPr lang="en-US" sz="1600" b="0" i="1" u="none" strike="noStrike" cap="none">
                <a:solidFill>
                  <a:srgbClr val="000000"/>
                </a:solidFill>
                <a:latin typeface="Source Sans Pro"/>
                <a:ea typeface="Source Sans Pro"/>
                <a:cs typeface="Source Sans Pro"/>
                <a:sym typeface="Source Sans Pro"/>
              </a:rPr>
              <a:t>Professorial Lecturer</a:t>
            </a:r>
            <a:endParaRPr sz="1600" b="1" i="0" u="none" strike="noStrike" cap="none">
              <a:solidFill>
                <a:srgbClr val="BA0C2F"/>
              </a:solidFill>
              <a:latin typeface="Gill Sans"/>
              <a:ea typeface="Gill Sans"/>
              <a:cs typeface="Gill Sans"/>
              <a:sym typeface="Gill Sans"/>
            </a:endParaRPr>
          </a:p>
        </p:txBody>
      </p:sp>
      <p:sp>
        <p:nvSpPr>
          <p:cNvPr id="459" name="Google Shape;459;g13c0be569d1_0_0"/>
          <p:cNvSpPr txBox="1"/>
          <p:nvPr/>
        </p:nvSpPr>
        <p:spPr>
          <a:xfrm>
            <a:off x="288800" y="4243715"/>
            <a:ext cx="2918100" cy="1355400"/>
          </a:xfrm>
          <a:prstGeom prst="rect">
            <a:avLst/>
          </a:prstGeom>
          <a:noFill/>
          <a:ln>
            <a:noFill/>
          </a:ln>
        </p:spPr>
        <p:txBody>
          <a:bodyPr spcFirstLastPara="1" wrap="square" lIns="91425" tIns="45700" rIns="91425" bIns="45700" anchor="t" anchorCtr="0">
            <a:spAutoFit/>
          </a:bodyPr>
          <a:lstStyle/>
          <a:p>
            <a:pPr marL="0" marR="0" lvl="0" indent="0" algn="ctr" rtl="0">
              <a:lnSpc>
                <a:spcPct val="80000"/>
              </a:lnSpc>
              <a:spcBef>
                <a:spcPts val="0"/>
              </a:spcBef>
              <a:spcAft>
                <a:spcPts val="0"/>
              </a:spcAft>
              <a:buClr>
                <a:srgbClr val="000000"/>
              </a:buClr>
              <a:buSzPts val="1800"/>
              <a:buFont typeface="Arial"/>
              <a:buNone/>
            </a:pPr>
            <a:r>
              <a:rPr lang="en-US" sz="1800" b="1" i="0" u="none" strike="noStrike" cap="none">
                <a:solidFill>
                  <a:srgbClr val="BA0C2F"/>
                </a:solidFill>
                <a:latin typeface="Gill Sans"/>
                <a:ea typeface="Gill Sans"/>
                <a:cs typeface="Gill Sans"/>
                <a:sym typeface="Gill Sans"/>
              </a:rPr>
              <a:t>Eng. Rudini Baoy</a:t>
            </a:r>
            <a:endParaRPr sz="1800" b="1" i="0" u="none" strike="noStrike" cap="none">
              <a:solidFill>
                <a:srgbClr val="BA0C2F"/>
              </a:solidFill>
              <a:latin typeface="Gill Sans"/>
              <a:ea typeface="Gill Sans"/>
              <a:cs typeface="Gill Sans"/>
              <a:sym typeface="Gill Sans"/>
            </a:endParaRPr>
          </a:p>
          <a:p>
            <a:pPr marL="0" marR="0" lvl="0" indent="0" algn="ctr" rtl="0">
              <a:lnSpc>
                <a:spcPct val="80000"/>
              </a:lnSpc>
              <a:spcBef>
                <a:spcPts val="0"/>
              </a:spcBef>
              <a:spcAft>
                <a:spcPts val="0"/>
              </a:spcAft>
              <a:buClr>
                <a:srgbClr val="000000"/>
              </a:buClr>
              <a:buSzPts val="1800"/>
              <a:buFont typeface="Arial"/>
              <a:buNone/>
            </a:pPr>
            <a:r>
              <a:rPr lang="en-US" sz="1500" b="0" i="0" u="none" strike="noStrike" cap="none">
                <a:solidFill>
                  <a:srgbClr val="050505"/>
                </a:solidFill>
                <a:highlight>
                  <a:srgbClr val="E4E6EB"/>
                </a:highlight>
                <a:latin typeface="Arial"/>
                <a:ea typeface="Arial"/>
                <a:cs typeface="Arial"/>
                <a:sym typeface="Arial"/>
              </a:rPr>
              <a:t>SURGE Performance Evaluation Team Member</a:t>
            </a:r>
            <a:endParaRPr sz="1800" b="1" i="0" u="none" strike="noStrike" cap="none">
              <a:solidFill>
                <a:srgbClr val="BA0C2F"/>
              </a:solidFill>
              <a:latin typeface="Gill Sans"/>
              <a:ea typeface="Gill Sans"/>
              <a:cs typeface="Gill Sans"/>
              <a:sym typeface="Gill Sans"/>
            </a:endParaRPr>
          </a:p>
          <a:p>
            <a:pPr marL="0" marR="0" lvl="0" indent="0" algn="ctr" rtl="0">
              <a:lnSpc>
                <a:spcPct val="100000"/>
              </a:lnSpc>
              <a:spcBef>
                <a:spcPts val="0"/>
              </a:spcBef>
              <a:spcAft>
                <a:spcPts val="0"/>
              </a:spcAft>
              <a:buClr>
                <a:srgbClr val="000000"/>
              </a:buClr>
              <a:buSzPts val="1100"/>
              <a:buFont typeface="Arial"/>
              <a:buNone/>
            </a:pPr>
            <a:r>
              <a:rPr lang="en-US" sz="1500" b="0" i="1" u="none" strike="noStrike" cap="none">
                <a:solidFill>
                  <a:srgbClr val="050505"/>
                </a:solidFill>
                <a:highlight>
                  <a:srgbClr val="E4E6EB"/>
                </a:highlight>
                <a:latin typeface="Arial"/>
                <a:ea typeface="Arial"/>
                <a:cs typeface="Arial"/>
                <a:sym typeface="Arial"/>
              </a:rPr>
              <a:t>M&amp;E in Local Governance</a:t>
            </a:r>
            <a:endParaRPr sz="1500" b="0" i="1" u="none" strike="noStrike" cap="none">
              <a:solidFill>
                <a:srgbClr val="000000"/>
              </a:solidFill>
              <a:latin typeface="Source Sans Pro"/>
              <a:ea typeface="Source Sans Pro"/>
              <a:cs typeface="Source Sans Pro"/>
              <a:sym typeface="Source Sans Pro"/>
            </a:endParaRPr>
          </a:p>
          <a:p>
            <a:pPr marL="0" marR="0" lvl="0" indent="0" algn="l" rtl="0">
              <a:lnSpc>
                <a:spcPct val="80000"/>
              </a:lnSpc>
              <a:spcBef>
                <a:spcPts val="100"/>
              </a:spcBef>
              <a:spcAft>
                <a:spcPts val="0"/>
              </a:spcAft>
              <a:buClr>
                <a:srgbClr val="000000"/>
              </a:buClr>
              <a:buSzPts val="1100"/>
              <a:buFont typeface="Arial"/>
              <a:buNone/>
            </a:pPr>
            <a:endParaRPr sz="1800" b="0" i="1" u="none" strike="noStrike" cap="none">
              <a:solidFill>
                <a:srgbClr val="000000"/>
              </a:solidFill>
              <a:latin typeface="Source Sans Pro"/>
              <a:ea typeface="Source Sans Pro"/>
              <a:cs typeface="Source Sans Pro"/>
              <a:sym typeface="Source Sans Pro"/>
            </a:endParaRPr>
          </a:p>
          <a:p>
            <a:pPr marL="0" marR="0" lvl="0" indent="0" algn="ctr" rtl="0">
              <a:lnSpc>
                <a:spcPct val="70000"/>
              </a:lnSpc>
              <a:spcBef>
                <a:spcPts val="100"/>
              </a:spcBef>
              <a:spcAft>
                <a:spcPts val="0"/>
              </a:spcAft>
              <a:buClr>
                <a:srgbClr val="000000"/>
              </a:buClr>
              <a:buSzPts val="1800"/>
              <a:buFont typeface="Arial"/>
              <a:buNone/>
            </a:pPr>
            <a:endParaRPr sz="1800" b="0" i="0" u="none" strike="noStrike" cap="none">
              <a:solidFill>
                <a:srgbClr val="000000"/>
              </a:solidFill>
              <a:latin typeface="Gill Sans"/>
              <a:ea typeface="Gill Sans"/>
              <a:cs typeface="Gill Sans"/>
              <a:sym typeface="Gill Sans"/>
            </a:endParaRPr>
          </a:p>
        </p:txBody>
      </p:sp>
      <p:sp>
        <p:nvSpPr>
          <p:cNvPr id="460" name="Google Shape;460;g13c0be569d1_0_0"/>
          <p:cNvSpPr txBox="1"/>
          <p:nvPr/>
        </p:nvSpPr>
        <p:spPr>
          <a:xfrm>
            <a:off x="6042050" y="4260475"/>
            <a:ext cx="2825400" cy="1065000"/>
          </a:xfrm>
          <a:prstGeom prst="rect">
            <a:avLst/>
          </a:prstGeom>
          <a:noFill/>
          <a:ln>
            <a:noFill/>
          </a:ln>
        </p:spPr>
        <p:txBody>
          <a:bodyPr spcFirstLastPara="1" wrap="square" lIns="91425" tIns="45700" rIns="91425" bIns="45700" anchor="t" anchorCtr="0">
            <a:spAutoFit/>
          </a:bodyPr>
          <a:lstStyle/>
          <a:p>
            <a:pPr marL="0" marR="0" lvl="0" indent="0" algn="ctr" rtl="0">
              <a:lnSpc>
                <a:spcPct val="80000"/>
              </a:lnSpc>
              <a:spcBef>
                <a:spcPts val="0"/>
              </a:spcBef>
              <a:spcAft>
                <a:spcPts val="0"/>
              </a:spcAft>
              <a:buClr>
                <a:srgbClr val="000000"/>
              </a:buClr>
              <a:buSzPts val="1800"/>
              <a:buFont typeface="Arial"/>
              <a:buNone/>
            </a:pPr>
            <a:r>
              <a:rPr lang="en-US" sz="1800" b="1" i="0" u="none" strike="noStrike" cap="none">
                <a:solidFill>
                  <a:srgbClr val="BA0C2F"/>
                </a:solidFill>
                <a:latin typeface="Gill Sans"/>
                <a:ea typeface="Gill Sans"/>
                <a:cs typeface="Gill Sans"/>
                <a:sym typeface="Gill Sans"/>
              </a:rPr>
              <a:t>Dr. Ginny Santiago</a:t>
            </a:r>
            <a:endParaRPr sz="1800" b="1" i="0" u="none" strike="noStrike" cap="none">
              <a:solidFill>
                <a:srgbClr val="BA0C2F"/>
              </a:solidFill>
              <a:latin typeface="Gill Sans"/>
              <a:ea typeface="Gill Sans"/>
              <a:cs typeface="Gill Sans"/>
              <a:sym typeface="Gill Sans"/>
            </a:endParaRPr>
          </a:p>
          <a:p>
            <a:pPr marL="0" marR="0" lvl="0" indent="0" algn="ctr" rtl="0">
              <a:lnSpc>
                <a:spcPct val="80000"/>
              </a:lnSpc>
              <a:spcBef>
                <a:spcPts val="0"/>
              </a:spcBef>
              <a:spcAft>
                <a:spcPts val="0"/>
              </a:spcAft>
              <a:buClr>
                <a:srgbClr val="000000"/>
              </a:buClr>
              <a:buSzPts val="1800"/>
              <a:buFont typeface="Arial"/>
              <a:buNone/>
            </a:pPr>
            <a:r>
              <a:rPr lang="en-US" sz="1500" b="0" i="0" u="none" strike="noStrike" cap="none">
                <a:solidFill>
                  <a:srgbClr val="050505"/>
                </a:solidFill>
                <a:highlight>
                  <a:srgbClr val="E4E6EB"/>
                </a:highlight>
                <a:latin typeface="Arial"/>
                <a:ea typeface="Arial"/>
                <a:cs typeface="Arial"/>
                <a:sym typeface="Arial"/>
              </a:rPr>
              <a:t>SURGE Performance Evaluation Team Member</a:t>
            </a:r>
            <a:endParaRPr sz="1800" b="1" i="0" u="none" strike="noStrike" cap="none">
              <a:solidFill>
                <a:srgbClr val="BA0C2F"/>
              </a:solidFill>
              <a:latin typeface="Gill Sans"/>
              <a:ea typeface="Gill Sans"/>
              <a:cs typeface="Gill Sans"/>
              <a:sym typeface="Gill Sans"/>
            </a:endParaRPr>
          </a:p>
          <a:p>
            <a:pPr marL="0" marR="0" lvl="0" indent="0" algn="ctr" rtl="0">
              <a:lnSpc>
                <a:spcPct val="100000"/>
              </a:lnSpc>
              <a:spcBef>
                <a:spcPts val="0"/>
              </a:spcBef>
              <a:spcAft>
                <a:spcPts val="0"/>
              </a:spcAft>
              <a:buClr>
                <a:srgbClr val="000000"/>
              </a:buClr>
              <a:buSzPts val="1800"/>
              <a:buFont typeface="Arial"/>
              <a:buNone/>
            </a:pPr>
            <a:r>
              <a:rPr lang="en-US" sz="1500" b="0" i="1" u="none" strike="noStrike" cap="none">
                <a:solidFill>
                  <a:srgbClr val="050505"/>
                </a:solidFill>
                <a:highlight>
                  <a:srgbClr val="E4E6EB"/>
                </a:highlight>
                <a:latin typeface="Arial"/>
                <a:ea typeface="Arial"/>
                <a:cs typeface="Arial"/>
                <a:sym typeface="Arial"/>
              </a:rPr>
              <a:t>Research in MSMEs</a:t>
            </a:r>
            <a:endParaRPr sz="1500" b="0" i="1" u="none" strike="noStrike" cap="none">
              <a:solidFill>
                <a:srgbClr val="000000"/>
              </a:solidFill>
              <a:latin typeface="Gill Sans"/>
              <a:ea typeface="Gill Sans"/>
              <a:cs typeface="Gill Sans"/>
              <a:sym typeface="Gill Sans"/>
            </a:endParaRPr>
          </a:p>
          <a:p>
            <a:pPr marL="0" marR="0" lvl="0" indent="0" algn="ctr" rtl="0">
              <a:lnSpc>
                <a:spcPct val="70000"/>
              </a:lnSpc>
              <a:spcBef>
                <a:spcPts val="0"/>
              </a:spcBef>
              <a:spcAft>
                <a:spcPts val="0"/>
              </a:spcAft>
              <a:buClr>
                <a:srgbClr val="000000"/>
              </a:buClr>
              <a:buSzPts val="1800"/>
              <a:buFont typeface="Arial"/>
              <a:buNone/>
            </a:pPr>
            <a:endParaRPr sz="1400" b="0" i="0" u="none" strike="noStrike" cap="none">
              <a:solidFill>
                <a:srgbClr val="000000"/>
              </a:solidFill>
              <a:latin typeface="Arial"/>
              <a:ea typeface="Arial"/>
              <a:cs typeface="Arial"/>
              <a:sym typeface="Arial"/>
            </a:endParaRPr>
          </a:p>
        </p:txBody>
      </p:sp>
      <p:cxnSp>
        <p:nvCxnSpPr>
          <p:cNvPr id="461" name="Google Shape;461;g13c0be569d1_0_0"/>
          <p:cNvCxnSpPr/>
          <p:nvPr/>
        </p:nvCxnSpPr>
        <p:spPr>
          <a:xfrm>
            <a:off x="809350" y="1601175"/>
            <a:ext cx="464100" cy="0"/>
          </a:xfrm>
          <a:prstGeom prst="straightConnector1">
            <a:avLst/>
          </a:prstGeom>
          <a:noFill/>
          <a:ln w="19050" cap="flat" cmpd="sng">
            <a:solidFill>
              <a:srgbClr val="FFFFFF"/>
            </a:solidFill>
            <a:prstDash val="solid"/>
            <a:round/>
            <a:headEnd type="none" w="sm" len="sm"/>
            <a:tailEnd type="none" w="sm" len="sm"/>
          </a:ln>
        </p:spPr>
      </p:cxnSp>
      <p:sp>
        <p:nvSpPr>
          <p:cNvPr id="462" name="Google Shape;462;g13c0be569d1_0_0"/>
          <p:cNvSpPr txBox="1"/>
          <p:nvPr/>
        </p:nvSpPr>
        <p:spPr>
          <a:xfrm>
            <a:off x="2288650" y="5676575"/>
            <a:ext cx="4536300" cy="729600"/>
          </a:xfrm>
          <a:prstGeom prst="rect">
            <a:avLst/>
          </a:prstGeom>
          <a:noFill/>
          <a:ln>
            <a:noFill/>
          </a:ln>
        </p:spPr>
        <p:txBody>
          <a:bodyPr spcFirstLastPara="1" wrap="square" lIns="91425" tIns="45700" rIns="91425" bIns="45700" anchor="t" anchorCtr="0">
            <a:spAutoFit/>
          </a:bodyPr>
          <a:lstStyle/>
          <a:p>
            <a:pPr marL="0" marR="0" lvl="0" indent="0" algn="ctr" rtl="0">
              <a:lnSpc>
                <a:spcPct val="80000"/>
              </a:lnSpc>
              <a:spcBef>
                <a:spcPts val="0"/>
              </a:spcBef>
              <a:spcAft>
                <a:spcPts val="0"/>
              </a:spcAft>
              <a:buClr>
                <a:srgbClr val="000000"/>
              </a:buClr>
              <a:buSzPts val="1800"/>
              <a:buFont typeface="Arial"/>
              <a:buNone/>
            </a:pPr>
            <a:r>
              <a:rPr lang="en-US" sz="1800" b="1" i="0" u="none" strike="noStrike" cap="none">
                <a:solidFill>
                  <a:srgbClr val="BA0C2F"/>
                </a:solidFill>
                <a:latin typeface="Gill Sans"/>
                <a:ea typeface="Gill Sans"/>
                <a:cs typeface="Gill Sans"/>
                <a:sym typeface="Gill Sans"/>
              </a:rPr>
              <a:t>Engr. Senen Dizon</a:t>
            </a:r>
            <a:endParaRPr sz="1800" b="1" i="0" u="none" strike="noStrike" cap="none">
              <a:solidFill>
                <a:srgbClr val="BA0C2F"/>
              </a:solidFill>
              <a:latin typeface="Gill Sans"/>
              <a:ea typeface="Gill Sans"/>
              <a:cs typeface="Gill Sans"/>
              <a:sym typeface="Gill Sans"/>
            </a:endParaRPr>
          </a:p>
          <a:p>
            <a:pPr marL="0" marR="0" lvl="0" indent="0" algn="ctr" rtl="0">
              <a:lnSpc>
                <a:spcPct val="80000"/>
              </a:lnSpc>
              <a:spcBef>
                <a:spcPts val="0"/>
              </a:spcBef>
              <a:spcAft>
                <a:spcPts val="0"/>
              </a:spcAft>
              <a:buClr>
                <a:srgbClr val="000000"/>
              </a:buClr>
              <a:buSzPts val="1800"/>
              <a:buFont typeface="Arial"/>
              <a:buNone/>
            </a:pPr>
            <a:r>
              <a:rPr lang="en-US" sz="1500" b="0" i="0" u="none" strike="noStrike" cap="none">
                <a:solidFill>
                  <a:srgbClr val="050505"/>
                </a:solidFill>
                <a:highlight>
                  <a:srgbClr val="E4E6EB"/>
                </a:highlight>
                <a:latin typeface="Arial"/>
                <a:ea typeface="Arial"/>
                <a:cs typeface="Arial"/>
                <a:sym typeface="Arial"/>
              </a:rPr>
              <a:t>SURGE Performance Evaluation Team Member</a:t>
            </a:r>
            <a:endParaRPr sz="1500" b="1" i="0" u="none" strike="noStrike" cap="none">
              <a:solidFill>
                <a:srgbClr val="BA0C2F"/>
              </a:solidFill>
              <a:latin typeface="Gill Sans"/>
              <a:ea typeface="Gill Sans"/>
              <a:cs typeface="Gill Sans"/>
              <a:sym typeface="Gill Sans"/>
            </a:endParaRPr>
          </a:p>
          <a:p>
            <a:pPr marL="0" marR="0" lvl="0" indent="0" algn="ctr" rtl="0">
              <a:lnSpc>
                <a:spcPct val="100000"/>
              </a:lnSpc>
              <a:spcBef>
                <a:spcPts val="0"/>
              </a:spcBef>
              <a:spcAft>
                <a:spcPts val="0"/>
              </a:spcAft>
              <a:buClr>
                <a:srgbClr val="000000"/>
              </a:buClr>
              <a:buSzPts val="1800"/>
              <a:buFont typeface="Arial"/>
              <a:buNone/>
            </a:pPr>
            <a:r>
              <a:rPr lang="en-US" sz="1500" b="0" i="1" u="none" strike="noStrike" cap="none">
                <a:solidFill>
                  <a:srgbClr val="050505"/>
                </a:solidFill>
                <a:highlight>
                  <a:srgbClr val="E4E6EB"/>
                </a:highlight>
                <a:latin typeface="Arial"/>
                <a:ea typeface="Arial"/>
                <a:cs typeface="Arial"/>
                <a:sym typeface="Arial"/>
              </a:rPr>
              <a:t>Water Supply and Sanitation</a:t>
            </a:r>
            <a:endParaRPr sz="1500" b="1" i="1" u="none" strike="noStrike" cap="none">
              <a:solidFill>
                <a:srgbClr val="BA0C2F"/>
              </a:solidFill>
              <a:latin typeface="Gill Sans"/>
              <a:ea typeface="Gill Sans"/>
              <a:cs typeface="Gill Sans"/>
              <a:sym typeface="Gill Sans"/>
            </a:endParaRPr>
          </a:p>
        </p:txBody>
      </p:sp>
      <p:pic>
        <p:nvPicPr>
          <p:cNvPr id="463" name="Google Shape;463;g13c0be569d1_0_0"/>
          <p:cNvPicPr preferRelativeResize="0"/>
          <p:nvPr/>
        </p:nvPicPr>
        <p:blipFill rotWithShape="1">
          <a:blip r:embed="rId3">
            <a:alphaModFix/>
          </a:blip>
          <a:srcRect/>
          <a:stretch/>
        </p:blipFill>
        <p:spPr>
          <a:xfrm>
            <a:off x="858563" y="2520350"/>
            <a:ext cx="1645919" cy="1645919"/>
          </a:xfrm>
          <a:prstGeom prst="rect">
            <a:avLst/>
          </a:prstGeom>
          <a:noFill/>
          <a:ln>
            <a:noFill/>
          </a:ln>
        </p:spPr>
      </p:pic>
      <p:sp>
        <p:nvSpPr>
          <p:cNvPr id="464" name="Google Shape;464;g13c0be569d1_0_0"/>
          <p:cNvSpPr/>
          <p:nvPr/>
        </p:nvSpPr>
        <p:spPr>
          <a:xfrm>
            <a:off x="3703320" y="1539240"/>
            <a:ext cx="1792200" cy="1792200"/>
          </a:xfrm>
          <a:prstGeom prst="ellipse">
            <a:avLst/>
          </a:prstGeom>
          <a:solidFill>
            <a:srgbClr val="8B092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65" name="Google Shape;465;g13c0be569d1_0_0"/>
          <p:cNvPicPr preferRelativeResize="0"/>
          <p:nvPr/>
        </p:nvPicPr>
        <p:blipFill rotWithShape="1">
          <a:blip r:embed="rId4">
            <a:alphaModFix/>
          </a:blip>
          <a:srcRect/>
          <a:stretch/>
        </p:blipFill>
        <p:spPr>
          <a:xfrm>
            <a:off x="3776472" y="1618088"/>
            <a:ext cx="1645919" cy="1645919"/>
          </a:xfrm>
          <a:prstGeom prst="rect">
            <a:avLst/>
          </a:prstGeom>
          <a:noFill/>
          <a:ln>
            <a:noFill/>
          </a:ln>
        </p:spPr>
      </p:pic>
      <p:pic>
        <p:nvPicPr>
          <p:cNvPr id="466" name="Google Shape;466;g13c0be569d1_0_0"/>
          <p:cNvPicPr preferRelativeResize="0"/>
          <p:nvPr/>
        </p:nvPicPr>
        <p:blipFill rotWithShape="1">
          <a:blip r:embed="rId5">
            <a:alphaModFix/>
          </a:blip>
          <a:srcRect/>
          <a:stretch/>
        </p:blipFill>
        <p:spPr>
          <a:xfrm>
            <a:off x="3731300" y="4050825"/>
            <a:ext cx="1645921" cy="1645921"/>
          </a:xfrm>
          <a:prstGeom prst="rect">
            <a:avLst/>
          </a:prstGeom>
          <a:noFill/>
          <a:ln>
            <a:noFill/>
          </a:ln>
        </p:spPr>
      </p:pic>
      <p:pic>
        <p:nvPicPr>
          <p:cNvPr id="467" name="Google Shape;467;g13c0be569d1_0_0"/>
          <p:cNvPicPr preferRelativeResize="0"/>
          <p:nvPr/>
        </p:nvPicPr>
        <p:blipFill rotWithShape="1">
          <a:blip r:embed="rId6">
            <a:alphaModFix/>
          </a:blip>
          <a:srcRect/>
          <a:stretch/>
        </p:blipFill>
        <p:spPr>
          <a:xfrm>
            <a:off x="6646700" y="2523744"/>
            <a:ext cx="1645919" cy="164591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57"/>
                                        </p:tgtEl>
                                        <p:attrNameLst>
                                          <p:attrName>style.visibility</p:attrName>
                                        </p:attrNameLst>
                                      </p:cBhvr>
                                      <p:to>
                                        <p:strVal val="visible"/>
                                      </p:to>
                                    </p:set>
                                    <p:animEffect transition="in" filter="fade">
                                      <p:cBhvr>
                                        <p:cTn id="7" dur="500"/>
                                        <p:tgtEl>
                                          <p:spTgt spid="45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58"/>
                                        </p:tgtEl>
                                        <p:attrNameLst>
                                          <p:attrName>style.visibility</p:attrName>
                                        </p:attrNameLst>
                                      </p:cBhvr>
                                      <p:to>
                                        <p:strVal val="visible"/>
                                      </p:to>
                                    </p:set>
                                    <p:animEffect transition="in" filter="fade">
                                      <p:cBhvr>
                                        <p:cTn id="12" dur="500"/>
                                        <p:tgtEl>
                                          <p:spTgt spid="458"/>
                                        </p:tgtEl>
                                      </p:cBhvr>
                                    </p:animEffect>
                                  </p:childTnLst>
                                </p:cTn>
                              </p:par>
                              <p:par>
                                <p:cTn id="13" presetID="10" presetClass="entr" presetSubtype="0" fill="hold" nodeType="withEffect">
                                  <p:stCondLst>
                                    <p:cond delay="0"/>
                                  </p:stCondLst>
                                  <p:childTnLst>
                                    <p:set>
                                      <p:cBhvr>
                                        <p:cTn id="14" dur="1" fill="hold">
                                          <p:stCondLst>
                                            <p:cond delay="0"/>
                                          </p:stCondLst>
                                        </p:cTn>
                                        <p:tgtEl>
                                          <p:spTgt spid="460"/>
                                        </p:tgtEl>
                                        <p:attrNameLst>
                                          <p:attrName>style.visibility</p:attrName>
                                        </p:attrNameLst>
                                      </p:cBhvr>
                                      <p:to>
                                        <p:strVal val="visible"/>
                                      </p:to>
                                    </p:set>
                                    <p:animEffect transition="in" filter="fade">
                                      <p:cBhvr>
                                        <p:cTn id="15" dur="500"/>
                                        <p:tgtEl>
                                          <p:spTgt spid="460"/>
                                        </p:tgtEl>
                                      </p:cBhvr>
                                    </p:animEffect>
                                  </p:childTnLst>
                                </p:cTn>
                              </p:par>
                              <p:par>
                                <p:cTn id="16" presetID="10" presetClass="entr" presetSubtype="0" fill="hold" nodeType="withEffect">
                                  <p:stCondLst>
                                    <p:cond delay="0"/>
                                  </p:stCondLst>
                                  <p:childTnLst>
                                    <p:set>
                                      <p:cBhvr>
                                        <p:cTn id="17" dur="1" fill="hold">
                                          <p:stCondLst>
                                            <p:cond delay="0"/>
                                          </p:stCondLst>
                                        </p:cTn>
                                        <p:tgtEl>
                                          <p:spTgt spid="462"/>
                                        </p:tgtEl>
                                        <p:attrNameLst>
                                          <p:attrName>style.visibility</p:attrName>
                                        </p:attrNameLst>
                                      </p:cBhvr>
                                      <p:to>
                                        <p:strVal val="visible"/>
                                      </p:to>
                                    </p:set>
                                    <p:animEffect transition="in" filter="fade">
                                      <p:cBhvr>
                                        <p:cTn id="18" dur="500"/>
                                        <p:tgtEl>
                                          <p:spTgt spid="462"/>
                                        </p:tgtEl>
                                      </p:cBhvr>
                                    </p:animEffect>
                                  </p:childTnLst>
                                </p:cTn>
                              </p:par>
                              <p:par>
                                <p:cTn id="19" presetID="10" presetClass="entr" presetSubtype="0" fill="hold" nodeType="withEffect">
                                  <p:stCondLst>
                                    <p:cond delay="0"/>
                                  </p:stCondLst>
                                  <p:childTnLst>
                                    <p:set>
                                      <p:cBhvr>
                                        <p:cTn id="20" dur="1" fill="hold">
                                          <p:stCondLst>
                                            <p:cond delay="0"/>
                                          </p:stCondLst>
                                        </p:cTn>
                                        <p:tgtEl>
                                          <p:spTgt spid="463"/>
                                        </p:tgtEl>
                                        <p:attrNameLst>
                                          <p:attrName>style.visibility</p:attrName>
                                        </p:attrNameLst>
                                      </p:cBhvr>
                                      <p:to>
                                        <p:strVal val="visible"/>
                                      </p:to>
                                    </p:set>
                                    <p:animEffect transition="in" filter="fade">
                                      <p:cBhvr>
                                        <p:cTn id="21" dur="500"/>
                                        <p:tgtEl>
                                          <p:spTgt spid="463"/>
                                        </p:tgtEl>
                                      </p:cBhvr>
                                    </p:animEffect>
                                  </p:childTnLst>
                                </p:cTn>
                              </p:par>
                              <p:par>
                                <p:cTn id="22" presetID="10" presetClass="entr" presetSubtype="0" fill="hold" nodeType="withEffect">
                                  <p:stCondLst>
                                    <p:cond delay="0"/>
                                  </p:stCondLst>
                                  <p:childTnLst>
                                    <p:set>
                                      <p:cBhvr>
                                        <p:cTn id="23" dur="1" fill="hold">
                                          <p:stCondLst>
                                            <p:cond delay="0"/>
                                          </p:stCondLst>
                                        </p:cTn>
                                        <p:tgtEl>
                                          <p:spTgt spid="464"/>
                                        </p:tgtEl>
                                        <p:attrNameLst>
                                          <p:attrName>style.visibility</p:attrName>
                                        </p:attrNameLst>
                                      </p:cBhvr>
                                      <p:to>
                                        <p:strVal val="visible"/>
                                      </p:to>
                                    </p:set>
                                    <p:animEffect transition="in" filter="fade">
                                      <p:cBhvr>
                                        <p:cTn id="24" dur="500"/>
                                        <p:tgtEl>
                                          <p:spTgt spid="464"/>
                                        </p:tgtEl>
                                      </p:cBhvr>
                                    </p:animEffect>
                                  </p:childTnLst>
                                </p:cTn>
                              </p:par>
                              <p:par>
                                <p:cTn id="25" presetID="10" presetClass="entr" presetSubtype="0" fill="hold" nodeType="withEffect">
                                  <p:stCondLst>
                                    <p:cond delay="0"/>
                                  </p:stCondLst>
                                  <p:childTnLst>
                                    <p:set>
                                      <p:cBhvr>
                                        <p:cTn id="26" dur="1" fill="hold">
                                          <p:stCondLst>
                                            <p:cond delay="0"/>
                                          </p:stCondLst>
                                        </p:cTn>
                                        <p:tgtEl>
                                          <p:spTgt spid="465"/>
                                        </p:tgtEl>
                                        <p:attrNameLst>
                                          <p:attrName>style.visibility</p:attrName>
                                        </p:attrNameLst>
                                      </p:cBhvr>
                                      <p:to>
                                        <p:strVal val="visible"/>
                                      </p:to>
                                    </p:set>
                                    <p:animEffect transition="in" filter="fade">
                                      <p:cBhvr>
                                        <p:cTn id="27" dur="500"/>
                                        <p:tgtEl>
                                          <p:spTgt spid="465"/>
                                        </p:tgtEl>
                                      </p:cBhvr>
                                    </p:animEffect>
                                  </p:childTnLst>
                                </p:cTn>
                              </p:par>
                              <p:par>
                                <p:cTn id="28" presetID="10" presetClass="entr" presetSubtype="0" fill="hold" nodeType="withEffect">
                                  <p:stCondLst>
                                    <p:cond delay="0"/>
                                  </p:stCondLst>
                                  <p:childTnLst>
                                    <p:set>
                                      <p:cBhvr>
                                        <p:cTn id="29" dur="1" fill="hold">
                                          <p:stCondLst>
                                            <p:cond delay="0"/>
                                          </p:stCondLst>
                                        </p:cTn>
                                        <p:tgtEl>
                                          <p:spTgt spid="466"/>
                                        </p:tgtEl>
                                        <p:attrNameLst>
                                          <p:attrName>style.visibility</p:attrName>
                                        </p:attrNameLst>
                                      </p:cBhvr>
                                      <p:to>
                                        <p:strVal val="visible"/>
                                      </p:to>
                                    </p:set>
                                    <p:animEffect transition="in" filter="fade">
                                      <p:cBhvr>
                                        <p:cTn id="30" dur="500"/>
                                        <p:tgtEl>
                                          <p:spTgt spid="466"/>
                                        </p:tgtEl>
                                      </p:cBhvr>
                                    </p:animEffect>
                                  </p:childTnLst>
                                </p:cTn>
                              </p:par>
                              <p:par>
                                <p:cTn id="31" presetID="10" presetClass="entr" presetSubtype="0" fill="hold" nodeType="withEffect">
                                  <p:stCondLst>
                                    <p:cond delay="0"/>
                                  </p:stCondLst>
                                  <p:childTnLst>
                                    <p:set>
                                      <p:cBhvr>
                                        <p:cTn id="32" dur="1" fill="hold">
                                          <p:stCondLst>
                                            <p:cond delay="0"/>
                                          </p:stCondLst>
                                        </p:cTn>
                                        <p:tgtEl>
                                          <p:spTgt spid="467"/>
                                        </p:tgtEl>
                                        <p:attrNameLst>
                                          <p:attrName>style.visibility</p:attrName>
                                        </p:attrNameLst>
                                      </p:cBhvr>
                                      <p:to>
                                        <p:strVal val="visible"/>
                                      </p:to>
                                    </p:set>
                                    <p:animEffect transition="in" filter="fade">
                                      <p:cBhvr>
                                        <p:cTn id="33" dur="500"/>
                                        <p:tgtEl>
                                          <p:spTgt spid="467"/>
                                        </p:tgtEl>
                                      </p:cBhvr>
                                    </p:animEffect>
                                  </p:childTnLst>
                                </p:cTn>
                              </p:par>
                              <p:par>
                                <p:cTn id="34" presetID="10" presetClass="entr" presetSubtype="0" fill="hold" nodeType="withEffect">
                                  <p:stCondLst>
                                    <p:cond delay="0"/>
                                  </p:stCondLst>
                                  <p:childTnLst>
                                    <p:set>
                                      <p:cBhvr>
                                        <p:cTn id="35" dur="1" fill="hold">
                                          <p:stCondLst>
                                            <p:cond delay="0"/>
                                          </p:stCondLst>
                                        </p:cTn>
                                        <p:tgtEl>
                                          <p:spTgt spid="459"/>
                                        </p:tgtEl>
                                        <p:attrNameLst>
                                          <p:attrName>style.visibility</p:attrName>
                                        </p:attrNameLst>
                                      </p:cBhvr>
                                      <p:to>
                                        <p:strVal val="visible"/>
                                      </p:to>
                                    </p:set>
                                    <p:animEffect transition="in" filter="fade">
                                      <p:cBhvr>
                                        <p:cTn id="36" dur="500"/>
                                        <p:tgtEl>
                                          <p:spTgt spid="4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Google Shape;472;g13c94e1753e_1_0"/>
          <p:cNvSpPr txBox="1">
            <a:spLocks noGrp="1"/>
          </p:cNvSpPr>
          <p:nvPr>
            <p:ph type="title"/>
          </p:nvPr>
        </p:nvSpPr>
        <p:spPr>
          <a:xfrm>
            <a:off x="731525" y="548650"/>
            <a:ext cx="7582200" cy="1117500"/>
          </a:xfrm>
          <a:prstGeom prst="rect">
            <a:avLst/>
          </a:prstGeom>
          <a:noFill/>
          <a:ln>
            <a:noFill/>
          </a:ln>
        </p:spPr>
        <p:txBody>
          <a:bodyPr spcFirstLastPara="1" wrap="square" lIns="91425" tIns="45700" rIns="91425" bIns="45700" anchor="b" anchorCtr="0">
            <a:spAutoFit/>
          </a:bodyPr>
          <a:lstStyle/>
          <a:p>
            <a:pPr marL="0" lvl="0" indent="0" algn="l" rtl="0">
              <a:lnSpc>
                <a:spcPct val="90000"/>
              </a:lnSpc>
              <a:spcBef>
                <a:spcPts val="0"/>
              </a:spcBef>
              <a:spcAft>
                <a:spcPts val="0"/>
              </a:spcAft>
              <a:buClr>
                <a:srgbClr val="651D32"/>
              </a:buClr>
              <a:buSzPts val="2800"/>
              <a:buFont typeface="Gill Sans"/>
              <a:buNone/>
            </a:pPr>
            <a:r>
              <a:rPr lang="en-US" sz="2600" b="1">
                <a:solidFill>
                  <a:srgbClr val="651D32"/>
                </a:solidFill>
              </a:rPr>
              <a:t>USAID/SURGE Interventions in Partnership with the CDI Cities</a:t>
            </a:r>
            <a:endParaRPr sz="2600" b="1">
              <a:solidFill>
                <a:schemeClr val="lt2"/>
              </a:solidFill>
            </a:endParaRPr>
          </a:p>
          <a:p>
            <a:pPr marL="0" lvl="0" indent="0" algn="l" rtl="0">
              <a:lnSpc>
                <a:spcPct val="90000"/>
              </a:lnSpc>
              <a:spcBef>
                <a:spcPts val="0"/>
              </a:spcBef>
              <a:spcAft>
                <a:spcPts val="0"/>
              </a:spcAft>
              <a:buClr>
                <a:srgbClr val="651D32"/>
              </a:buClr>
              <a:buSzPts val="2800"/>
              <a:buFont typeface="Gill Sans"/>
              <a:buNone/>
            </a:pPr>
            <a:r>
              <a:rPr lang="en-US" sz="2200">
                <a:solidFill>
                  <a:schemeClr val="dk1"/>
                </a:solidFill>
              </a:rPr>
              <a:t>Soft and Hard Component Interventions</a:t>
            </a:r>
            <a:endParaRPr sz="2200">
              <a:solidFill>
                <a:schemeClr val="dk1"/>
              </a:solidFill>
            </a:endParaRPr>
          </a:p>
        </p:txBody>
      </p:sp>
      <p:cxnSp>
        <p:nvCxnSpPr>
          <p:cNvPr id="473" name="Google Shape;473;g13c94e1753e_1_0"/>
          <p:cNvCxnSpPr/>
          <p:nvPr/>
        </p:nvCxnSpPr>
        <p:spPr>
          <a:xfrm>
            <a:off x="816250" y="1688600"/>
            <a:ext cx="464100" cy="0"/>
          </a:xfrm>
          <a:prstGeom prst="straightConnector1">
            <a:avLst/>
          </a:prstGeom>
          <a:noFill/>
          <a:ln w="19050" cap="flat" cmpd="sng">
            <a:solidFill>
              <a:schemeClr val="lt1"/>
            </a:solidFill>
            <a:prstDash val="solid"/>
            <a:round/>
            <a:headEnd type="none" w="sm" len="sm"/>
            <a:tailEnd type="none" w="sm" len="sm"/>
          </a:ln>
        </p:spPr>
      </p:cxnSp>
      <p:pic>
        <p:nvPicPr>
          <p:cNvPr id="474" name="Google Shape;474;g13c94e1753e_1_0"/>
          <p:cNvPicPr preferRelativeResize="0"/>
          <p:nvPr/>
        </p:nvPicPr>
        <p:blipFill rotWithShape="1">
          <a:blip r:embed="rId3">
            <a:alphaModFix/>
          </a:blip>
          <a:srcRect l="3888" t="14302" r="2644"/>
          <a:stretch/>
        </p:blipFill>
        <p:spPr>
          <a:xfrm>
            <a:off x="6419075" y="1876812"/>
            <a:ext cx="2204475" cy="1322869"/>
          </a:xfrm>
          <a:prstGeom prst="rect">
            <a:avLst/>
          </a:prstGeom>
          <a:noFill/>
          <a:ln w="19050" cap="flat" cmpd="sng">
            <a:solidFill>
              <a:schemeClr val="lt1"/>
            </a:solidFill>
            <a:prstDash val="solid"/>
            <a:round/>
            <a:headEnd type="none" w="sm" len="sm"/>
            <a:tailEnd type="none" w="sm" len="sm"/>
          </a:ln>
        </p:spPr>
      </p:pic>
      <p:pic>
        <p:nvPicPr>
          <p:cNvPr id="475" name="Google Shape;475;g13c94e1753e_1_0"/>
          <p:cNvPicPr preferRelativeResize="0"/>
          <p:nvPr/>
        </p:nvPicPr>
        <p:blipFill rotWithShape="1">
          <a:blip r:embed="rId4">
            <a:alphaModFix/>
          </a:blip>
          <a:srcRect l="3601" t="6707" r="3564"/>
          <a:stretch/>
        </p:blipFill>
        <p:spPr>
          <a:xfrm>
            <a:off x="4295400" y="1876800"/>
            <a:ext cx="2069700" cy="1322875"/>
          </a:xfrm>
          <a:prstGeom prst="rect">
            <a:avLst/>
          </a:prstGeom>
          <a:noFill/>
          <a:ln w="19050" cap="flat" cmpd="sng">
            <a:solidFill>
              <a:schemeClr val="lt1"/>
            </a:solidFill>
            <a:prstDash val="solid"/>
            <a:round/>
            <a:headEnd type="none" w="sm" len="sm"/>
            <a:tailEnd type="none" w="sm" len="sm"/>
          </a:ln>
        </p:spPr>
      </p:pic>
      <p:sp>
        <p:nvSpPr>
          <p:cNvPr id="476" name="Google Shape;476;g13c94e1753e_1_0"/>
          <p:cNvSpPr txBox="1"/>
          <p:nvPr/>
        </p:nvSpPr>
        <p:spPr>
          <a:xfrm>
            <a:off x="731525" y="1813963"/>
            <a:ext cx="1752000" cy="1465200"/>
          </a:xfrm>
          <a:prstGeom prst="rect">
            <a:avLst/>
          </a:prstGeom>
          <a:noFill/>
          <a:ln>
            <a:noFill/>
          </a:ln>
        </p:spPr>
        <p:txBody>
          <a:bodyPr spcFirstLastPara="1" wrap="square" lIns="91425" tIns="91425" rIns="91425" bIns="91425" anchor="t" anchorCtr="0">
            <a:spAutoFit/>
          </a:bodyPr>
          <a:lstStyle/>
          <a:p>
            <a:pPr marL="0" marR="0" lvl="0" indent="0" algn="l" rtl="0">
              <a:lnSpc>
                <a:spcPct val="80000"/>
              </a:lnSpc>
              <a:spcBef>
                <a:spcPts val="0"/>
              </a:spcBef>
              <a:spcAft>
                <a:spcPts val="800"/>
              </a:spcAft>
              <a:buClr>
                <a:srgbClr val="000000"/>
              </a:buClr>
              <a:buSzPts val="1300"/>
              <a:buFont typeface="Arial"/>
              <a:buNone/>
            </a:pPr>
            <a:r>
              <a:rPr lang="en-US" sz="1300" b="1" i="0" u="none" strike="noStrike" cap="none">
                <a:solidFill>
                  <a:srgbClr val="888888"/>
                </a:solidFill>
                <a:latin typeface="Source Sans Pro"/>
                <a:ea typeface="Source Sans Pro"/>
                <a:cs typeface="Source Sans Pro"/>
                <a:sym typeface="Source Sans Pro"/>
              </a:rPr>
              <a:t>SOFT Component</a:t>
            </a:r>
            <a:r>
              <a:rPr lang="en-US" sz="1300" b="0" i="0" u="none" strike="noStrike" cap="none">
                <a:solidFill>
                  <a:srgbClr val="888888"/>
                </a:solidFill>
                <a:latin typeface="Source Sans Pro"/>
                <a:ea typeface="Source Sans Pro"/>
                <a:cs typeface="Source Sans Pro"/>
                <a:sym typeface="Source Sans Pro"/>
              </a:rPr>
              <a:t> </a:t>
            </a:r>
            <a:r>
              <a:rPr lang="en-US" sz="1300" b="1" i="0" u="none" strike="noStrike" cap="none">
                <a:solidFill>
                  <a:srgbClr val="888888"/>
                </a:solidFill>
                <a:latin typeface="Source Sans Pro"/>
                <a:ea typeface="Source Sans Pro"/>
                <a:cs typeface="Source Sans Pro"/>
                <a:sym typeface="Source Sans Pro"/>
              </a:rPr>
              <a:t>Interventions </a:t>
            </a:r>
            <a:r>
              <a:rPr lang="en-US" sz="1300" b="0" i="0" u="none" strike="noStrike" cap="none">
                <a:solidFill>
                  <a:schemeClr val="accent3"/>
                </a:solidFill>
                <a:latin typeface="Source Sans Pro"/>
                <a:ea typeface="Source Sans Pro"/>
                <a:cs typeface="Source Sans Pro"/>
                <a:sym typeface="Source Sans Pro"/>
              </a:rPr>
              <a:t>are non-physical structure activities contributing to the improvement of basic operation and management practices.</a:t>
            </a:r>
            <a:endParaRPr sz="1300" b="0" i="0" u="none" strike="noStrike" cap="none">
              <a:solidFill>
                <a:schemeClr val="accent3"/>
              </a:solidFill>
              <a:latin typeface="Source Sans Pro"/>
              <a:ea typeface="Source Sans Pro"/>
              <a:cs typeface="Source Sans Pro"/>
              <a:sym typeface="Source Sans Pro"/>
            </a:endParaRPr>
          </a:p>
        </p:txBody>
      </p:sp>
      <p:sp>
        <p:nvSpPr>
          <p:cNvPr id="477" name="Google Shape;477;g13c94e1753e_1_0"/>
          <p:cNvSpPr/>
          <p:nvPr/>
        </p:nvSpPr>
        <p:spPr>
          <a:xfrm>
            <a:off x="2740698" y="4484097"/>
            <a:ext cx="5804400" cy="422100"/>
          </a:xfrm>
          <a:prstGeom prst="roundRect">
            <a:avLst>
              <a:gd name="adj" fmla="val 16667"/>
            </a:avLst>
          </a:prstGeom>
          <a:solidFill>
            <a:srgbClr val="6C6463"/>
          </a:solidFill>
          <a:ln w="38100" cap="flat" cmpd="sng">
            <a:solidFill>
              <a:schemeClr val="lt1"/>
            </a:solidFill>
            <a:prstDash val="solid"/>
            <a:round/>
            <a:headEnd type="none" w="sm" len="sm"/>
            <a:tailEnd type="none" w="sm" len="sm"/>
          </a:ln>
        </p:spPr>
        <p:txBody>
          <a:bodyPr spcFirstLastPara="1" wrap="square" lIns="182875" tIns="0" rIns="182875" bIns="91425" anchor="ctr" anchorCtr="0">
            <a:noAutofit/>
          </a:bodyPr>
          <a:lstStyle/>
          <a:p>
            <a:pPr marL="0" marR="0" lvl="0" indent="0" algn="ctr" rtl="0">
              <a:lnSpc>
                <a:spcPct val="80000"/>
              </a:lnSpc>
              <a:spcBef>
                <a:spcPts val="800"/>
              </a:spcBef>
              <a:spcAft>
                <a:spcPts val="0"/>
              </a:spcAft>
              <a:buClr>
                <a:srgbClr val="000000"/>
              </a:buClr>
              <a:buSzPts val="2600"/>
              <a:buFont typeface="Arial"/>
              <a:buNone/>
            </a:pPr>
            <a:endParaRPr sz="2000" b="0" i="0" u="none" strike="noStrike" cap="none">
              <a:solidFill>
                <a:schemeClr val="lt1"/>
              </a:solidFill>
              <a:latin typeface="Gill Sans"/>
              <a:ea typeface="Gill Sans"/>
              <a:cs typeface="Gill Sans"/>
              <a:sym typeface="Gill Sans"/>
            </a:endParaRPr>
          </a:p>
          <a:p>
            <a:pPr marL="0" marR="0" lvl="0" indent="0" algn="ctr" rtl="0">
              <a:lnSpc>
                <a:spcPct val="80000"/>
              </a:lnSpc>
              <a:spcBef>
                <a:spcPts val="800"/>
              </a:spcBef>
              <a:spcAft>
                <a:spcPts val="0"/>
              </a:spcAft>
              <a:buClr>
                <a:srgbClr val="000000"/>
              </a:buClr>
              <a:buSzPts val="2600"/>
              <a:buFont typeface="Arial"/>
              <a:buNone/>
            </a:pPr>
            <a:endParaRPr sz="2000" b="0" i="0" u="none" strike="noStrike" cap="none">
              <a:solidFill>
                <a:schemeClr val="lt1"/>
              </a:solidFill>
              <a:latin typeface="Gill Sans"/>
              <a:ea typeface="Gill Sans"/>
              <a:cs typeface="Gill Sans"/>
              <a:sym typeface="Gill Sans"/>
            </a:endParaRPr>
          </a:p>
          <a:p>
            <a:pPr marL="0" marR="0" lvl="0" indent="0" algn="ctr" rtl="0">
              <a:lnSpc>
                <a:spcPct val="80000"/>
              </a:lnSpc>
              <a:spcBef>
                <a:spcPts val="800"/>
              </a:spcBef>
              <a:spcAft>
                <a:spcPts val="0"/>
              </a:spcAft>
              <a:buClr>
                <a:srgbClr val="000000"/>
              </a:buClr>
              <a:buSzPts val="2600"/>
              <a:buFont typeface="Arial"/>
              <a:buNone/>
            </a:pPr>
            <a:endParaRPr sz="2000" b="0" i="0" u="none" strike="noStrike" cap="none">
              <a:solidFill>
                <a:schemeClr val="lt1"/>
              </a:solidFill>
              <a:latin typeface="Gill Sans"/>
              <a:ea typeface="Gill Sans"/>
              <a:cs typeface="Gill Sans"/>
              <a:sym typeface="Gill Sans"/>
            </a:endParaRPr>
          </a:p>
          <a:p>
            <a:pPr marL="0" marR="0" lvl="0" indent="0" algn="ctr" rtl="0">
              <a:lnSpc>
                <a:spcPct val="80000"/>
              </a:lnSpc>
              <a:spcBef>
                <a:spcPts val="800"/>
              </a:spcBef>
              <a:spcAft>
                <a:spcPts val="0"/>
              </a:spcAft>
              <a:buClr>
                <a:srgbClr val="000000"/>
              </a:buClr>
              <a:buSzPts val="2600"/>
              <a:buFont typeface="Arial"/>
              <a:buNone/>
            </a:pPr>
            <a:r>
              <a:rPr lang="en-US" sz="2000" b="0" i="0" u="none" strike="noStrike" cap="none">
                <a:solidFill>
                  <a:schemeClr val="lt1"/>
                </a:solidFill>
                <a:latin typeface="Gill Sans"/>
                <a:ea typeface="Gill Sans"/>
                <a:cs typeface="Gill Sans"/>
                <a:sym typeface="Gill Sans"/>
              </a:rPr>
              <a:t>Assisted the preparation of plans and programs</a:t>
            </a:r>
            <a:endParaRPr sz="2000" b="0" i="0" u="none" strike="noStrike" cap="none">
              <a:solidFill>
                <a:schemeClr val="lt1"/>
              </a:solidFill>
              <a:latin typeface="Gill Sans"/>
              <a:ea typeface="Gill Sans"/>
              <a:cs typeface="Gill Sans"/>
              <a:sym typeface="Gill Sans"/>
            </a:endParaRPr>
          </a:p>
          <a:p>
            <a:pPr marL="0" marR="0" lvl="0" indent="0" algn="ctr" rtl="0">
              <a:lnSpc>
                <a:spcPct val="80000"/>
              </a:lnSpc>
              <a:spcBef>
                <a:spcPts val="800"/>
              </a:spcBef>
              <a:spcAft>
                <a:spcPts val="0"/>
              </a:spcAft>
              <a:buClr>
                <a:srgbClr val="000000"/>
              </a:buClr>
              <a:buSzPts val="2400"/>
              <a:buFont typeface="Arial"/>
              <a:buNone/>
            </a:pPr>
            <a:endParaRPr sz="2000" b="0" i="0" u="none" strike="noStrike" cap="none">
              <a:solidFill>
                <a:schemeClr val="lt1"/>
              </a:solidFill>
              <a:latin typeface="Gill Sans"/>
              <a:ea typeface="Gill Sans"/>
              <a:cs typeface="Gill Sans"/>
              <a:sym typeface="Gill Sans"/>
            </a:endParaRPr>
          </a:p>
          <a:p>
            <a:pPr marL="0" marR="0" lvl="0" indent="0" algn="ctr" rtl="0">
              <a:lnSpc>
                <a:spcPct val="80000"/>
              </a:lnSpc>
              <a:spcBef>
                <a:spcPts val="800"/>
              </a:spcBef>
              <a:spcAft>
                <a:spcPts val="0"/>
              </a:spcAft>
              <a:buClr>
                <a:srgbClr val="000000"/>
              </a:buClr>
              <a:buSzPts val="2600"/>
              <a:buFont typeface="Arial"/>
              <a:buNone/>
            </a:pPr>
            <a:endParaRPr sz="2000" b="0" i="0" u="none" strike="noStrike" cap="none">
              <a:solidFill>
                <a:schemeClr val="lt1"/>
              </a:solidFill>
              <a:latin typeface="Gill Sans"/>
              <a:ea typeface="Gill Sans"/>
              <a:cs typeface="Gill Sans"/>
              <a:sym typeface="Gill Sans"/>
            </a:endParaRPr>
          </a:p>
          <a:p>
            <a:pPr marL="0" marR="0" lvl="0" indent="0" algn="ctr" rtl="0">
              <a:lnSpc>
                <a:spcPct val="100000"/>
              </a:lnSpc>
              <a:spcBef>
                <a:spcPts val="0"/>
              </a:spcBef>
              <a:spcAft>
                <a:spcPts val="0"/>
              </a:spcAft>
              <a:buClr>
                <a:srgbClr val="000000"/>
              </a:buClr>
              <a:buSzPts val="1400"/>
              <a:buFont typeface="Arial"/>
              <a:buNone/>
            </a:pPr>
            <a:endParaRPr sz="2000" b="0" i="0" u="none" strike="noStrike" cap="none">
              <a:solidFill>
                <a:srgbClr val="000000"/>
              </a:solidFill>
              <a:latin typeface="Arial"/>
              <a:ea typeface="Arial"/>
              <a:cs typeface="Arial"/>
              <a:sym typeface="Arial"/>
            </a:endParaRPr>
          </a:p>
        </p:txBody>
      </p:sp>
      <p:sp>
        <p:nvSpPr>
          <p:cNvPr id="478" name="Google Shape;478;g13c94e1753e_1_0"/>
          <p:cNvSpPr/>
          <p:nvPr/>
        </p:nvSpPr>
        <p:spPr>
          <a:xfrm>
            <a:off x="2749698" y="3960947"/>
            <a:ext cx="5804400" cy="422100"/>
          </a:xfrm>
          <a:prstGeom prst="roundRect">
            <a:avLst>
              <a:gd name="adj" fmla="val 16667"/>
            </a:avLst>
          </a:prstGeom>
          <a:solidFill>
            <a:schemeClr val="accent2"/>
          </a:solidFill>
          <a:ln w="38100" cap="flat" cmpd="sng">
            <a:solidFill>
              <a:schemeClr val="lt1"/>
            </a:solidFill>
            <a:prstDash val="solid"/>
            <a:round/>
            <a:headEnd type="none" w="sm" len="sm"/>
            <a:tailEnd type="none" w="sm" len="sm"/>
          </a:ln>
        </p:spPr>
        <p:txBody>
          <a:bodyPr spcFirstLastPara="1" wrap="square" lIns="274300" tIns="274300" rIns="182875" bIns="91425" anchor="t" anchorCtr="0">
            <a:noAutofit/>
          </a:bodyPr>
          <a:lstStyle/>
          <a:p>
            <a:pPr marL="0" marR="0" lvl="0" indent="0" algn="ctr" rtl="0">
              <a:lnSpc>
                <a:spcPct val="10000"/>
              </a:lnSpc>
              <a:spcBef>
                <a:spcPts val="0"/>
              </a:spcBef>
              <a:spcAft>
                <a:spcPts val="0"/>
              </a:spcAft>
              <a:buClr>
                <a:srgbClr val="000000"/>
              </a:buClr>
              <a:buSzPts val="2600"/>
              <a:buFont typeface="Arial"/>
              <a:buNone/>
            </a:pPr>
            <a:r>
              <a:rPr lang="en-US" sz="2000" b="0" i="0" u="none" strike="noStrike" cap="none">
                <a:solidFill>
                  <a:schemeClr val="lt1"/>
                </a:solidFill>
                <a:latin typeface="Gill Sans"/>
                <a:ea typeface="Gill Sans"/>
                <a:cs typeface="Gill Sans"/>
                <a:sym typeface="Gill Sans"/>
              </a:rPr>
              <a:t>Conducted engineering studies</a:t>
            </a:r>
            <a:endParaRPr sz="2000" b="0" i="0" u="none" strike="noStrike" cap="none">
              <a:solidFill>
                <a:schemeClr val="lt1"/>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1400"/>
              <a:buFont typeface="Arial"/>
              <a:buNone/>
            </a:pPr>
            <a:endParaRPr sz="2000" b="0" i="0" u="none" strike="noStrike" cap="none">
              <a:solidFill>
                <a:srgbClr val="000000"/>
              </a:solidFill>
              <a:latin typeface="Arial"/>
              <a:ea typeface="Arial"/>
              <a:cs typeface="Arial"/>
              <a:sym typeface="Arial"/>
            </a:endParaRPr>
          </a:p>
        </p:txBody>
      </p:sp>
      <p:sp>
        <p:nvSpPr>
          <p:cNvPr id="479" name="Google Shape;479;g13c94e1753e_1_0"/>
          <p:cNvSpPr/>
          <p:nvPr/>
        </p:nvSpPr>
        <p:spPr>
          <a:xfrm>
            <a:off x="2749610" y="3436497"/>
            <a:ext cx="5804400" cy="422100"/>
          </a:xfrm>
          <a:prstGeom prst="roundRect">
            <a:avLst>
              <a:gd name="adj" fmla="val 16667"/>
            </a:avLst>
          </a:prstGeom>
          <a:solidFill>
            <a:schemeClr val="accent6"/>
          </a:solidFill>
          <a:ln w="38100" cap="flat" cmpd="sng">
            <a:solidFill>
              <a:schemeClr val="lt1"/>
            </a:solidFill>
            <a:prstDash val="solid"/>
            <a:round/>
            <a:headEnd type="none" w="sm" len="sm"/>
            <a:tailEnd type="none" w="sm" len="sm"/>
          </a:ln>
        </p:spPr>
        <p:txBody>
          <a:bodyPr spcFirstLastPara="1" wrap="square" lIns="274300" tIns="91425" rIns="182875" bIns="91425" anchor="ctr" anchorCtr="0">
            <a:noAutofit/>
          </a:bodyPr>
          <a:lstStyle/>
          <a:p>
            <a:pPr marL="0" marR="0" lvl="0" indent="0" algn="ctr" rtl="0">
              <a:lnSpc>
                <a:spcPct val="80000"/>
              </a:lnSpc>
              <a:spcBef>
                <a:spcPts val="800"/>
              </a:spcBef>
              <a:spcAft>
                <a:spcPts val="0"/>
              </a:spcAft>
              <a:buClr>
                <a:schemeClr val="dk1"/>
              </a:buClr>
              <a:buSzPts val="1100"/>
              <a:buFont typeface="Arial"/>
              <a:buNone/>
            </a:pPr>
            <a:r>
              <a:rPr lang="en-US" sz="2000" b="0" i="0" u="none" strike="noStrike" cap="none">
                <a:solidFill>
                  <a:schemeClr val="lt1"/>
                </a:solidFill>
                <a:latin typeface="Gill Sans"/>
                <a:ea typeface="Gill Sans"/>
                <a:cs typeface="Gill Sans"/>
                <a:sym typeface="Gill Sans"/>
              </a:rPr>
              <a:t>Provided personnel capacity-building activities</a:t>
            </a:r>
            <a:endParaRPr sz="2000" b="0" i="0" u="none" strike="noStrike" cap="none">
              <a:solidFill>
                <a:srgbClr val="000000"/>
              </a:solidFill>
              <a:latin typeface="Arial"/>
              <a:ea typeface="Arial"/>
              <a:cs typeface="Arial"/>
              <a:sym typeface="Arial"/>
            </a:endParaRPr>
          </a:p>
        </p:txBody>
      </p:sp>
      <p:pic>
        <p:nvPicPr>
          <p:cNvPr id="480" name="Google Shape;480;g13c94e1753e_1_0"/>
          <p:cNvPicPr preferRelativeResize="0"/>
          <p:nvPr/>
        </p:nvPicPr>
        <p:blipFill rotWithShape="1">
          <a:blip r:embed="rId5">
            <a:alphaModFix/>
          </a:blip>
          <a:srcRect/>
          <a:stretch/>
        </p:blipFill>
        <p:spPr>
          <a:xfrm>
            <a:off x="731525" y="3307350"/>
            <a:ext cx="1828800" cy="1828800"/>
          </a:xfrm>
          <a:prstGeom prst="rect">
            <a:avLst/>
          </a:prstGeom>
          <a:noFill/>
          <a:ln>
            <a:noFill/>
          </a:ln>
          <a:effectLst>
            <a:outerShdw blurRad="57150" dist="19050" dir="5400000" algn="bl" rotWithShape="0">
              <a:srgbClr val="000000">
                <a:alpha val="49019"/>
              </a:srgbClr>
            </a:outerShdw>
          </a:effectLst>
        </p:spPr>
      </p:pic>
      <p:pic>
        <p:nvPicPr>
          <p:cNvPr id="481" name="Google Shape;481;g13c94e1753e_1_0"/>
          <p:cNvPicPr preferRelativeResize="0"/>
          <p:nvPr/>
        </p:nvPicPr>
        <p:blipFill rotWithShape="1">
          <a:blip r:embed="rId6">
            <a:alphaModFix/>
          </a:blip>
          <a:srcRect l="12157" r="13663" b="3809"/>
          <a:stretch/>
        </p:blipFill>
        <p:spPr>
          <a:xfrm>
            <a:off x="2489425" y="1870900"/>
            <a:ext cx="1752000" cy="1322875"/>
          </a:xfrm>
          <a:prstGeom prst="rect">
            <a:avLst/>
          </a:prstGeom>
          <a:noFill/>
          <a:ln w="19050" cap="flat" cmpd="sng">
            <a:solidFill>
              <a:schemeClr val="lt1"/>
            </a:solidFill>
            <a:prstDash val="solid"/>
            <a:round/>
            <a:headEnd type="none" w="sm" len="sm"/>
            <a:tailEnd type="none" w="sm" len="sm"/>
          </a:ln>
        </p:spPr>
      </p:pic>
      <p:pic>
        <p:nvPicPr>
          <p:cNvPr id="482" name="Google Shape;482;g13c94e1753e_1_0"/>
          <p:cNvPicPr preferRelativeResize="0"/>
          <p:nvPr/>
        </p:nvPicPr>
        <p:blipFill rotWithShape="1">
          <a:blip r:embed="rId7">
            <a:alphaModFix/>
          </a:blip>
          <a:srcRect l="7751" t="15306" r="13791" b="5385"/>
          <a:stretch/>
        </p:blipFill>
        <p:spPr>
          <a:xfrm>
            <a:off x="3055175" y="5208348"/>
            <a:ext cx="1070550" cy="1238700"/>
          </a:xfrm>
          <a:prstGeom prst="rect">
            <a:avLst/>
          </a:prstGeom>
          <a:noFill/>
          <a:ln w="19050" cap="flat" cmpd="sng">
            <a:solidFill>
              <a:schemeClr val="lt1"/>
            </a:solidFill>
            <a:prstDash val="solid"/>
            <a:round/>
            <a:headEnd type="none" w="sm" len="sm"/>
            <a:tailEnd type="none" w="sm" len="sm"/>
          </a:ln>
        </p:spPr>
      </p:pic>
      <p:pic>
        <p:nvPicPr>
          <p:cNvPr id="483" name="Google Shape;483;g13c94e1753e_1_0">
            <a:hlinkClick r:id="rId8"/>
          </p:cNvPr>
          <p:cNvPicPr preferRelativeResize="0"/>
          <p:nvPr/>
        </p:nvPicPr>
        <p:blipFill rotWithShape="1">
          <a:blip r:embed="rId9">
            <a:alphaModFix/>
          </a:blip>
          <a:srcRect l="4825" t="3029" r="10227" b="3765"/>
          <a:stretch/>
        </p:blipFill>
        <p:spPr>
          <a:xfrm flipH="1">
            <a:off x="7067300" y="5208372"/>
            <a:ext cx="1345175" cy="1238700"/>
          </a:xfrm>
          <a:prstGeom prst="rect">
            <a:avLst/>
          </a:prstGeom>
          <a:noFill/>
          <a:ln w="19050" cap="flat" cmpd="sng">
            <a:solidFill>
              <a:schemeClr val="lt1"/>
            </a:solidFill>
            <a:prstDash val="solid"/>
            <a:round/>
            <a:headEnd type="none" w="sm" len="sm"/>
            <a:tailEnd type="none" w="sm" len="sm"/>
          </a:ln>
        </p:spPr>
      </p:pic>
      <p:sp>
        <p:nvSpPr>
          <p:cNvPr id="484" name="Google Shape;484;g13c94e1753e_1_0"/>
          <p:cNvSpPr txBox="1"/>
          <p:nvPr/>
        </p:nvSpPr>
        <p:spPr>
          <a:xfrm>
            <a:off x="728000" y="5231535"/>
            <a:ext cx="2312700" cy="1145100"/>
          </a:xfrm>
          <a:prstGeom prst="rect">
            <a:avLst/>
          </a:prstGeom>
          <a:noFill/>
          <a:ln>
            <a:noFill/>
          </a:ln>
        </p:spPr>
        <p:txBody>
          <a:bodyPr spcFirstLastPara="1" wrap="square" lIns="91425" tIns="91425" rIns="91425" bIns="91425" anchor="t" anchorCtr="0">
            <a:spAutoFit/>
          </a:bodyPr>
          <a:lstStyle/>
          <a:p>
            <a:pPr marL="0" marR="0" lvl="0" indent="0" algn="l" rtl="0">
              <a:lnSpc>
                <a:spcPct val="80000"/>
              </a:lnSpc>
              <a:spcBef>
                <a:spcPts val="0"/>
              </a:spcBef>
              <a:spcAft>
                <a:spcPts val="800"/>
              </a:spcAft>
              <a:buClr>
                <a:srgbClr val="000000"/>
              </a:buClr>
              <a:buSzPts val="1300"/>
              <a:buFont typeface="Arial"/>
              <a:buNone/>
            </a:pPr>
            <a:r>
              <a:rPr lang="en-US" sz="1300" b="1" i="0" u="none" strike="noStrike" cap="none">
                <a:solidFill>
                  <a:srgbClr val="888888"/>
                </a:solidFill>
                <a:latin typeface="Source Sans Pro"/>
                <a:ea typeface="Source Sans Pro"/>
                <a:cs typeface="Source Sans Pro"/>
                <a:sym typeface="Source Sans Pro"/>
              </a:rPr>
              <a:t>HARD  Component</a:t>
            </a:r>
            <a:r>
              <a:rPr lang="en-US" sz="1300" b="0" i="0" u="none" strike="noStrike" cap="none">
                <a:solidFill>
                  <a:srgbClr val="888888"/>
                </a:solidFill>
                <a:latin typeface="Source Sans Pro"/>
                <a:ea typeface="Source Sans Pro"/>
                <a:cs typeface="Source Sans Pro"/>
                <a:sym typeface="Source Sans Pro"/>
              </a:rPr>
              <a:t> </a:t>
            </a:r>
            <a:r>
              <a:rPr lang="en-US" sz="1300" b="1" i="0" u="none" strike="noStrike" cap="none">
                <a:solidFill>
                  <a:srgbClr val="888888"/>
                </a:solidFill>
                <a:latin typeface="Source Sans Pro"/>
                <a:ea typeface="Source Sans Pro"/>
                <a:cs typeface="Source Sans Pro"/>
                <a:sym typeface="Source Sans Pro"/>
              </a:rPr>
              <a:t>Interventions </a:t>
            </a:r>
            <a:r>
              <a:rPr lang="en-US" sz="1300" b="0" i="0" u="none" strike="noStrike" cap="none">
                <a:solidFill>
                  <a:schemeClr val="accent3"/>
                </a:solidFill>
                <a:latin typeface="Source Sans Pro"/>
                <a:ea typeface="Source Sans Pro"/>
                <a:cs typeface="Source Sans Pro"/>
                <a:sym typeface="Source Sans Pro"/>
              </a:rPr>
              <a:t>are activities on the</a:t>
            </a:r>
            <a:r>
              <a:rPr lang="en-US" sz="1300" b="1" i="0" u="none" strike="noStrike" cap="none">
                <a:solidFill>
                  <a:schemeClr val="accent3"/>
                </a:solidFill>
                <a:latin typeface="Source Sans Pro"/>
                <a:ea typeface="Source Sans Pro"/>
                <a:cs typeface="Source Sans Pro"/>
                <a:sym typeface="Source Sans Pro"/>
              </a:rPr>
              <a:t> </a:t>
            </a:r>
            <a:r>
              <a:rPr lang="en-US" sz="1300" b="0" i="0" u="none" strike="noStrike" cap="none">
                <a:solidFill>
                  <a:schemeClr val="accent3"/>
                </a:solidFill>
                <a:latin typeface="Source Sans Pro"/>
                <a:ea typeface="Source Sans Pro"/>
                <a:cs typeface="Source Sans Pro"/>
                <a:sym typeface="Source Sans Pro"/>
              </a:rPr>
              <a:t>improvement of existing facilities and development of additional physical structure/facilities.</a:t>
            </a:r>
            <a:endParaRPr sz="1300" b="0" i="0" u="none" strike="noStrike" cap="none">
              <a:solidFill>
                <a:srgbClr val="888888"/>
              </a:solidFill>
              <a:latin typeface="Source Sans Pro"/>
              <a:ea typeface="Source Sans Pro"/>
              <a:cs typeface="Source Sans Pro"/>
              <a:sym typeface="Source Sans Pro"/>
            </a:endParaRPr>
          </a:p>
        </p:txBody>
      </p:sp>
      <p:pic>
        <p:nvPicPr>
          <p:cNvPr id="485" name="Google Shape;485;g13c94e1753e_1_0"/>
          <p:cNvPicPr preferRelativeResize="0"/>
          <p:nvPr/>
        </p:nvPicPr>
        <p:blipFill rotWithShape="1">
          <a:blip r:embed="rId10">
            <a:alphaModFix/>
          </a:blip>
          <a:srcRect/>
          <a:stretch/>
        </p:blipFill>
        <p:spPr>
          <a:xfrm>
            <a:off x="4221000" y="5208360"/>
            <a:ext cx="1651600" cy="1238700"/>
          </a:xfrm>
          <a:prstGeom prst="rect">
            <a:avLst/>
          </a:prstGeom>
          <a:noFill/>
          <a:ln w="19050" cap="flat" cmpd="sng">
            <a:solidFill>
              <a:schemeClr val="lt1"/>
            </a:solidFill>
            <a:prstDash val="solid"/>
            <a:round/>
            <a:headEnd type="none" w="sm" len="sm"/>
            <a:tailEnd type="none" w="sm" len="sm"/>
          </a:ln>
        </p:spPr>
      </p:pic>
      <p:pic>
        <p:nvPicPr>
          <p:cNvPr id="486" name="Google Shape;486;g13c94e1753e_1_0"/>
          <p:cNvPicPr preferRelativeResize="0"/>
          <p:nvPr/>
        </p:nvPicPr>
        <p:blipFill rotWithShape="1">
          <a:blip r:embed="rId11">
            <a:alphaModFix/>
          </a:blip>
          <a:srcRect/>
          <a:stretch/>
        </p:blipFill>
        <p:spPr>
          <a:xfrm>
            <a:off x="5967875" y="5208363"/>
            <a:ext cx="1004140" cy="1238700"/>
          </a:xfrm>
          <a:prstGeom prst="rect">
            <a:avLst/>
          </a:prstGeom>
          <a:noFill/>
          <a:ln w="19050" cap="flat" cmpd="sng">
            <a:solidFill>
              <a:schemeClr val="lt1"/>
            </a:solidFill>
            <a:prstDash val="solid"/>
            <a:round/>
            <a:headEnd type="none" w="sm" len="sm"/>
            <a:tailEnd type="none" w="sm" len="sm"/>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72"/>
                                        </p:tgtEl>
                                        <p:attrNameLst>
                                          <p:attrName>style.visibility</p:attrName>
                                        </p:attrNameLst>
                                      </p:cBhvr>
                                      <p:to>
                                        <p:strVal val="visible"/>
                                      </p:to>
                                    </p:set>
                                    <p:animEffect transition="in" filter="fade">
                                      <p:cBhvr>
                                        <p:cTn id="7" dur="500"/>
                                        <p:tgtEl>
                                          <p:spTgt spid="47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76"/>
                                        </p:tgtEl>
                                        <p:attrNameLst>
                                          <p:attrName>style.visibility</p:attrName>
                                        </p:attrNameLst>
                                      </p:cBhvr>
                                      <p:to>
                                        <p:strVal val="visible"/>
                                      </p:to>
                                    </p:set>
                                    <p:animEffect transition="in" filter="fade">
                                      <p:cBhvr>
                                        <p:cTn id="12" dur="500"/>
                                        <p:tgtEl>
                                          <p:spTgt spid="476"/>
                                        </p:tgtEl>
                                      </p:cBhvr>
                                    </p:animEffect>
                                  </p:childTnLst>
                                </p:cTn>
                              </p:par>
                              <p:par>
                                <p:cTn id="13" presetID="10" presetClass="entr" presetSubtype="0" fill="hold" nodeType="withEffect">
                                  <p:stCondLst>
                                    <p:cond delay="0"/>
                                  </p:stCondLst>
                                  <p:childTnLst>
                                    <p:set>
                                      <p:cBhvr>
                                        <p:cTn id="14" dur="1" fill="hold">
                                          <p:stCondLst>
                                            <p:cond delay="0"/>
                                          </p:stCondLst>
                                        </p:cTn>
                                        <p:tgtEl>
                                          <p:spTgt spid="481"/>
                                        </p:tgtEl>
                                        <p:attrNameLst>
                                          <p:attrName>style.visibility</p:attrName>
                                        </p:attrNameLst>
                                      </p:cBhvr>
                                      <p:to>
                                        <p:strVal val="visible"/>
                                      </p:to>
                                    </p:set>
                                    <p:animEffect transition="in" filter="fade">
                                      <p:cBhvr>
                                        <p:cTn id="15" dur="500"/>
                                        <p:tgtEl>
                                          <p:spTgt spid="481"/>
                                        </p:tgtEl>
                                      </p:cBhvr>
                                    </p:animEffect>
                                  </p:childTnLst>
                                </p:cTn>
                              </p:par>
                              <p:par>
                                <p:cTn id="16" presetID="10" presetClass="entr" presetSubtype="0" fill="hold" nodeType="withEffect">
                                  <p:stCondLst>
                                    <p:cond delay="0"/>
                                  </p:stCondLst>
                                  <p:childTnLst>
                                    <p:set>
                                      <p:cBhvr>
                                        <p:cTn id="17" dur="1" fill="hold">
                                          <p:stCondLst>
                                            <p:cond delay="0"/>
                                          </p:stCondLst>
                                        </p:cTn>
                                        <p:tgtEl>
                                          <p:spTgt spid="475"/>
                                        </p:tgtEl>
                                        <p:attrNameLst>
                                          <p:attrName>style.visibility</p:attrName>
                                        </p:attrNameLst>
                                      </p:cBhvr>
                                      <p:to>
                                        <p:strVal val="visible"/>
                                      </p:to>
                                    </p:set>
                                    <p:animEffect transition="in" filter="fade">
                                      <p:cBhvr>
                                        <p:cTn id="18" dur="500"/>
                                        <p:tgtEl>
                                          <p:spTgt spid="475"/>
                                        </p:tgtEl>
                                      </p:cBhvr>
                                    </p:animEffect>
                                  </p:childTnLst>
                                </p:cTn>
                              </p:par>
                              <p:par>
                                <p:cTn id="19" presetID="10" presetClass="entr" presetSubtype="0" fill="hold" nodeType="withEffect">
                                  <p:stCondLst>
                                    <p:cond delay="0"/>
                                  </p:stCondLst>
                                  <p:childTnLst>
                                    <p:set>
                                      <p:cBhvr>
                                        <p:cTn id="20" dur="1" fill="hold">
                                          <p:stCondLst>
                                            <p:cond delay="0"/>
                                          </p:stCondLst>
                                        </p:cTn>
                                        <p:tgtEl>
                                          <p:spTgt spid="474"/>
                                        </p:tgtEl>
                                        <p:attrNameLst>
                                          <p:attrName>style.visibility</p:attrName>
                                        </p:attrNameLst>
                                      </p:cBhvr>
                                      <p:to>
                                        <p:strVal val="visible"/>
                                      </p:to>
                                    </p:set>
                                    <p:animEffect transition="in" filter="fade">
                                      <p:cBhvr>
                                        <p:cTn id="21" dur="500"/>
                                        <p:tgtEl>
                                          <p:spTgt spid="47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80"/>
                                        </p:tgtEl>
                                        <p:attrNameLst>
                                          <p:attrName>style.visibility</p:attrName>
                                        </p:attrNameLst>
                                      </p:cBhvr>
                                      <p:to>
                                        <p:strVal val="visible"/>
                                      </p:to>
                                    </p:set>
                                    <p:animEffect transition="in" filter="fade">
                                      <p:cBhvr>
                                        <p:cTn id="26" dur="500"/>
                                        <p:tgtEl>
                                          <p:spTgt spid="480"/>
                                        </p:tgtEl>
                                      </p:cBhvr>
                                    </p:animEffect>
                                  </p:childTnLst>
                                </p:cTn>
                              </p:par>
                              <p:par>
                                <p:cTn id="27" presetID="10" presetClass="entr" presetSubtype="0" fill="hold" nodeType="withEffect">
                                  <p:stCondLst>
                                    <p:cond delay="0"/>
                                  </p:stCondLst>
                                  <p:childTnLst>
                                    <p:set>
                                      <p:cBhvr>
                                        <p:cTn id="28" dur="1" fill="hold">
                                          <p:stCondLst>
                                            <p:cond delay="0"/>
                                          </p:stCondLst>
                                        </p:cTn>
                                        <p:tgtEl>
                                          <p:spTgt spid="479"/>
                                        </p:tgtEl>
                                        <p:attrNameLst>
                                          <p:attrName>style.visibility</p:attrName>
                                        </p:attrNameLst>
                                      </p:cBhvr>
                                      <p:to>
                                        <p:strVal val="visible"/>
                                      </p:to>
                                    </p:set>
                                    <p:animEffect transition="in" filter="fade">
                                      <p:cBhvr>
                                        <p:cTn id="29" dur="500"/>
                                        <p:tgtEl>
                                          <p:spTgt spid="479"/>
                                        </p:tgtEl>
                                      </p:cBhvr>
                                    </p:animEffect>
                                  </p:childTnLst>
                                </p:cTn>
                              </p:par>
                              <p:par>
                                <p:cTn id="30" presetID="10" presetClass="entr" presetSubtype="0" fill="hold" nodeType="withEffect">
                                  <p:stCondLst>
                                    <p:cond delay="0"/>
                                  </p:stCondLst>
                                  <p:childTnLst>
                                    <p:set>
                                      <p:cBhvr>
                                        <p:cTn id="31" dur="1" fill="hold">
                                          <p:stCondLst>
                                            <p:cond delay="0"/>
                                          </p:stCondLst>
                                        </p:cTn>
                                        <p:tgtEl>
                                          <p:spTgt spid="478"/>
                                        </p:tgtEl>
                                        <p:attrNameLst>
                                          <p:attrName>style.visibility</p:attrName>
                                        </p:attrNameLst>
                                      </p:cBhvr>
                                      <p:to>
                                        <p:strVal val="visible"/>
                                      </p:to>
                                    </p:set>
                                    <p:animEffect transition="in" filter="fade">
                                      <p:cBhvr>
                                        <p:cTn id="32" dur="500"/>
                                        <p:tgtEl>
                                          <p:spTgt spid="478"/>
                                        </p:tgtEl>
                                      </p:cBhvr>
                                    </p:animEffect>
                                  </p:childTnLst>
                                </p:cTn>
                              </p:par>
                              <p:par>
                                <p:cTn id="33" presetID="10" presetClass="entr" presetSubtype="0" fill="hold" nodeType="withEffect">
                                  <p:stCondLst>
                                    <p:cond delay="0"/>
                                  </p:stCondLst>
                                  <p:childTnLst>
                                    <p:set>
                                      <p:cBhvr>
                                        <p:cTn id="34" dur="1" fill="hold">
                                          <p:stCondLst>
                                            <p:cond delay="0"/>
                                          </p:stCondLst>
                                        </p:cTn>
                                        <p:tgtEl>
                                          <p:spTgt spid="477"/>
                                        </p:tgtEl>
                                        <p:attrNameLst>
                                          <p:attrName>style.visibility</p:attrName>
                                        </p:attrNameLst>
                                      </p:cBhvr>
                                      <p:to>
                                        <p:strVal val="visible"/>
                                      </p:to>
                                    </p:set>
                                    <p:animEffect transition="in" filter="fade">
                                      <p:cBhvr>
                                        <p:cTn id="35" dur="500"/>
                                        <p:tgtEl>
                                          <p:spTgt spid="477"/>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483"/>
                                        </p:tgtEl>
                                        <p:attrNameLst>
                                          <p:attrName>style.visibility</p:attrName>
                                        </p:attrNameLst>
                                      </p:cBhvr>
                                      <p:to>
                                        <p:strVal val="visible"/>
                                      </p:to>
                                    </p:set>
                                    <p:animEffect transition="in" filter="fade">
                                      <p:cBhvr>
                                        <p:cTn id="40" dur="500"/>
                                        <p:tgtEl>
                                          <p:spTgt spid="483"/>
                                        </p:tgtEl>
                                      </p:cBhvr>
                                    </p:animEffect>
                                  </p:childTnLst>
                                </p:cTn>
                              </p:par>
                              <p:par>
                                <p:cTn id="41" presetID="10" presetClass="entr" presetSubtype="0" fill="hold" nodeType="withEffect">
                                  <p:stCondLst>
                                    <p:cond delay="0"/>
                                  </p:stCondLst>
                                  <p:childTnLst>
                                    <p:set>
                                      <p:cBhvr>
                                        <p:cTn id="42" dur="1" fill="hold">
                                          <p:stCondLst>
                                            <p:cond delay="0"/>
                                          </p:stCondLst>
                                        </p:cTn>
                                        <p:tgtEl>
                                          <p:spTgt spid="486"/>
                                        </p:tgtEl>
                                        <p:attrNameLst>
                                          <p:attrName>style.visibility</p:attrName>
                                        </p:attrNameLst>
                                      </p:cBhvr>
                                      <p:to>
                                        <p:strVal val="visible"/>
                                      </p:to>
                                    </p:set>
                                    <p:animEffect transition="in" filter="fade">
                                      <p:cBhvr>
                                        <p:cTn id="43" dur="500"/>
                                        <p:tgtEl>
                                          <p:spTgt spid="486"/>
                                        </p:tgtEl>
                                      </p:cBhvr>
                                    </p:animEffect>
                                  </p:childTnLst>
                                </p:cTn>
                              </p:par>
                              <p:par>
                                <p:cTn id="44" presetID="10" presetClass="entr" presetSubtype="0" fill="hold" nodeType="withEffect">
                                  <p:stCondLst>
                                    <p:cond delay="0"/>
                                  </p:stCondLst>
                                  <p:childTnLst>
                                    <p:set>
                                      <p:cBhvr>
                                        <p:cTn id="45" dur="1" fill="hold">
                                          <p:stCondLst>
                                            <p:cond delay="0"/>
                                          </p:stCondLst>
                                        </p:cTn>
                                        <p:tgtEl>
                                          <p:spTgt spid="485"/>
                                        </p:tgtEl>
                                        <p:attrNameLst>
                                          <p:attrName>style.visibility</p:attrName>
                                        </p:attrNameLst>
                                      </p:cBhvr>
                                      <p:to>
                                        <p:strVal val="visible"/>
                                      </p:to>
                                    </p:set>
                                    <p:animEffect transition="in" filter="fade">
                                      <p:cBhvr>
                                        <p:cTn id="46" dur="500"/>
                                        <p:tgtEl>
                                          <p:spTgt spid="485"/>
                                        </p:tgtEl>
                                      </p:cBhvr>
                                    </p:animEffect>
                                  </p:childTnLst>
                                </p:cTn>
                              </p:par>
                              <p:par>
                                <p:cTn id="47" presetID="10" presetClass="entr" presetSubtype="0" fill="hold" nodeType="withEffect">
                                  <p:stCondLst>
                                    <p:cond delay="0"/>
                                  </p:stCondLst>
                                  <p:childTnLst>
                                    <p:set>
                                      <p:cBhvr>
                                        <p:cTn id="48" dur="1" fill="hold">
                                          <p:stCondLst>
                                            <p:cond delay="0"/>
                                          </p:stCondLst>
                                        </p:cTn>
                                        <p:tgtEl>
                                          <p:spTgt spid="482"/>
                                        </p:tgtEl>
                                        <p:attrNameLst>
                                          <p:attrName>style.visibility</p:attrName>
                                        </p:attrNameLst>
                                      </p:cBhvr>
                                      <p:to>
                                        <p:strVal val="visible"/>
                                      </p:to>
                                    </p:set>
                                    <p:animEffect transition="in" filter="fade">
                                      <p:cBhvr>
                                        <p:cTn id="49" dur="500"/>
                                        <p:tgtEl>
                                          <p:spTgt spid="482"/>
                                        </p:tgtEl>
                                      </p:cBhvr>
                                    </p:animEffect>
                                  </p:childTnLst>
                                </p:cTn>
                              </p:par>
                              <p:par>
                                <p:cTn id="50" presetID="10" presetClass="entr" presetSubtype="0" fill="hold" nodeType="withEffect">
                                  <p:stCondLst>
                                    <p:cond delay="0"/>
                                  </p:stCondLst>
                                  <p:childTnLst>
                                    <p:set>
                                      <p:cBhvr>
                                        <p:cTn id="51" dur="1" fill="hold">
                                          <p:stCondLst>
                                            <p:cond delay="0"/>
                                          </p:stCondLst>
                                        </p:cTn>
                                        <p:tgtEl>
                                          <p:spTgt spid="484"/>
                                        </p:tgtEl>
                                        <p:attrNameLst>
                                          <p:attrName>style.visibility</p:attrName>
                                        </p:attrNameLst>
                                      </p:cBhvr>
                                      <p:to>
                                        <p:strVal val="visible"/>
                                      </p:to>
                                    </p:set>
                                    <p:animEffect transition="in" filter="fade">
                                      <p:cBhvr>
                                        <p:cTn id="52" dur="500"/>
                                        <p:tgtEl>
                                          <p:spTgt spid="4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sp>
        <p:nvSpPr>
          <p:cNvPr id="491" name="Google Shape;491;g13bf9c164fc_0_15"/>
          <p:cNvSpPr txBox="1">
            <a:spLocks noGrp="1"/>
          </p:cNvSpPr>
          <p:nvPr>
            <p:ph type="title"/>
          </p:nvPr>
        </p:nvSpPr>
        <p:spPr>
          <a:xfrm>
            <a:off x="731525" y="548650"/>
            <a:ext cx="7844100" cy="757200"/>
          </a:xfrm>
          <a:prstGeom prst="rect">
            <a:avLst/>
          </a:prstGeom>
          <a:noFill/>
          <a:ln>
            <a:noFill/>
          </a:ln>
        </p:spPr>
        <p:txBody>
          <a:bodyPr spcFirstLastPara="1" wrap="square" lIns="91425" tIns="45700" rIns="91425" bIns="45700" anchor="b" anchorCtr="0">
            <a:spAutoFit/>
          </a:bodyPr>
          <a:lstStyle/>
          <a:p>
            <a:pPr marL="0" lvl="0" indent="0" algn="l" rtl="0">
              <a:lnSpc>
                <a:spcPct val="90000"/>
              </a:lnSpc>
              <a:spcBef>
                <a:spcPts val="0"/>
              </a:spcBef>
              <a:spcAft>
                <a:spcPts val="0"/>
              </a:spcAft>
              <a:buClr>
                <a:srgbClr val="651D32"/>
              </a:buClr>
              <a:buSzPts val="2800"/>
              <a:buFont typeface="Gill Sans"/>
              <a:buNone/>
            </a:pPr>
            <a:r>
              <a:rPr lang="en-US" sz="2600" b="1">
                <a:solidFill>
                  <a:srgbClr val="651D32"/>
                </a:solidFill>
              </a:rPr>
              <a:t>SERVICE PROVIDERS</a:t>
            </a:r>
            <a:r>
              <a:rPr lang="en-US" sz="2600" b="1">
                <a:solidFill>
                  <a:srgbClr val="8B0923"/>
                </a:solidFill>
              </a:rPr>
              <a:t> Assisted by SURGE</a:t>
            </a:r>
            <a:endParaRPr sz="2600" b="1">
              <a:solidFill>
                <a:srgbClr val="8B0923"/>
              </a:solidFill>
            </a:endParaRPr>
          </a:p>
          <a:p>
            <a:pPr marL="0" lvl="0" indent="0" algn="l" rtl="0">
              <a:lnSpc>
                <a:spcPct val="90000"/>
              </a:lnSpc>
              <a:spcBef>
                <a:spcPts val="0"/>
              </a:spcBef>
              <a:spcAft>
                <a:spcPts val="0"/>
              </a:spcAft>
              <a:buClr>
                <a:srgbClr val="651D32"/>
              </a:buClr>
              <a:buSzPts val="2800"/>
              <a:buFont typeface="Gill Sans"/>
              <a:buNone/>
            </a:pPr>
            <a:r>
              <a:rPr lang="en-US" sz="2200">
                <a:solidFill>
                  <a:schemeClr val="dk1"/>
                </a:solidFill>
              </a:rPr>
              <a:t>Soft Component Interventions</a:t>
            </a:r>
            <a:endParaRPr sz="2200">
              <a:solidFill>
                <a:schemeClr val="dk1"/>
              </a:solidFill>
            </a:endParaRPr>
          </a:p>
        </p:txBody>
      </p:sp>
      <p:cxnSp>
        <p:nvCxnSpPr>
          <p:cNvPr id="492" name="Google Shape;492;g13bf9c164fc_0_15"/>
          <p:cNvCxnSpPr/>
          <p:nvPr/>
        </p:nvCxnSpPr>
        <p:spPr>
          <a:xfrm>
            <a:off x="816250" y="1383800"/>
            <a:ext cx="464100" cy="0"/>
          </a:xfrm>
          <a:prstGeom prst="straightConnector1">
            <a:avLst/>
          </a:prstGeom>
          <a:noFill/>
          <a:ln w="19050" cap="flat" cmpd="sng">
            <a:solidFill>
              <a:schemeClr val="lt1"/>
            </a:solidFill>
            <a:prstDash val="solid"/>
            <a:round/>
            <a:headEnd type="none" w="sm" len="sm"/>
            <a:tailEnd type="none" w="sm" len="sm"/>
          </a:ln>
        </p:spPr>
      </p:cxnSp>
      <p:sp>
        <p:nvSpPr>
          <p:cNvPr id="493" name="Google Shape;493;g13bf9c164fc_0_15"/>
          <p:cNvSpPr txBox="1"/>
          <p:nvPr/>
        </p:nvSpPr>
        <p:spPr>
          <a:xfrm>
            <a:off x="2649925" y="1504925"/>
            <a:ext cx="5836500" cy="47679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800"/>
              <a:buFont typeface="Arial"/>
              <a:buNone/>
            </a:pPr>
            <a:r>
              <a:rPr lang="en-US" sz="1800" b="1" i="0" u="none" strike="noStrike" cap="none">
                <a:solidFill>
                  <a:schemeClr val="dk1"/>
                </a:solidFill>
                <a:latin typeface="Source Sans Pro"/>
                <a:ea typeface="Source Sans Pro"/>
                <a:cs typeface="Source Sans Pro"/>
                <a:sym typeface="Source Sans Pro"/>
              </a:rPr>
              <a:t>Assisted CDI Partners with established Water Districts</a:t>
            </a:r>
            <a:r>
              <a:rPr lang="en-US" sz="1800" b="0" i="0" u="none" strike="noStrike" cap="none">
                <a:solidFill>
                  <a:schemeClr val="dk1"/>
                </a:solidFill>
                <a:latin typeface="Source Sans Pro"/>
                <a:ea typeface="Source Sans Pro"/>
                <a:cs typeface="Source Sans Pro"/>
                <a:sym typeface="Source Sans Pro"/>
              </a:rPr>
              <a:t>:</a:t>
            </a:r>
            <a:endParaRPr sz="1800" b="0" i="0" u="none" strike="noStrike" cap="none">
              <a:solidFill>
                <a:schemeClr val="dk1"/>
              </a:solidFill>
              <a:latin typeface="Source Sans Pro"/>
              <a:ea typeface="Source Sans Pro"/>
              <a:cs typeface="Source Sans Pro"/>
              <a:sym typeface="Source Sans Pro"/>
            </a:endParaRPr>
          </a:p>
          <a:p>
            <a:pPr marL="457200" marR="0" lvl="0" indent="-330200" algn="l" rtl="0">
              <a:lnSpc>
                <a:spcPct val="115000"/>
              </a:lnSpc>
              <a:spcBef>
                <a:spcPts val="0"/>
              </a:spcBef>
              <a:spcAft>
                <a:spcPts val="0"/>
              </a:spcAft>
              <a:buClr>
                <a:schemeClr val="dk1"/>
              </a:buClr>
              <a:buSzPts val="1600"/>
              <a:buFont typeface="Arial"/>
              <a:buChar char="●"/>
            </a:pPr>
            <a:r>
              <a:rPr lang="en-US" sz="1600" b="0" i="0" u="none" strike="noStrike" cap="none">
                <a:solidFill>
                  <a:schemeClr val="dk1"/>
                </a:solidFill>
                <a:latin typeface="Source Sans Pro"/>
                <a:ea typeface="Source Sans Pro"/>
                <a:cs typeface="Source Sans Pro"/>
                <a:sym typeface="Source Sans Pro"/>
              </a:rPr>
              <a:t>Batangas City Water District (CCC No. 8),</a:t>
            </a:r>
            <a:endParaRPr sz="1600" b="0" i="0" u="none" strike="noStrike" cap="none">
              <a:solidFill>
                <a:schemeClr val="dk1"/>
              </a:solidFill>
              <a:latin typeface="Source Sans Pro"/>
              <a:ea typeface="Source Sans Pro"/>
              <a:cs typeface="Source Sans Pro"/>
              <a:sym typeface="Source Sans Pro"/>
            </a:endParaRPr>
          </a:p>
          <a:p>
            <a:pPr marL="457200" marR="0" lvl="0" indent="-330200" algn="l" rtl="0">
              <a:lnSpc>
                <a:spcPct val="115000"/>
              </a:lnSpc>
              <a:spcBef>
                <a:spcPts val="0"/>
              </a:spcBef>
              <a:spcAft>
                <a:spcPts val="0"/>
              </a:spcAft>
              <a:buClr>
                <a:schemeClr val="dk1"/>
              </a:buClr>
              <a:buSzPts val="1600"/>
              <a:buFont typeface="Arial"/>
              <a:buChar char="●"/>
            </a:pPr>
            <a:r>
              <a:rPr lang="en-US" sz="1600" b="0" i="0" u="none" strike="noStrike" cap="none">
                <a:solidFill>
                  <a:schemeClr val="dk1"/>
                </a:solidFill>
                <a:latin typeface="Source Sans Pro"/>
                <a:ea typeface="Source Sans Pro"/>
                <a:cs typeface="Source Sans Pro"/>
                <a:sym typeface="Source Sans Pro"/>
              </a:rPr>
              <a:t>Cagayan de Oro City Water District (CCC No. 1),</a:t>
            </a:r>
            <a:endParaRPr sz="1600" b="0" i="0" u="none" strike="noStrike" cap="none">
              <a:solidFill>
                <a:schemeClr val="dk1"/>
              </a:solidFill>
              <a:latin typeface="Source Sans Pro"/>
              <a:ea typeface="Source Sans Pro"/>
              <a:cs typeface="Source Sans Pro"/>
              <a:sym typeface="Source Sans Pro"/>
            </a:endParaRPr>
          </a:p>
          <a:p>
            <a:pPr marL="457200" marR="0" lvl="0" indent="-330200" algn="l" rtl="0">
              <a:lnSpc>
                <a:spcPct val="115000"/>
              </a:lnSpc>
              <a:spcBef>
                <a:spcPts val="0"/>
              </a:spcBef>
              <a:spcAft>
                <a:spcPts val="0"/>
              </a:spcAft>
              <a:buClr>
                <a:schemeClr val="dk1"/>
              </a:buClr>
              <a:buSzPts val="1600"/>
              <a:buFont typeface="Arial"/>
              <a:buChar char="●"/>
            </a:pPr>
            <a:r>
              <a:rPr lang="en-US" sz="1600" b="0" i="0" u="none" strike="noStrike" cap="none">
                <a:solidFill>
                  <a:schemeClr val="dk1"/>
                </a:solidFill>
                <a:latin typeface="Source Sans Pro"/>
                <a:ea typeface="Source Sans Pro"/>
                <a:cs typeface="Source Sans Pro"/>
                <a:sym typeface="Source Sans Pro"/>
              </a:rPr>
              <a:t>Metro Iloilo Water District (CCC No. 71),</a:t>
            </a:r>
            <a:endParaRPr sz="1600" b="0" i="0" u="none" strike="noStrike" cap="none">
              <a:solidFill>
                <a:schemeClr val="dk1"/>
              </a:solidFill>
              <a:latin typeface="Source Sans Pro"/>
              <a:ea typeface="Source Sans Pro"/>
              <a:cs typeface="Source Sans Pro"/>
              <a:sym typeface="Source Sans Pro"/>
            </a:endParaRPr>
          </a:p>
          <a:p>
            <a:pPr marL="457200" marR="0" lvl="0" indent="-330200" algn="l" rtl="0">
              <a:lnSpc>
                <a:spcPct val="115000"/>
              </a:lnSpc>
              <a:spcBef>
                <a:spcPts val="0"/>
              </a:spcBef>
              <a:spcAft>
                <a:spcPts val="0"/>
              </a:spcAft>
              <a:buClr>
                <a:schemeClr val="dk1"/>
              </a:buClr>
              <a:buSzPts val="1600"/>
              <a:buFont typeface="Arial"/>
              <a:buChar char="●"/>
            </a:pPr>
            <a:r>
              <a:rPr lang="en-US" sz="1600" b="0" i="0" u="none" strike="noStrike" cap="none">
                <a:solidFill>
                  <a:schemeClr val="dk1"/>
                </a:solidFill>
                <a:latin typeface="Source Sans Pro"/>
                <a:ea typeface="Source Sans Pro"/>
                <a:cs typeface="Source Sans Pro"/>
                <a:sym typeface="Source Sans Pro"/>
              </a:rPr>
              <a:t>Legazpi City Water District (CCC No. 173),</a:t>
            </a:r>
            <a:endParaRPr sz="1600" b="0" i="0" u="none" strike="noStrike" cap="none">
              <a:solidFill>
                <a:schemeClr val="dk1"/>
              </a:solidFill>
              <a:latin typeface="Source Sans Pro"/>
              <a:ea typeface="Source Sans Pro"/>
              <a:cs typeface="Source Sans Pro"/>
              <a:sym typeface="Source Sans Pro"/>
            </a:endParaRPr>
          </a:p>
          <a:p>
            <a:pPr marL="457200" marR="0" lvl="0" indent="-330200" algn="l" rtl="0">
              <a:lnSpc>
                <a:spcPct val="115000"/>
              </a:lnSpc>
              <a:spcBef>
                <a:spcPts val="0"/>
              </a:spcBef>
              <a:spcAft>
                <a:spcPts val="0"/>
              </a:spcAft>
              <a:buClr>
                <a:schemeClr val="dk1"/>
              </a:buClr>
              <a:buSzPts val="1600"/>
              <a:buFont typeface="Arial"/>
              <a:buChar char="●"/>
            </a:pPr>
            <a:r>
              <a:rPr lang="en-US" sz="1600" b="0" i="0" u="none" strike="noStrike" cap="none">
                <a:solidFill>
                  <a:schemeClr val="dk1"/>
                </a:solidFill>
                <a:latin typeface="Source Sans Pro"/>
                <a:ea typeface="Source Sans Pro"/>
                <a:cs typeface="Source Sans Pro"/>
                <a:sym typeface="Source Sans Pro"/>
              </a:rPr>
              <a:t>Puerto Princesa City Water District (CCC No. 26),</a:t>
            </a:r>
            <a:endParaRPr sz="1600" b="0" i="0" u="none" strike="noStrike" cap="none">
              <a:solidFill>
                <a:schemeClr val="dk1"/>
              </a:solidFill>
              <a:latin typeface="Source Sans Pro"/>
              <a:ea typeface="Source Sans Pro"/>
              <a:cs typeface="Source Sans Pro"/>
              <a:sym typeface="Source Sans Pro"/>
            </a:endParaRPr>
          </a:p>
          <a:p>
            <a:pPr marL="457200" marR="0" lvl="0" indent="-330200" algn="l" rtl="0">
              <a:lnSpc>
                <a:spcPct val="115000"/>
              </a:lnSpc>
              <a:spcBef>
                <a:spcPts val="0"/>
              </a:spcBef>
              <a:spcAft>
                <a:spcPts val="0"/>
              </a:spcAft>
              <a:buClr>
                <a:schemeClr val="dk1"/>
              </a:buClr>
              <a:buSzPts val="1600"/>
              <a:buFont typeface="Arial"/>
              <a:buChar char="●"/>
            </a:pPr>
            <a:r>
              <a:rPr lang="en-US" sz="1600" b="0" i="0" u="none" strike="noStrike" cap="none">
                <a:solidFill>
                  <a:schemeClr val="dk1"/>
                </a:solidFill>
                <a:latin typeface="Source Sans Pro"/>
                <a:ea typeface="Source Sans Pro"/>
                <a:cs typeface="Source Sans Pro"/>
                <a:sym typeface="Source Sans Pro"/>
              </a:rPr>
              <a:t>General Santos City Water District (CCC No. 370)</a:t>
            </a:r>
            <a:endParaRPr sz="1600" b="0" i="0" u="none" strike="noStrike" cap="none">
              <a:solidFill>
                <a:schemeClr val="dk1"/>
              </a:solidFill>
              <a:latin typeface="Source Sans Pro"/>
              <a:ea typeface="Source Sans Pro"/>
              <a:cs typeface="Source Sans Pro"/>
              <a:sym typeface="Source Sans Pro"/>
            </a:endParaRPr>
          </a:p>
          <a:p>
            <a:pPr marL="457200" marR="0" lvl="0" indent="-330200" algn="l" rtl="0">
              <a:lnSpc>
                <a:spcPct val="115000"/>
              </a:lnSpc>
              <a:spcBef>
                <a:spcPts val="0"/>
              </a:spcBef>
              <a:spcAft>
                <a:spcPts val="0"/>
              </a:spcAft>
              <a:buClr>
                <a:schemeClr val="dk1"/>
              </a:buClr>
              <a:buSzPts val="1600"/>
              <a:buFont typeface="Arial"/>
              <a:buChar char="●"/>
            </a:pPr>
            <a:r>
              <a:rPr lang="en-US" sz="1600" b="0" i="0" u="none" strike="noStrike" cap="none">
                <a:solidFill>
                  <a:schemeClr val="dk1"/>
                </a:solidFill>
                <a:latin typeface="Source Sans Pro"/>
                <a:ea typeface="Source Sans Pro"/>
                <a:cs typeface="Source Sans Pro"/>
                <a:sym typeface="Source Sans Pro"/>
              </a:rPr>
              <a:t>Zamboanga City Water District (CCC No. 6).</a:t>
            </a:r>
            <a:endParaRPr sz="1600" b="0" i="0" u="none" strike="noStrike" cap="none">
              <a:solidFill>
                <a:schemeClr val="dk1"/>
              </a:solidFill>
              <a:latin typeface="Source Sans Pro"/>
              <a:ea typeface="Source Sans Pro"/>
              <a:cs typeface="Source Sans Pro"/>
              <a:sym typeface="Source Sans Pro"/>
            </a:endParaRPr>
          </a:p>
          <a:p>
            <a:pPr marL="0" marR="0" lvl="0" indent="0" algn="l" rtl="0">
              <a:lnSpc>
                <a:spcPct val="115000"/>
              </a:lnSpc>
              <a:spcBef>
                <a:spcPts val="0"/>
              </a:spcBef>
              <a:spcAft>
                <a:spcPts val="0"/>
              </a:spcAft>
              <a:buClr>
                <a:srgbClr val="000000"/>
              </a:buClr>
              <a:buSzPts val="1600"/>
              <a:buFont typeface="Arial"/>
              <a:buNone/>
            </a:pPr>
            <a:endParaRPr sz="1600" b="0" i="0" u="none" strike="noStrike" cap="none">
              <a:solidFill>
                <a:schemeClr val="dk1"/>
              </a:solidFill>
              <a:latin typeface="Source Sans Pro"/>
              <a:ea typeface="Source Sans Pro"/>
              <a:cs typeface="Source Sans Pro"/>
              <a:sym typeface="Source Sans Pro"/>
            </a:endParaRPr>
          </a:p>
          <a:p>
            <a:pPr marL="0" marR="0" lvl="0" indent="0" algn="l" rtl="0">
              <a:lnSpc>
                <a:spcPct val="115000"/>
              </a:lnSpc>
              <a:spcBef>
                <a:spcPts val="0"/>
              </a:spcBef>
              <a:spcAft>
                <a:spcPts val="0"/>
              </a:spcAft>
              <a:buClr>
                <a:srgbClr val="000000"/>
              </a:buClr>
              <a:buSzPts val="1600"/>
              <a:buFont typeface="Arial"/>
              <a:buNone/>
            </a:pPr>
            <a:r>
              <a:rPr lang="en-US" sz="1600" b="1" i="0" u="none" strike="noStrike" cap="none">
                <a:solidFill>
                  <a:schemeClr val="dk1"/>
                </a:solidFill>
                <a:latin typeface="Source Sans Pro"/>
                <a:ea typeface="Source Sans Pro"/>
                <a:cs typeface="Source Sans Pro"/>
                <a:sym typeface="Source Sans Pro"/>
              </a:rPr>
              <a:t>All established Water Districts were issued Conditional Certificates of Conformances (CCCs) by LWUA (P.D. 198).</a:t>
            </a:r>
            <a:endParaRPr sz="1400" b="1" i="0" u="none" strike="noStrike" cap="none">
              <a:solidFill>
                <a:schemeClr val="dk1"/>
              </a:solidFill>
              <a:latin typeface="Source Sans Pro"/>
              <a:ea typeface="Source Sans Pro"/>
              <a:cs typeface="Source Sans Pro"/>
              <a:sym typeface="Source Sans Pro"/>
            </a:endParaRPr>
          </a:p>
          <a:p>
            <a:pPr marL="0" marR="0" lvl="0" indent="0" algn="l" rtl="0">
              <a:lnSpc>
                <a:spcPct val="115000"/>
              </a:lnSpc>
              <a:spcBef>
                <a:spcPts val="0"/>
              </a:spcBef>
              <a:spcAft>
                <a:spcPts val="0"/>
              </a:spcAft>
              <a:buClr>
                <a:srgbClr val="000000"/>
              </a:buClr>
              <a:buSzPts val="300"/>
              <a:buFont typeface="Arial"/>
              <a:buNone/>
            </a:pPr>
            <a:r>
              <a:rPr lang="en-US" sz="300" b="0" i="0" u="none" strike="noStrike" cap="none">
                <a:solidFill>
                  <a:srgbClr val="FFFFFF"/>
                </a:solidFill>
                <a:latin typeface="Source Sans Pro"/>
                <a:ea typeface="Source Sans Pro"/>
                <a:cs typeface="Source Sans Pro"/>
                <a:sym typeface="Source Sans Pro"/>
              </a:rPr>
              <a:t>.</a:t>
            </a:r>
            <a:endParaRPr sz="300" b="0" i="0" u="none" strike="noStrike" cap="none">
              <a:solidFill>
                <a:srgbClr val="FFFFFF"/>
              </a:solidFill>
              <a:latin typeface="Source Sans Pro"/>
              <a:ea typeface="Source Sans Pro"/>
              <a:cs typeface="Source Sans Pro"/>
              <a:sym typeface="Source Sans Pro"/>
            </a:endParaRPr>
          </a:p>
          <a:p>
            <a:pPr marL="457200" marR="0" lvl="0" indent="-330200" algn="l" rtl="0">
              <a:lnSpc>
                <a:spcPct val="115000"/>
              </a:lnSpc>
              <a:spcBef>
                <a:spcPts val="0"/>
              </a:spcBef>
              <a:spcAft>
                <a:spcPts val="0"/>
              </a:spcAft>
              <a:buClr>
                <a:schemeClr val="dk1"/>
              </a:buClr>
              <a:buSzPts val="1600"/>
              <a:buFont typeface="Arial"/>
              <a:buChar char="●"/>
            </a:pPr>
            <a:r>
              <a:rPr lang="en-US" sz="1600" b="0" i="0" u="none" strike="noStrike" cap="none">
                <a:solidFill>
                  <a:schemeClr val="dk1"/>
                </a:solidFill>
                <a:latin typeface="Source Sans Pro"/>
                <a:ea typeface="Source Sans Pro"/>
                <a:cs typeface="Source Sans Pro"/>
                <a:sym typeface="Source Sans Pro"/>
              </a:rPr>
              <a:t>Tagbilaran City has not been able to establish its Water District, thus operating and managing its WASH systems through the Tagbilaran City Water System (TCWS) (R.A. 7160),</a:t>
            </a:r>
            <a:endParaRPr sz="1600" b="0" i="0" u="none" strike="noStrike" cap="none">
              <a:solidFill>
                <a:schemeClr val="dk1"/>
              </a:solidFill>
              <a:latin typeface="Source Sans Pro"/>
              <a:ea typeface="Source Sans Pro"/>
              <a:cs typeface="Source Sans Pro"/>
              <a:sym typeface="Source Sans Pro"/>
            </a:endParaRPr>
          </a:p>
          <a:p>
            <a:pPr marL="457200" marR="0" lvl="0" indent="-330200" algn="l" rtl="0">
              <a:lnSpc>
                <a:spcPct val="115000"/>
              </a:lnSpc>
              <a:spcBef>
                <a:spcPts val="0"/>
              </a:spcBef>
              <a:spcAft>
                <a:spcPts val="0"/>
              </a:spcAft>
              <a:buClr>
                <a:schemeClr val="dk1"/>
              </a:buClr>
              <a:buSzPts val="1600"/>
              <a:buFont typeface="Arial"/>
              <a:buChar char="●"/>
            </a:pPr>
            <a:r>
              <a:rPr lang="en-US" sz="1600" b="0" i="0" u="none" strike="noStrike" cap="none">
                <a:solidFill>
                  <a:schemeClr val="dk1"/>
                </a:solidFill>
                <a:latin typeface="Source Sans Pro"/>
                <a:ea typeface="Source Sans Pro"/>
                <a:cs typeface="Source Sans Pro"/>
                <a:sym typeface="Source Sans Pro"/>
              </a:rPr>
              <a:t>Other assisted Service Providers are the Rural Water and Sanitation Association (RWSA). (E.O 577)</a:t>
            </a:r>
            <a:endParaRPr sz="1300" b="0" i="0" u="none" strike="noStrike" cap="none">
              <a:solidFill>
                <a:srgbClr val="6C6463"/>
              </a:solidFill>
              <a:latin typeface="Source Sans Pro"/>
              <a:ea typeface="Source Sans Pro"/>
              <a:cs typeface="Source Sans Pro"/>
              <a:sym typeface="Source Sans Pro"/>
            </a:endParaRPr>
          </a:p>
        </p:txBody>
      </p:sp>
      <p:pic>
        <p:nvPicPr>
          <p:cNvPr id="494" name="Google Shape;494;g13bf9c164fc_0_15"/>
          <p:cNvPicPr preferRelativeResize="0"/>
          <p:nvPr/>
        </p:nvPicPr>
        <p:blipFill rotWithShape="1">
          <a:blip r:embed="rId3">
            <a:alphaModFix/>
          </a:blip>
          <a:srcRect/>
          <a:stretch/>
        </p:blipFill>
        <p:spPr>
          <a:xfrm>
            <a:off x="807725" y="1688600"/>
            <a:ext cx="1696836" cy="442135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91"/>
                                        </p:tgtEl>
                                        <p:attrNameLst>
                                          <p:attrName>style.visibility</p:attrName>
                                        </p:attrNameLst>
                                      </p:cBhvr>
                                      <p:to>
                                        <p:strVal val="visible"/>
                                      </p:to>
                                    </p:set>
                                    <p:animEffect transition="in" filter="fade">
                                      <p:cBhvr>
                                        <p:cTn id="7" dur="500"/>
                                        <p:tgtEl>
                                          <p:spTgt spid="491"/>
                                        </p:tgtEl>
                                      </p:cBhvr>
                                    </p:animEffect>
                                  </p:childTnLst>
                                </p:cTn>
                              </p:par>
                              <p:par>
                                <p:cTn id="8" presetID="10" presetClass="entr" presetSubtype="0" fill="hold" nodeType="withEffect">
                                  <p:stCondLst>
                                    <p:cond delay="0"/>
                                  </p:stCondLst>
                                  <p:childTnLst>
                                    <p:set>
                                      <p:cBhvr>
                                        <p:cTn id="9" dur="1" fill="hold">
                                          <p:stCondLst>
                                            <p:cond delay="0"/>
                                          </p:stCondLst>
                                        </p:cTn>
                                        <p:tgtEl>
                                          <p:spTgt spid="494"/>
                                        </p:tgtEl>
                                        <p:attrNameLst>
                                          <p:attrName>style.visibility</p:attrName>
                                        </p:attrNameLst>
                                      </p:cBhvr>
                                      <p:to>
                                        <p:strVal val="visible"/>
                                      </p:to>
                                    </p:set>
                                    <p:animEffect transition="in" filter="fade">
                                      <p:cBhvr>
                                        <p:cTn id="10" dur="500"/>
                                        <p:tgtEl>
                                          <p:spTgt spid="49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93">
                                            <p:txEl>
                                              <p:pRg st="0" end="0"/>
                                            </p:txEl>
                                          </p:spTgt>
                                        </p:tgtEl>
                                        <p:attrNameLst>
                                          <p:attrName>style.visibility</p:attrName>
                                        </p:attrNameLst>
                                      </p:cBhvr>
                                      <p:to>
                                        <p:strVal val="visible"/>
                                      </p:to>
                                    </p:set>
                                    <p:animEffect transition="in" filter="fade">
                                      <p:cBhvr>
                                        <p:cTn id="15" dur="500"/>
                                        <p:tgtEl>
                                          <p:spTgt spid="49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93">
                                            <p:txEl>
                                              <p:pRg st="1" end="1"/>
                                            </p:txEl>
                                          </p:spTgt>
                                        </p:tgtEl>
                                        <p:attrNameLst>
                                          <p:attrName>style.visibility</p:attrName>
                                        </p:attrNameLst>
                                      </p:cBhvr>
                                      <p:to>
                                        <p:strVal val="visible"/>
                                      </p:to>
                                    </p:set>
                                    <p:animEffect transition="in" filter="fade">
                                      <p:cBhvr>
                                        <p:cTn id="20" dur="500"/>
                                        <p:tgtEl>
                                          <p:spTgt spid="49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93">
                                            <p:txEl>
                                              <p:pRg st="2" end="2"/>
                                            </p:txEl>
                                          </p:spTgt>
                                        </p:tgtEl>
                                        <p:attrNameLst>
                                          <p:attrName>style.visibility</p:attrName>
                                        </p:attrNameLst>
                                      </p:cBhvr>
                                      <p:to>
                                        <p:strVal val="visible"/>
                                      </p:to>
                                    </p:set>
                                    <p:animEffect transition="in" filter="fade">
                                      <p:cBhvr>
                                        <p:cTn id="25" dur="500"/>
                                        <p:tgtEl>
                                          <p:spTgt spid="49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493">
                                            <p:txEl>
                                              <p:pRg st="3" end="3"/>
                                            </p:txEl>
                                          </p:spTgt>
                                        </p:tgtEl>
                                        <p:attrNameLst>
                                          <p:attrName>style.visibility</p:attrName>
                                        </p:attrNameLst>
                                      </p:cBhvr>
                                      <p:to>
                                        <p:strVal val="visible"/>
                                      </p:to>
                                    </p:set>
                                    <p:animEffect transition="in" filter="fade">
                                      <p:cBhvr>
                                        <p:cTn id="30" dur="500"/>
                                        <p:tgtEl>
                                          <p:spTgt spid="49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493">
                                            <p:txEl>
                                              <p:pRg st="4" end="4"/>
                                            </p:txEl>
                                          </p:spTgt>
                                        </p:tgtEl>
                                        <p:attrNameLst>
                                          <p:attrName>style.visibility</p:attrName>
                                        </p:attrNameLst>
                                      </p:cBhvr>
                                      <p:to>
                                        <p:strVal val="visible"/>
                                      </p:to>
                                    </p:set>
                                    <p:animEffect transition="in" filter="fade">
                                      <p:cBhvr>
                                        <p:cTn id="35" dur="500"/>
                                        <p:tgtEl>
                                          <p:spTgt spid="493">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493">
                                            <p:txEl>
                                              <p:pRg st="5" end="5"/>
                                            </p:txEl>
                                          </p:spTgt>
                                        </p:tgtEl>
                                        <p:attrNameLst>
                                          <p:attrName>style.visibility</p:attrName>
                                        </p:attrNameLst>
                                      </p:cBhvr>
                                      <p:to>
                                        <p:strVal val="visible"/>
                                      </p:to>
                                    </p:set>
                                    <p:animEffect transition="in" filter="fade">
                                      <p:cBhvr>
                                        <p:cTn id="40" dur="500"/>
                                        <p:tgtEl>
                                          <p:spTgt spid="493">
                                            <p:txEl>
                                              <p:pRg st="5" end="5"/>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493">
                                            <p:txEl>
                                              <p:pRg st="6" end="6"/>
                                            </p:txEl>
                                          </p:spTgt>
                                        </p:tgtEl>
                                        <p:attrNameLst>
                                          <p:attrName>style.visibility</p:attrName>
                                        </p:attrNameLst>
                                      </p:cBhvr>
                                      <p:to>
                                        <p:strVal val="visible"/>
                                      </p:to>
                                    </p:set>
                                    <p:animEffect transition="in" filter="fade">
                                      <p:cBhvr>
                                        <p:cTn id="45" dur="500"/>
                                        <p:tgtEl>
                                          <p:spTgt spid="493">
                                            <p:txEl>
                                              <p:pRg st="6" end="6"/>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493">
                                            <p:txEl>
                                              <p:pRg st="7" end="7"/>
                                            </p:txEl>
                                          </p:spTgt>
                                        </p:tgtEl>
                                        <p:attrNameLst>
                                          <p:attrName>style.visibility</p:attrName>
                                        </p:attrNameLst>
                                      </p:cBhvr>
                                      <p:to>
                                        <p:strVal val="visible"/>
                                      </p:to>
                                    </p:set>
                                    <p:animEffect transition="in" filter="fade">
                                      <p:cBhvr>
                                        <p:cTn id="50" dur="500"/>
                                        <p:tgtEl>
                                          <p:spTgt spid="493">
                                            <p:txEl>
                                              <p:pRg st="7" end="7"/>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493">
                                            <p:txEl>
                                              <p:pRg st="8" end="8"/>
                                            </p:txEl>
                                          </p:spTgt>
                                        </p:tgtEl>
                                        <p:attrNameLst>
                                          <p:attrName>style.visibility</p:attrName>
                                        </p:attrNameLst>
                                      </p:cBhvr>
                                      <p:to>
                                        <p:strVal val="visible"/>
                                      </p:to>
                                    </p:set>
                                    <p:animEffect transition="in" filter="fade">
                                      <p:cBhvr>
                                        <p:cTn id="55" dur="500"/>
                                        <p:tgtEl>
                                          <p:spTgt spid="493">
                                            <p:txEl>
                                              <p:pRg st="8" end="8"/>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493">
                                            <p:txEl>
                                              <p:pRg st="9" end="9"/>
                                            </p:txEl>
                                          </p:spTgt>
                                        </p:tgtEl>
                                        <p:attrNameLst>
                                          <p:attrName>style.visibility</p:attrName>
                                        </p:attrNameLst>
                                      </p:cBhvr>
                                      <p:to>
                                        <p:strVal val="visible"/>
                                      </p:to>
                                    </p:set>
                                    <p:animEffect transition="in" filter="fade">
                                      <p:cBhvr>
                                        <p:cTn id="60" dur="500"/>
                                        <p:tgtEl>
                                          <p:spTgt spid="493">
                                            <p:txEl>
                                              <p:pRg st="9" end="9"/>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493">
                                            <p:txEl>
                                              <p:pRg st="10" end="10"/>
                                            </p:txEl>
                                          </p:spTgt>
                                        </p:tgtEl>
                                        <p:attrNameLst>
                                          <p:attrName>style.visibility</p:attrName>
                                        </p:attrNameLst>
                                      </p:cBhvr>
                                      <p:to>
                                        <p:strVal val="visible"/>
                                      </p:to>
                                    </p:set>
                                    <p:animEffect transition="in" filter="fade">
                                      <p:cBhvr>
                                        <p:cTn id="65" dur="500"/>
                                        <p:tgtEl>
                                          <p:spTgt spid="493">
                                            <p:txEl>
                                              <p:pRg st="10" end="10"/>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493">
                                            <p:txEl>
                                              <p:pRg st="11" end="11"/>
                                            </p:txEl>
                                          </p:spTgt>
                                        </p:tgtEl>
                                        <p:attrNameLst>
                                          <p:attrName>style.visibility</p:attrName>
                                        </p:attrNameLst>
                                      </p:cBhvr>
                                      <p:to>
                                        <p:strVal val="visible"/>
                                      </p:to>
                                    </p:set>
                                    <p:animEffect transition="in" filter="fade">
                                      <p:cBhvr>
                                        <p:cTn id="70" dur="500"/>
                                        <p:tgtEl>
                                          <p:spTgt spid="493">
                                            <p:txEl>
                                              <p:pRg st="11" end="11"/>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493">
                                            <p:txEl>
                                              <p:pRg st="12" end="12"/>
                                            </p:txEl>
                                          </p:spTgt>
                                        </p:tgtEl>
                                        <p:attrNameLst>
                                          <p:attrName>style.visibility</p:attrName>
                                        </p:attrNameLst>
                                      </p:cBhvr>
                                      <p:to>
                                        <p:strVal val="visible"/>
                                      </p:to>
                                    </p:set>
                                    <p:animEffect transition="in" filter="fade">
                                      <p:cBhvr>
                                        <p:cTn id="75" dur="500"/>
                                        <p:tgtEl>
                                          <p:spTgt spid="49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499" name="Google Shape;499;g13a6a39c15e_2_279"/>
          <p:cNvSpPr txBox="1">
            <a:spLocks noGrp="1"/>
          </p:cNvSpPr>
          <p:nvPr>
            <p:ph type="title"/>
          </p:nvPr>
        </p:nvSpPr>
        <p:spPr>
          <a:xfrm>
            <a:off x="731520" y="548640"/>
            <a:ext cx="7772400" cy="492600"/>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Clr>
                <a:srgbClr val="651D32"/>
              </a:buClr>
              <a:buSzPts val="2800"/>
              <a:buFont typeface="Gill Sans"/>
              <a:buNone/>
            </a:pPr>
            <a:r>
              <a:rPr lang="en-US" sz="2600" b="1">
                <a:solidFill>
                  <a:srgbClr val="651D32"/>
                </a:solidFill>
              </a:rPr>
              <a:t>EVALUATION </a:t>
            </a:r>
            <a:r>
              <a:rPr lang="en-US" sz="2600" b="1">
                <a:solidFill>
                  <a:schemeClr val="lt2"/>
                </a:solidFill>
              </a:rPr>
              <a:t>CRITERIA</a:t>
            </a:r>
            <a:endParaRPr sz="2200" b="1">
              <a:solidFill>
                <a:schemeClr val="lt2"/>
              </a:solidFill>
            </a:endParaRPr>
          </a:p>
        </p:txBody>
      </p:sp>
      <p:sp>
        <p:nvSpPr>
          <p:cNvPr id="500" name="Google Shape;500;g13a6a39c15e_2_279"/>
          <p:cNvSpPr txBox="1">
            <a:spLocks noGrp="1"/>
          </p:cNvSpPr>
          <p:nvPr>
            <p:ph type="body" idx="1"/>
          </p:nvPr>
        </p:nvSpPr>
        <p:spPr>
          <a:xfrm>
            <a:off x="869100" y="1257650"/>
            <a:ext cx="7471800" cy="2395800"/>
          </a:xfrm>
          <a:prstGeom prst="rect">
            <a:avLst/>
          </a:prstGeom>
          <a:noFill/>
          <a:ln w="19050" cap="flat" cmpd="sng">
            <a:solidFill>
              <a:schemeClr val="lt1"/>
            </a:solidFill>
            <a:prstDash val="solid"/>
            <a:round/>
            <a:headEnd type="none" w="sm" len="sm"/>
            <a:tailEnd type="none" w="sm" len="sm"/>
          </a:ln>
        </p:spPr>
        <p:txBody>
          <a:bodyPr spcFirstLastPara="1" wrap="square" lIns="0" tIns="0" rIns="0" bIns="0" anchor="ctr" anchorCtr="0">
            <a:normAutofit/>
          </a:bodyPr>
          <a:lstStyle/>
          <a:p>
            <a:pPr marL="457200" marR="118871" lvl="0" indent="0" algn="l" rtl="0">
              <a:lnSpc>
                <a:spcPct val="90000"/>
              </a:lnSpc>
              <a:spcBef>
                <a:spcPts val="0"/>
              </a:spcBef>
              <a:spcAft>
                <a:spcPts val="0"/>
              </a:spcAft>
              <a:buSzPts val="1800"/>
              <a:buNone/>
            </a:pPr>
            <a:r>
              <a:rPr lang="en-US" sz="2000">
                <a:solidFill>
                  <a:schemeClr val="dk1"/>
                </a:solidFill>
              </a:rPr>
              <a:t>To what extent has SURGE contributed to addressing the development challenges that motivated the Partnership for Growth-Cities Development Initiative, the thrusts of the National Spatial Strategy (NSS)/Philippine Development Plan (PDP, 2017-2022), the USAID/Philippines Country Development Cooperation Strategy (CDCS) (previous and current), and USAID’s policies on urban resiliency and water, sanitation, and hygiene (WASH)? </a:t>
            </a:r>
            <a:r>
              <a:rPr lang="en-US" sz="2000">
                <a:solidFill>
                  <a:schemeClr val="accent2"/>
                </a:solidFill>
              </a:rPr>
              <a:t>(</a:t>
            </a:r>
            <a:r>
              <a:rPr lang="en-US" sz="2000" b="1">
                <a:solidFill>
                  <a:schemeClr val="accent2"/>
                </a:solidFill>
              </a:rPr>
              <a:t>Relevance</a:t>
            </a:r>
            <a:r>
              <a:rPr lang="en-US" sz="2000">
                <a:solidFill>
                  <a:schemeClr val="accent2"/>
                </a:solidFill>
              </a:rPr>
              <a:t>)</a:t>
            </a:r>
            <a:endParaRPr sz="2000">
              <a:solidFill>
                <a:schemeClr val="accent2"/>
              </a:solidFill>
            </a:endParaRPr>
          </a:p>
        </p:txBody>
      </p:sp>
      <p:sp>
        <p:nvSpPr>
          <p:cNvPr id="501" name="Google Shape;501;g13a6a39c15e_2_279"/>
          <p:cNvSpPr txBox="1">
            <a:spLocks noGrp="1"/>
          </p:cNvSpPr>
          <p:nvPr>
            <p:ph type="body" idx="1"/>
          </p:nvPr>
        </p:nvSpPr>
        <p:spPr>
          <a:xfrm>
            <a:off x="869600" y="5320475"/>
            <a:ext cx="7471800" cy="849000"/>
          </a:xfrm>
          <a:prstGeom prst="rect">
            <a:avLst/>
          </a:prstGeom>
          <a:noFill/>
          <a:ln w="19050" cap="flat" cmpd="sng">
            <a:solidFill>
              <a:schemeClr val="lt1"/>
            </a:solidFill>
            <a:prstDash val="solid"/>
            <a:round/>
            <a:headEnd type="none" w="sm" len="sm"/>
            <a:tailEnd type="none" w="sm" len="sm"/>
          </a:ln>
        </p:spPr>
        <p:txBody>
          <a:bodyPr spcFirstLastPara="1" wrap="square" lIns="0" tIns="0" rIns="0" bIns="0" anchor="ctr" anchorCtr="0">
            <a:noAutofit/>
          </a:bodyPr>
          <a:lstStyle/>
          <a:p>
            <a:pPr marL="457200" marR="91440" lvl="0" indent="0" algn="l" rtl="0">
              <a:lnSpc>
                <a:spcPct val="80000"/>
              </a:lnSpc>
              <a:spcBef>
                <a:spcPts val="1000"/>
              </a:spcBef>
              <a:spcAft>
                <a:spcPts val="0"/>
              </a:spcAft>
              <a:buSzPts val="1018"/>
              <a:buNone/>
            </a:pPr>
            <a:r>
              <a:rPr lang="en-US" sz="2150">
                <a:solidFill>
                  <a:schemeClr val="dk1"/>
                </a:solidFill>
              </a:rPr>
              <a:t>What is the likelihood that initiatives and gains will continue after the completion of the project? </a:t>
            </a:r>
            <a:r>
              <a:rPr lang="en-US" sz="2000">
                <a:solidFill>
                  <a:schemeClr val="lt2"/>
                </a:solidFill>
              </a:rPr>
              <a:t>(</a:t>
            </a:r>
            <a:r>
              <a:rPr lang="en-US" sz="2000" b="1">
                <a:solidFill>
                  <a:schemeClr val="lt2"/>
                </a:solidFill>
              </a:rPr>
              <a:t>Sustainability</a:t>
            </a:r>
            <a:r>
              <a:rPr lang="en-US" sz="2000">
                <a:solidFill>
                  <a:schemeClr val="lt2"/>
                </a:solidFill>
              </a:rPr>
              <a:t>)</a:t>
            </a:r>
            <a:endParaRPr sz="2150">
              <a:solidFill>
                <a:schemeClr val="accent2"/>
              </a:solidFill>
            </a:endParaRPr>
          </a:p>
        </p:txBody>
      </p:sp>
      <p:sp>
        <p:nvSpPr>
          <p:cNvPr id="502" name="Google Shape;502;g13a6a39c15e_2_279"/>
          <p:cNvSpPr txBox="1">
            <a:spLocks noGrp="1"/>
          </p:cNvSpPr>
          <p:nvPr>
            <p:ph type="body" idx="1"/>
          </p:nvPr>
        </p:nvSpPr>
        <p:spPr>
          <a:xfrm>
            <a:off x="869550" y="3874100"/>
            <a:ext cx="7471800" cy="1194000"/>
          </a:xfrm>
          <a:prstGeom prst="rect">
            <a:avLst/>
          </a:prstGeom>
          <a:noFill/>
          <a:ln w="19050" cap="flat" cmpd="sng">
            <a:solidFill>
              <a:schemeClr val="lt1"/>
            </a:solidFill>
            <a:prstDash val="solid"/>
            <a:round/>
            <a:headEnd type="none" w="sm" len="sm"/>
            <a:tailEnd type="none" w="sm" len="sm"/>
          </a:ln>
        </p:spPr>
        <p:txBody>
          <a:bodyPr spcFirstLastPara="1" wrap="square" lIns="0" tIns="0" rIns="0" bIns="0" anchor="ctr" anchorCtr="0">
            <a:noAutofit/>
          </a:bodyPr>
          <a:lstStyle/>
          <a:p>
            <a:pPr marL="182880" lvl="0" indent="0" algn="l" rtl="0">
              <a:lnSpc>
                <a:spcPct val="80000"/>
              </a:lnSpc>
              <a:spcBef>
                <a:spcPts val="0"/>
              </a:spcBef>
              <a:spcAft>
                <a:spcPts val="0"/>
              </a:spcAft>
              <a:buSzPts val="1018"/>
              <a:buNone/>
            </a:pPr>
            <a:endParaRPr sz="2000">
              <a:solidFill>
                <a:schemeClr val="accent2"/>
              </a:solidFill>
            </a:endParaRPr>
          </a:p>
          <a:p>
            <a:pPr marL="457200" lvl="0" indent="0" algn="l" rtl="0">
              <a:lnSpc>
                <a:spcPct val="80000"/>
              </a:lnSpc>
              <a:spcBef>
                <a:spcPts val="1000"/>
              </a:spcBef>
              <a:spcAft>
                <a:spcPts val="0"/>
              </a:spcAft>
              <a:buSzPts val="1018"/>
              <a:buNone/>
            </a:pPr>
            <a:r>
              <a:rPr lang="en-US" sz="2000">
                <a:solidFill>
                  <a:schemeClr val="dk1"/>
                </a:solidFill>
              </a:rPr>
              <a:t>To what extent did SURGE achieve its objectives on improving local urban development processes, promoting local economic development, and expanding connectivity and access between urban and rural areas? </a:t>
            </a:r>
            <a:r>
              <a:rPr lang="en-US" sz="2150">
                <a:solidFill>
                  <a:schemeClr val="lt2"/>
                </a:solidFill>
              </a:rPr>
              <a:t>(</a:t>
            </a:r>
            <a:r>
              <a:rPr lang="en-US" sz="2150" b="1">
                <a:solidFill>
                  <a:schemeClr val="lt2"/>
                </a:solidFill>
              </a:rPr>
              <a:t>Effectiveness</a:t>
            </a:r>
            <a:r>
              <a:rPr lang="en-US" sz="2150">
                <a:solidFill>
                  <a:schemeClr val="lt2"/>
                </a:solidFill>
              </a:rPr>
              <a:t>)</a:t>
            </a:r>
            <a:endParaRPr sz="2000">
              <a:solidFill>
                <a:schemeClr val="accent2"/>
              </a:solidFill>
            </a:endParaRPr>
          </a:p>
          <a:p>
            <a:pPr marL="182880" lvl="0" indent="0" algn="l" rtl="0">
              <a:lnSpc>
                <a:spcPct val="80000"/>
              </a:lnSpc>
              <a:spcBef>
                <a:spcPts val="1000"/>
              </a:spcBef>
              <a:spcAft>
                <a:spcPts val="0"/>
              </a:spcAft>
              <a:buSzPts val="1018"/>
              <a:buNone/>
            </a:pPr>
            <a:endParaRPr sz="2050">
              <a:solidFill>
                <a:schemeClr val="accent2"/>
              </a:solidFill>
            </a:endParaRPr>
          </a:p>
        </p:txBody>
      </p:sp>
      <p:cxnSp>
        <p:nvCxnSpPr>
          <p:cNvPr id="503" name="Google Shape;503;g13a6a39c15e_2_279"/>
          <p:cNvCxnSpPr/>
          <p:nvPr/>
        </p:nvCxnSpPr>
        <p:spPr>
          <a:xfrm>
            <a:off x="885550" y="1067775"/>
            <a:ext cx="464100" cy="0"/>
          </a:xfrm>
          <a:prstGeom prst="straightConnector1">
            <a:avLst/>
          </a:prstGeom>
          <a:noFill/>
          <a:ln w="19050" cap="flat" cmpd="sng">
            <a:solidFill>
              <a:schemeClr val="lt1"/>
            </a:solidFill>
            <a:prstDash val="solid"/>
            <a:round/>
            <a:headEnd type="none" w="sm" len="sm"/>
            <a:tailEnd type="none" w="sm" len="sm"/>
          </a:ln>
        </p:spPr>
      </p:cxnSp>
      <p:sp>
        <p:nvSpPr>
          <p:cNvPr id="504" name="Google Shape;504;g13a6a39c15e_2_279"/>
          <p:cNvSpPr/>
          <p:nvPr/>
        </p:nvSpPr>
        <p:spPr>
          <a:xfrm>
            <a:off x="579300" y="1227150"/>
            <a:ext cx="565200" cy="565200"/>
          </a:xfrm>
          <a:prstGeom prst="ellipse">
            <a:avLst/>
          </a:prstGeom>
          <a:solidFill>
            <a:schemeClr val="lt1"/>
          </a:solidFill>
          <a:ln>
            <a:noFill/>
          </a:ln>
          <a:effectLst>
            <a:outerShdw blurRad="57150" dist="19050" dir="5400000" algn="bl" rotWithShape="0">
              <a:srgbClr val="000000">
                <a:alpha val="4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2400"/>
              <a:buFont typeface="Arial"/>
              <a:buNone/>
            </a:pPr>
            <a:r>
              <a:rPr lang="en-US" sz="2400" b="1" i="0" u="none" strike="noStrike" cap="none">
                <a:solidFill>
                  <a:schemeClr val="lt2"/>
                </a:solidFill>
                <a:latin typeface="Arial"/>
                <a:ea typeface="Arial"/>
                <a:cs typeface="Arial"/>
                <a:sym typeface="Arial"/>
              </a:rPr>
              <a:t>1</a:t>
            </a:r>
            <a:endParaRPr sz="1400" b="0" i="0" u="none" strike="noStrike" cap="none">
              <a:solidFill>
                <a:schemeClr val="lt2"/>
              </a:solidFill>
              <a:latin typeface="Arial"/>
              <a:ea typeface="Arial"/>
              <a:cs typeface="Arial"/>
              <a:sym typeface="Arial"/>
            </a:endParaRPr>
          </a:p>
        </p:txBody>
      </p:sp>
      <p:sp>
        <p:nvSpPr>
          <p:cNvPr id="505" name="Google Shape;505;g13a6a39c15e_2_279"/>
          <p:cNvSpPr/>
          <p:nvPr/>
        </p:nvSpPr>
        <p:spPr>
          <a:xfrm>
            <a:off x="579300" y="3741750"/>
            <a:ext cx="565200" cy="565200"/>
          </a:xfrm>
          <a:prstGeom prst="ellipse">
            <a:avLst/>
          </a:prstGeom>
          <a:solidFill>
            <a:schemeClr val="lt1"/>
          </a:solidFill>
          <a:ln>
            <a:noFill/>
          </a:ln>
          <a:effectLst>
            <a:outerShdw blurRad="57150" dist="19050" dir="5400000" algn="bl" rotWithShape="0">
              <a:srgbClr val="000000">
                <a:alpha val="4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lt2"/>
                </a:solidFill>
                <a:latin typeface="Arial"/>
                <a:ea typeface="Arial"/>
                <a:cs typeface="Arial"/>
                <a:sym typeface="Arial"/>
              </a:rPr>
              <a:t>2</a:t>
            </a:r>
            <a:endParaRPr sz="1400" b="0" i="0" u="none" strike="noStrike" cap="none">
              <a:solidFill>
                <a:schemeClr val="lt2"/>
              </a:solidFill>
              <a:latin typeface="Arial"/>
              <a:ea typeface="Arial"/>
              <a:cs typeface="Arial"/>
              <a:sym typeface="Arial"/>
            </a:endParaRPr>
          </a:p>
        </p:txBody>
      </p:sp>
      <p:sp>
        <p:nvSpPr>
          <p:cNvPr id="506" name="Google Shape;506;g13a6a39c15e_2_279"/>
          <p:cNvSpPr/>
          <p:nvPr/>
        </p:nvSpPr>
        <p:spPr>
          <a:xfrm>
            <a:off x="579300" y="5189550"/>
            <a:ext cx="565200" cy="565200"/>
          </a:xfrm>
          <a:prstGeom prst="ellipse">
            <a:avLst/>
          </a:prstGeom>
          <a:solidFill>
            <a:schemeClr val="lt1"/>
          </a:solidFill>
          <a:ln>
            <a:noFill/>
          </a:ln>
          <a:effectLst>
            <a:outerShdw blurRad="57150" dist="19050" dir="5400000" algn="bl" rotWithShape="0">
              <a:srgbClr val="000000">
                <a:alpha val="4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lt2"/>
                </a:solidFill>
                <a:latin typeface="Arial"/>
                <a:ea typeface="Arial"/>
                <a:cs typeface="Arial"/>
                <a:sym typeface="Arial"/>
              </a:rPr>
              <a:t>3</a:t>
            </a:r>
            <a:endParaRPr sz="1400" b="0" i="0" u="none" strike="noStrike" cap="none">
              <a:solidFill>
                <a:schemeClr val="lt2"/>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99"/>
                                        </p:tgtEl>
                                        <p:attrNameLst>
                                          <p:attrName>style.visibility</p:attrName>
                                        </p:attrNameLst>
                                      </p:cBhvr>
                                      <p:to>
                                        <p:strVal val="visible"/>
                                      </p:to>
                                    </p:set>
                                    <p:animEffect transition="in" filter="fade">
                                      <p:cBhvr>
                                        <p:cTn id="7" dur="500"/>
                                        <p:tgtEl>
                                          <p:spTgt spid="49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04"/>
                                        </p:tgtEl>
                                        <p:attrNameLst>
                                          <p:attrName>style.visibility</p:attrName>
                                        </p:attrNameLst>
                                      </p:cBhvr>
                                      <p:to>
                                        <p:strVal val="visible"/>
                                      </p:to>
                                    </p:set>
                                    <p:animEffect transition="in" filter="fade">
                                      <p:cBhvr>
                                        <p:cTn id="12" dur="1000"/>
                                        <p:tgtEl>
                                          <p:spTgt spid="504"/>
                                        </p:tgtEl>
                                      </p:cBhvr>
                                    </p:animEffect>
                                  </p:childTnLst>
                                </p:cTn>
                              </p:par>
                              <p:par>
                                <p:cTn id="13" presetID="10" presetClass="entr" presetSubtype="0" fill="hold" nodeType="withEffect">
                                  <p:stCondLst>
                                    <p:cond delay="0"/>
                                  </p:stCondLst>
                                  <p:childTnLst>
                                    <p:set>
                                      <p:cBhvr>
                                        <p:cTn id="14" dur="1" fill="hold">
                                          <p:stCondLst>
                                            <p:cond delay="0"/>
                                          </p:stCondLst>
                                        </p:cTn>
                                        <p:tgtEl>
                                          <p:spTgt spid="500"/>
                                        </p:tgtEl>
                                        <p:attrNameLst>
                                          <p:attrName>style.visibility</p:attrName>
                                        </p:attrNameLst>
                                      </p:cBhvr>
                                      <p:to>
                                        <p:strVal val="visible"/>
                                      </p:to>
                                    </p:set>
                                    <p:animEffect transition="in" filter="fade">
                                      <p:cBhvr>
                                        <p:cTn id="15" dur="1000"/>
                                        <p:tgtEl>
                                          <p:spTgt spid="50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05"/>
                                        </p:tgtEl>
                                        <p:attrNameLst>
                                          <p:attrName>style.visibility</p:attrName>
                                        </p:attrNameLst>
                                      </p:cBhvr>
                                      <p:to>
                                        <p:strVal val="visible"/>
                                      </p:to>
                                    </p:set>
                                    <p:animEffect transition="in" filter="fade">
                                      <p:cBhvr>
                                        <p:cTn id="20" dur="500"/>
                                        <p:tgtEl>
                                          <p:spTgt spid="505"/>
                                        </p:tgtEl>
                                      </p:cBhvr>
                                    </p:animEffect>
                                  </p:childTnLst>
                                </p:cTn>
                              </p:par>
                              <p:par>
                                <p:cTn id="21" presetID="10" presetClass="entr" presetSubtype="0" fill="hold" nodeType="withEffect">
                                  <p:stCondLst>
                                    <p:cond delay="0"/>
                                  </p:stCondLst>
                                  <p:childTnLst>
                                    <p:set>
                                      <p:cBhvr>
                                        <p:cTn id="22" dur="1" fill="hold">
                                          <p:stCondLst>
                                            <p:cond delay="0"/>
                                          </p:stCondLst>
                                        </p:cTn>
                                        <p:tgtEl>
                                          <p:spTgt spid="502"/>
                                        </p:tgtEl>
                                        <p:attrNameLst>
                                          <p:attrName>style.visibility</p:attrName>
                                        </p:attrNameLst>
                                      </p:cBhvr>
                                      <p:to>
                                        <p:strVal val="visible"/>
                                      </p:to>
                                    </p:set>
                                    <p:animEffect transition="in" filter="fade">
                                      <p:cBhvr>
                                        <p:cTn id="23" dur="1000"/>
                                        <p:tgtEl>
                                          <p:spTgt spid="50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506"/>
                                        </p:tgtEl>
                                        <p:attrNameLst>
                                          <p:attrName>style.visibility</p:attrName>
                                        </p:attrNameLst>
                                      </p:cBhvr>
                                      <p:to>
                                        <p:strVal val="visible"/>
                                      </p:to>
                                    </p:set>
                                    <p:animEffect transition="in" filter="fade">
                                      <p:cBhvr>
                                        <p:cTn id="28" dur="1000"/>
                                        <p:tgtEl>
                                          <p:spTgt spid="506"/>
                                        </p:tgtEl>
                                      </p:cBhvr>
                                    </p:animEffect>
                                  </p:childTnLst>
                                </p:cTn>
                              </p:par>
                              <p:par>
                                <p:cTn id="29" presetID="10" presetClass="entr" presetSubtype="0" fill="hold" nodeType="withEffect">
                                  <p:stCondLst>
                                    <p:cond delay="0"/>
                                  </p:stCondLst>
                                  <p:childTnLst>
                                    <p:set>
                                      <p:cBhvr>
                                        <p:cTn id="30" dur="1" fill="hold">
                                          <p:stCondLst>
                                            <p:cond delay="0"/>
                                          </p:stCondLst>
                                        </p:cTn>
                                        <p:tgtEl>
                                          <p:spTgt spid="501"/>
                                        </p:tgtEl>
                                        <p:attrNameLst>
                                          <p:attrName>style.visibility</p:attrName>
                                        </p:attrNameLst>
                                      </p:cBhvr>
                                      <p:to>
                                        <p:strVal val="visible"/>
                                      </p:to>
                                    </p:set>
                                    <p:animEffect transition="in" filter="fade">
                                      <p:cBhvr>
                                        <p:cTn id="31" dur="1000"/>
                                        <p:tgtEl>
                                          <p:spTgt spid="5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sp>
        <p:nvSpPr>
          <p:cNvPr id="511" name="Google Shape;511;g13a6a39c15e_2_0"/>
          <p:cNvSpPr/>
          <p:nvPr/>
        </p:nvSpPr>
        <p:spPr>
          <a:xfrm>
            <a:off x="5081225" y="1317225"/>
            <a:ext cx="3568200" cy="5150100"/>
          </a:xfrm>
          <a:prstGeom prst="roundRect">
            <a:avLst>
              <a:gd name="adj" fmla="val 16667"/>
            </a:avLst>
          </a:prstGeom>
          <a:solidFill>
            <a:srgbClr val="F3F3F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2" name="Google Shape;512;g13a6a39c15e_2_0"/>
          <p:cNvSpPr txBox="1">
            <a:spLocks noGrp="1"/>
          </p:cNvSpPr>
          <p:nvPr>
            <p:ph type="body" idx="1"/>
          </p:nvPr>
        </p:nvSpPr>
        <p:spPr>
          <a:xfrm>
            <a:off x="2660826" y="5238325"/>
            <a:ext cx="2325300" cy="430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600"/>
              <a:buNone/>
            </a:pPr>
            <a:r>
              <a:rPr lang="en-US" sz="2600" b="1">
                <a:solidFill>
                  <a:schemeClr val="lt1"/>
                </a:solidFill>
                <a:highlight>
                  <a:schemeClr val="lt2"/>
                </a:highlight>
              </a:rPr>
              <a:t>Triangulation</a:t>
            </a:r>
            <a:endParaRPr sz="1800" b="1">
              <a:solidFill>
                <a:schemeClr val="lt1"/>
              </a:solidFill>
              <a:highlight>
                <a:schemeClr val="lt2"/>
              </a:highlight>
            </a:endParaRPr>
          </a:p>
        </p:txBody>
      </p:sp>
      <p:pic>
        <p:nvPicPr>
          <p:cNvPr id="513" name="Google Shape;513;g13a6a39c15e_2_0"/>
          <p:cNvPicPr preferRelativeResize="0"/>
          <p:nvPr/>
        </p:nvPicPr>
        <p:blipFill rotWithShape="1">
          <a:blip r:embed="rId3">
            <a:alphaModFix/>
          </a:blip>
          <a:srcRect/>
          <a:stretch/>
        </p:blipFill>
        <p:spPr>
          <a:xfrm>
            <a:off x="958550" y="3218700"/>
            <a:ext cx="1343705" cy="1347174"/>
          </a:xfrm>
          <a:prstGeom prst="rect">
            <a:avLst/>
          </a:prstGeom>
          <a:noFill/>
          <a:ln>
            <a:noFill/>
          </a:ln>
        </p:spPr>
      </p:pic>
      <p:pic>
        <p:nvPicPr>
          <p:cNvPr id="514" name="Google Shape;514;g13a6a39c15e_2_0"/>
          <p:cNvPicPr preferRelativeResize="0"/>
          <p:nvPr/>
        </p:nvPicPr>
        <p:blipFill rotWithShape="1">
          <a:blip r:embed="rId4">
            <a:alphaModFix/>
          </a:blip>
          <a:srcRect/>
          <a:stretch/>
        </p:blipFill>
        <p:spPr>
          <a:xfrm rot="4609496">
            <a:off x="887649" y="1315680"/>
            <a:ext cx="1398352" cy="1742543"/>
          </a:xfrm>
          <a:prstGeom prst="rect">
            <a:avLst/>
          </a:prstGeom>
          <a:noFill/>
          <a:ln>
            <a:noFill/>
          </a:ln>
        </p:spPr>
      </p:pic>
      <p:pic>
        <p:nvPicPr>
          <p:cNvPr id="515" name="Google Shape;515;g13a6a39c15e_2_0"/>
          <p:cNvPicPr preferRelativeResize="0"/>
          <p:nvPr/>
        </p:nvPicPr>
        <p:blipFill rotWithShape="1">
          <a:blip r:embed="rId5">
            <a:alphaModFix/>
          </a:blip>
          <a:srcRect/>
          <a:stretch/>
        </p:blipFill>
        <p:spPr>
          <a:xfrm>
            <a:off x="892450" y="4774499"/>
            <a:ext cx="1457100" cy="1457100"/>
          </a:xfrm>
          <a:prstGeom prst="rect">
            <a:avLst/>
          </a:prstGeom>
          <a:noFill/>
          <a:ln>
            <a:noFill/>
          </a:ln>
        </p:spPr>
      </p:pic>
      <p:sp>
        <p:nvSpPr>
          <p:cNvPr id="516" name="Google Shape;516;g13a6a39c15e_2_0"/>
          <p:cNvSpPr txBox="1"/>
          <p:nvPr/>
        </p:nvSpPr>
        <p:spPr>
          <a:xfrm>
            <a:off x="5266050" y="1554750"/>
            <a:ext cx="3459600" cy="4402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Gill Sans"/>
                <a:ea typeface="Gill Sans"/>
                <a:cs typeface="Gill Sans"/>
                <a:sym typeface="Gill Sans"/>
              </a:rPr>
              <a:t>Participants</a:t>
            </a:r>
            <a:endParaRPr sz="2000" b="1" i="0" u="none" strike="noStrike" cap="none">
              <a:solidFill>
                <a:schemeClr val="dk1"/>
              </a:solidFill>
              <a:latin typeface="Gill Sans"/>
              <a:ea typeface="Gill Sans"/>
              <a:cs typeface="Gill Sans"/>
              <a:sym typeface="Gill Sans"/>
            </a:endParaRPr>
          </a:p>
          <a:p>
            <a:pPr marL="457200" marR="0" lvl="0" indent="-355600" algn="l" rtl="0">
              <a:lnSpc>
                <a:spcPct val="100000"/>
              </a:lnSpc>
              <a:spcBef>
                <a:spcPts val="0"/>
              </a:spcBef>
              <a:spcAft>
                <a:spcPts val="0"/>
              </a:spcAft>
              <a:buClr>
                <a:schemeClr val="dk1"/>
              </a:buClr>
              <a:buSzPts val="2000"/>
              <a:buFont typeface="Gill Sans"/>
              <a:buChar char="●"/>
            </a:pPr>
            <a:r>
              <a:rPr lang="en-US" sz="2000" b="0" i="0" u="none" strike="noStrike" cap="none">
                <a:solidFill>
                  <a:schemeClr val="dk1"/>
                </a:solidFill>
                <a:latin typeface="Gill Sans"/>
                <a:ea typeface="Gill Sans"/>
                <a:cs typeface="Gill Sans"/>
                <a:sym typeface="Gill Sans"/>
              </a:rPr>
              <a:t>Implementing partner (ICMA)</a:t>
            </a:r>
            <a:endParaRPr sz="2000" b="0" i="0" u="none" strike="noStrike" cap="none">
              <a:solidFill>
                <a:schemeClr val="dk1"/>
              </a:solidFill>
              <a:latin typeface="Gill Sans"/>
              <a:ea typeface="Gill Sans"/>
              <a:cs typeface="Gill Sans"/>
              <a:sym typeface="Gill Sans"/>
            </a:endParaRPr>
          </a:p>
          <a:p>
            <a:pPr marL="457200" marR="0" lvl="0" indent="-355600" algn="l" rtl="0">
              <a:lnSpc>
                <a:spcPct val="100000"/>
              </a:lnSpc>
              <a:spcBef>
                <a:spcPts val="0"/>
              </a:spcBef>
              <a:spcAft>
                <a:spcPts val="0"/>
              </a:spcAft>
              <a:buClr>
                <a:schemeClr val="dk1"/>
              </a:buClr>
              <a:buSzPts val="2000"/>
              <a:buFont typeface="Gill Sans"/>
              <a:buChar char="●"/>
            </a:pPr>
            <a:r>
              <a:rPr lang="en-US" sz="2000" b="0" i="0" u="none" strike="noStrike" cap="none">
                <a:solidFill>
                  <a:schemeClr val="dk1"/>
                </a:solidFill>
                <a:latin typeface="Gill Sans"/>
                <a:ea typeface="Gill Sans"/>
                <a:cs typeface="Gill Sans"/>
                <a:sym typeface="Gill Sans"/>
              </a:rPr>
              <a:t>Government agencies at the city level</a:t>
            </a:r>
            <a:endParaRPr sz="2000" b="0" i="0" u="none" strike="noStrike" cap="none">
              <a:solidFill>
                <a:schemeClr val="dk1"/>
              </a:solidFill>
              <a:latin typeface="Gill Sans"/>
              <a:ea typeface="Gill Sans"/>
              <a:cs typeface="Gill Sans"/>
              <a:sym typeface="Gill Sans"/>
            </a:endParaRPr>
          </a:p>
          <a:p>
            <a:pPr marL="457200" marR="0" lvl="0" indent="-355600" algn="l" rtl="0">
              <a:lnSpc>
                <a:spcPct val="100000"/>
              </a:lnSpc>
              <a:spcBef>
                <a:spcPts val="0"/>
              </a:spcBef>
              <a:spcAft>
                <a:spcPts val="0"/>
              </a:spcAft>
              <a:buClr>
                <a:schemeClr val="dk1"/>
              </a:buClr>
              <a:buSzPts val="2000"/>
              <a:buFont typeface="Gill Sans"/>
              <a:buChar char="●"/>
            </a:pPr>
            <a:r>
              <a:rPr lang="en-US" sz="2000" b="0" i="0" u="none" strike="noStrike" cap="none">
                <a:solidFill>
                  <a:schemeClr val="dk1"/>
                </a:solidFill>
                <a:latin typeface="Gill Sans"/>
                <a:ea typeface="Gill Sans"/>
                <a:cs typeface="Gill Sans"/>
                <a:sym typeface="Gill Sans"/>
              </a:rPr>
              <a:t>National government agencies</a:t>
            </a:r>
            <a:endParaRPr sz="2000" b="0" i="0" u="none" strike="noStrike" cap="none">
              <a:solidFill>
                <a:schemeClr val="dk1"/>
              </a:solidFill>
              <a:latin typeface="Gill Sans"/>
              <a:ea typeface="Gill Sans"/>
              <a:cs typeface="Gill Sans"/>
              <a:sym typeface="Gill Sans"/>
            </a:endParaRPr>
          </a:p>
          <a:p>
            <a:pPr marL="457200" marR="0" lvl="0" indent="-355600" algn="l" rtl="0">
              <a:lnSpc>
                <a:spcPct val="100000"/>
              </a:lnSpc>
              <a:spcBef>
                <a:spcPts val="0"/>
              </a:spcBef>
              <a:spcAft>
                <a:spcPts val="0"/>
              </a:spcAft>
              <a:buClr>
                <a:schemeClr val="dk1"/>
              </a:buClr>
              <a:buSzPts val="2000"/>
              <a:buFont typeface="Gill Sans"/>
              <a:buChar char="●"/>
            </a:pPr>
            <a:r>
              <a:rPr lang="en-US" sz="2000" b="0" i="0" u="none" strike="noStrike" cap="none">
                <a:solidFill>
                  <a:schemeClr val="dk1"/>
                </a:solidFill>
                <a:latin typeface="Gill Sans"/>
                <a:ea typeface="Gill Sans"/>
                <a:cs typeface="Gill Sans"/>
                <a:sym typeface="Gill Sans"/>
              </a:rPr>
              <a:t>Local chief executives</a:t>
            </a:r>
            <a:endParaRPr sz="2000" b="0" i="0" u="none" strike="noStrike" cap="none">
              <a:solidFill>
                <a:schemeClr val="dk1"/>
              </a:solidFill>
              <a:latin typeface="Gill Sans"/>
              <a:ea typeface="Gill Sans"/>
              <a:cs typeface="Gill Sans"/>
              <a:sym typeface="Gill Sans"/>
            </a:endParaRPr>
          </a:p>
          <a:p>
            <a:pPr marL="457200" marR="0" lvl="0" indent="-355600" algn="l" rtl="0">
              <a:lnSpc>
                <a:spcPct val="100000"/>
              </a:lnSpc>
              <a:spcBef>
                <a:spcPts val="0"/>
              </a:spcBef>
              <a:spcAft>
                <a:spcPts val="0"/>
              </a:spcAft>
              <a:buClr>
                <a:schemeClr val="dk1"/>
              </a:buClr>
              <a:buSzPts val="2000"/>
              <a:buFont typeface="Gill Sans"/>
              <a:buChar char="●"/>
            </a:pPr>
            <a:r>
              <a:rPr lang="en-US" sz="2000" b="0" i="0" u="none" strike="noStrike" cap="none">
                <a:solidFill>
                  <a:schemeClr val="dk1"/>
                </a:solidFill>
                <a:latin typeface="Gill Sans"/>
                <a:ea typeface="Gill Sans"/>
                <a:cs typeface="Gill Sans"/>
                <a:sym typeface="Gill Sans"/>
              </a:rPr>
              <a:t>LGU department heads and personnel</a:t>
            </a:r>
            <a:endParaRPr sz="2000" b="0" i="0" u="none" strike="noStrike" cap="none">
              <a:solidFill>
                <a:schemeClr val="dk1"/>
              </a:solidFill>
              <a:latin typeface="Gill Sans"/>
              <a:ea typeface="Gill Sans"/>
              <a:cs typeface="Gill Sans"/>
              <a:sym typeface="Gill Sans"/>
            </a:endParaRPr>
          </a:p>
          <a:p>
            <a:pPr marL="457200" marR="0" lvl="0" indent="-355600" algn="l" rtl="0">
              <a:lnSpc>
                <a:spcPct val="100000"/>
              </a:lnSpc>
              <a:spcBef>
                <a:spcPts val="0"/>
              </a:spcBef>
              <a:spcAft>
                <a:spcPts val="0"/>
              </a:spcAft>
              <a:buClr>
                <a:schemeClr val="dk1"/>
              </a:buClr>
              <a:buSzPts val="2000"/>
              <a:buFont typeface="Gill Sans"/>
              <a:buChar char="●"/>
            </a:pPr>
            <a:r>
              <a:rPr lang="en-US" sz="2000" b="0" i="0" u="none" strike="noStrike" cap="none">
                <a:solidFill>
                  <a:schemeClr val="dk1"/>
                </a:solidFill>
                <a:latin typeface="Gill Sans"/>
                <a:ea typeface="Gill Sans"/>
                <a:cs typeface="Gill Sans"/>
                <a:sym typeface="Gill Sans"/>
              </a:rPr>
              <a:t>Group representatives (private sector, business and farmers)</a:t>
            </a:r>
            <a:endParaRPr sz="2000" b="0" i="0" u="none" strike="noStrike" cap="none">
              <a:solidFill>
                <a:schemeClr val="dk1"/>
              </a:solidFill>
              <a:latin typeface="Gill Sans"/>
              <a:ea typeface="Gill Sans"/>
              <a:cs typeface="Gill Sans"/>
              <a:sym typeface="Gill Sans"/>
            </a:endParaRPr>
          </a:p>
          <a:p>
            <a:pPr marL="457200" marR="0" lvl="0" indent="-355600" algn="l" rtl="0">
              <a:lnSpc>
                <a:spcPct val="100000"/>
              </a:lnSpc>
              <a:spcBef>
                <a:spcPts val="0"/>
              </a:spcBef>
              <a:spcAft>
                <a:spcPts val="0"/>
              </a:spcAft>
              <a:buClr>
                <a:schemeClr val="dk1"/>
              </a:buClr>
              <a:buSzPts val="2000"/>
              <a:buFont typeface="Gill Sans"/>
              <a:buChar char="●"/>
            </a:pPr>
            <a:r>
              <a:rPr lang="en-US" sz="2000" b="0" i="0" u="none" strike="noStrike" cap="none">
                <a:solidFill>
                  <a:schemeClr val="dk1"/>
                </a:solidFill>
                <a:latin typeface="Gill Sans"/>
                <a:ea typeface="Gill Sans"/>
                <a:cs typeface="Gill Sans"/>
                <a:sym typeface="Gill Sans"/>
              </a:rPr>
              <a:t>WASH service providers</a:t>
            </a:r>
            <a:endParaRPr sz="2000" b="0" i="0" u="none" strike="noStrike" cap="none">
              <a:solidFill>
                <a:schemeClr val="dk1"/>
              </a:solidFill>
              <a:latin typeface="Gill Sans"/>
              <a:ea typeface="Gill Sans"/>
              <a:cs typeface="Gill Sans"/>
              <a:sym typeface="Gill Sans"/>
            </a:endParaRPr>
          </a:p>
        </p:txBody>
      </p:sp>
      <p:sp>
        <p:nvSpPr>
          <p:cNvPr id="517" name="Google Shape;517;g13a6a39c15e_2_0"/>
          <p:cNvSpPr txBox="1">
            <a:spLocks noGrp="1"/>
          </p:cNvSpPr>
          <p:nvPr>
            <p:ph type="body" idx="1"/>
          </p:nvPr>
        </p:nvSpPr>
        <p:spPr>
          <a:xfrm>
            <a:off x="2665952" y="1631100"/>
            <a:ext cx="3969600" cy="1143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600"/>
              <a:buNone/>
            </a:pPr>
            <a:r>
              <a:rPr lang="en-US" sz="2600" b="1">
                <a:solidFill>
                  <a:schemeClr val="lt1"/>
                </a:solidFill>
                <a:highlight>
                  <a:schemeClr val="lt2"/>
                </a:highlight>
              </a:rPr>
              <a:t>Qualitative</a:t>
            </a:r>
            <a:r>
              <a:rPr lang="en-US" sz="2400" b="1">
                <a:solidFill>
                  <a:srgbClr val="8B0923"/>
                </a:solidFill>
                <a:highlight>
                  <a:schemeClr val="lt1"/>
                </a:highlight>
              </a:rPr>
              <a:t> </a:t>
            </a:r>
            <a:endParaRPr sz="2400" b="1">
              <a:solidFill>
                <a:srgbClr val="8B0923"/>
              </a:solidFill>
              <a:highlight>
                <a:schemeClr val="lt1"/>
              </a:highlight>
            </a:endParaRPr>
          </a:p>
          <a:p>
            <a:pPr marL="0" lvl="0" indent="0" algn="l" rtl="0">
              <a:lnSpc>
                <a:spcPct val="100000"/>
              </a:lnSpc>
              <a:spcBef>
                <a:spcPts val="0"/>
              </a:spcBef>
              <a:spcAft>
                <a:spcPts val="0"/>
              </a:spcAft>
              <a:buSzPts val="1600"/>
              <a:buNone/>
            </a:pPr>
            <a:endParaRPr sz="1800"/>
          </a:p>
        </p:txBody>
      </p:sp>
      <p:sp>
        <p:nvSpPr>
          <p:cNvPr id="518" name="Google Shape;518;g13a6a39c15e_2_0"/>
          <p:cNvSpPr txBox="1">
            <a:spLocks noGrp="1"/>
          </p:cNvSpPr>
          <p:nvPr>
            <p:ph type="body" idx="1"/>
          </p:nvPr>
        </p:nvSpPr>
        <p:spPr>
          <a:xfrm>
            <a:off x="2670725" y="3599200"/>
            <a:ext cx="2486700" cy="738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600"/>
              <a:buNone/>
            </a:pPr>
            <a:r>
              <a:rPr lang="en-US" sz="2600" b="1">
                <a:solidFill>
                  <a:schemeClr val="lt1"/>
                </a:solidFill>
                <a:highlight>
                  <a:schemeClr val="lt2"/>
                </a:highlight>
              </a:rPr>
              <a:t>Quantitative</a:t>
            </a:r>
            <a:endParaRPr sz="2600" b="1">
              <a:solidFill>
                <a:schemeClr val="lt1"/>
              </a:solidFill>
              <a:highlight>
                <a:schemeClr val="lt2"/>
              </a:highlight>
            </a:endParaRPr>
          </a:p>
          <a:p>
            <a:pPr marL="0" lvl="0" indent="0" algn="l" rtl="0">
              <a:lnSpc>
                <a:spcPct val="100000"/>
              </a:lnSpc>
              <a:spcBef>
                <a:spcPts val="0"/>
              </a:spcBef>
              <a:spcAft>
                <a:spcPts val="0"/>
              </a:spcAft>
              <a:buSzPts val="1600"/>
              <a:buNone/>
            </a:pPr>
            <a:endParaRPr sz="1800"/>
          </a:p>
        </p:txBody>
      </p:sp>
      <p:sp>
        <p:nvSpPr>
          <p:cNvPr id="519" name="Google Shape;519;g13a6a39c15e_2_0"/>
          <p:cNvSpPr txBox="1">
            <a:spLocks noGrp="1"/>
          </p:cNvSpPr>
          <p:nvPr>
            <p:ph type="title"/>
          </p:nvPr>
        </p:nvSpPr>
        <p:spPr>
          <a:xfrm>
            <a:off x="731520" y="548640"/>
            <a:ext cx="6508800" cy="492600"/>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Clr>
                <a:srgbClr val="651D32"/>
              </a:buClr>
              <a:buSzPts val="2800"/>
              <a:buFont typeface="Gill Sans"/>
              <a:buNone/>
            </a:pPr>
            <a:r>
              <a:rPr lang="en-US" sz="2600" b="1">
                <a:solidFill>
                  <a:srgbClr val="651D32"/>
                </a:solidFill>
              </a:rPr>
              <a:t>METHODOLOGY </a:t>
            </a:r>
            <a:r>
              <a:rPr lang="en-US" sz="2600" b="1">
                <a:solidFill>
                  <a:schemeClr val="lt2"/>
                </a:solidFill>
              </a:rPr>
              <a:t>MIXED METHODS</a:t>
            </a:r>
            <a:endParaRPr sz="2600" b="1">
              <a:solidFill>
                <a:schemeClr val="lt2"/>
              </a:solidFill>
            </a:endParaRPr>
          </a:p>
        </p:txBody>
      </p:sp>
      <p:cxnSp>
        <p:nvCxnSpPr>
          <p:cNvPr id="520" name="Google Shape;520;g13a6a39c15e_2_0"/>
          <p:cNvCxnSpPr/>
          <p:nvPr/>
        </p:nvCxnSpPr>
        <p:spPr>
          <a:xfrm>
            <a:off x="816250" y="1155200"/>
            <a:ext cx="464100" cy="0"/>
          </a:xfrm>
          <a:prstGeom prst="straightConnector1">
            <a:avLst/>
          </a:prstGeom>
          <a:noFill/>
          <a:ln w="19050" cap="flat" cmpd="sng">
            <a:solidFill>
              <a:schemeClr val="lt1"/>
            </a:solidFill>
            <a:prstDash val="solid"/>
            <a:round/>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9"/>
                                        </p:tgtEl>
                                        <p:attrNameLst>
                                          <p:attrName>style.visibility</p:attrName>
                                        </p:attrNameLst>
                                      </p:cBhvr>
                                      <p:to>
                                        <p:strVal val="visible"/>
                                      </p:to>
                                    </p:set>
                                    <p:animEffect transition="in" filter="fade">
                                      <p:cBhvr>
                                        <p:cTn id="7" dur="500"/>
                                        <p:tgtEl>
                                          <p:spTgt spid="5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14"/>
                                        </p:tgtEl>
                                        <p:attrNameLst>
                                          <p:attrName>style.visibility</p:attrName>
                                        </p:attrNameLst>
                                      </p:cBhvr>
                                      <p:to>
                                        <p:strVal val="visible"/>
                                      </p:to>
                                    </p:set>
                                    <p:animEffect transition="in" filter="fade">
                                      <p:cBhvr>
                                        <p:cTn id="12" dur="500"/>
                                        <p:tgtEl>
                                          <p:spTgt spid="514"/>
                                        </p:tgtEl>
                                      </p:cBhvr>
                                    </p:animEffect>
                                  </p:childTnLst>
                                </p:cTn>
                              </p:par>
                              <p:par>
                                <p:cTn id="13" presetID="10" presetClass="entr" presetSubtype="0" fill="hold" nodeType="withEffect">
                                  <p:stCondLst>
                                    <p:cond delay="0"/>
                                  </p:stCondLst>
                                  <p:childTnLst>
                                    <p:set>
                                      <p:cBhvr>
                                        <p:cTn id="14" dur="1" fill="hold">
                                          <p:stCondLst>
                                            <p:cond delay="0"/>
                                          </p:stCondLst>
                                        </p:cTn>
                                        <p:tgtEl>
                                          <p:spTgt spid="517">
                                            <p:txEl>
                                              <p:pRg st="0" end="0"/>
                                            </p:txEl>
                                          </p:spTgt>
                                        </p:tgtEl>
                                        <p:attrNameLst>
                                          <p:attrName>style.visibility</p:attrName>
                                        </p:attrNameLst>
                                      </p:cBhvr>
                                      <p:to>
                                        <p:strVal val="visible"/>
                                      </p:to>
                                    </p:set>
                                    <p:animEffect transition="in" filter="fade">
                                      <p:cBhvr>
                                        <p:cTn id="15" dur="500"/>
                                        <p:tgtEl>
                                          <p:spTgt spid="517">
                                            <p:txEl>
                                              <p:pRg st="0" end="0"/>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517">
                                            <p:txEl>
                                              <p:pRg st="1" end="1"/>
                                            </p:txEl>
                                          </p:spTgt>
                                        </p:tgtEl>
                                        <p:attrNameLst>
                                          <p:attrName>style.visibility</p:attrName>
                                        </p:attrNameLst>
                                      </p:cBhvr>
                                      <p:to>
                                        <p:strVal val="visible"/>
                                      </p:to>
                                    </p:set>
                                    <p:animEffect transition="in" filter="fade">
                                      <p:cBhvr>
                                        <p:cTn id="18" dur="500"/>
                                        <p:tgtEl>
                                          <p:spTgt spid="517">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13"/>
                                        </p:tgtEl>
                                        <p:attrNameLst>
                                          <p:attrName>style.visibility</p:attrName>
                                        </p:attrNameLst>
                                      </p:cBhvr>
                                      <p:to>
                                        <p:strVal val="visible"/>
                                      </p:to>
                                    </p:set>
                                    <p:animEffect transition="in" filter="fade">
                                      <p:cBhvr>
                                        <p:cTn id="23" dur="500"/>
                                        <p:tgtEl>
                                          <p:spTgt spid="513"/>
                                        </p:tgtEl>
                                      </p:cBhvr>
                                    </p:animEffect>
                                  </p:childTnLst>
                                </p:cTn>
                              </p:par>
                              <p:par>
                                <p:cTn id="24" presetID="10" presetClass="entr" presetSubtype="0" fill="hold" nodeType="withEffect">
                                  <p:stCondLst>
                                    <p:cond delay="0"/>
                                  </p:stCondLst>
                                  <p:childTnLst>
                                    <p:set>
                                      <p:cBhvr>
                                        <p:cTn id="25" dur="1" fill="hold">
                                          <p:stCondLst>
                                            <p:cond delay="0"/>
                                          </p:stCondLst>
                                        </p:cTn>
                                        <p:tgtEl>
                                          <p:spTgt spid="518">
                                            <p:txEl>
                                              <p:pRg st="0" end="0"/>
                                            </p:txEl>
                                          </p:spTgt>
                                        </p:tgtEl>
                                        <p:attrNameLst>
                                          <p:attrName>style.visibility</p:attrName>
                                        </p:attrNameLst>
                                      </p:cBhvr>
                                      <p:to>
                                        <p:strVal val="visible"/>
                                      </p:to>
                                    </p:set>
                                    <p:animEffect transition="in" filter="fade">
                                      <p:cBhvr>
                                        <p:cTn id="26" dur="500"/>
                                        <p:tgtEl>
                                          <p:spTgt spid="518">
                                            <p:txEl>
                                              <p:pRg st="0" end="0"/>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518">
                                            <p:txEl>
                                              <p:pRg st="1" end="1"/>
                                            </p:txEl>
                                          </p:spTgt>
                                        </p:tgtEl>
                                        <p:attrNameLst>
                                          <p:attrName>style.visibility</p:attrName>
                                        </p:attrNameLst>
                                      </p:cBhvr>
                                      <p:to>
                                        <p:strVal val="visible"/>
                                      </p:to>
                                    </p:set>
                                    <p:animEffect transition="in" filter="fade">
                                      <p:cBhvr>
                                        <p:cTn id="29" dur="500"/>
                                        <p:tgtEl>
                                          <p:spTgt spid="518">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515"/>
                                        </p:tgtEl>
                                        <p:attrNameLst>
                                          <p:attrName>style.visibility</p:attrName>
                                        </p:attrNameLst>
                                      </p:cBhvr>
                                      <p:to>
                                        <p:strVal val="visible"/>
                                      </p:to>
                                    </p:set>
                                    <p:animEffect transition="in" filter="fade">
                                      <p:cBhvr>
                                        <p:cTn id="34" dur="500"/>
                                        <p:tgtEl>
                                          <p:spTgt spid="515"/>
                                        </p:tgtEl>
                                      </p:cBhvr>
                                    </p:animEffect>
                                  </p:childTnLst>
                                </p:cTn>
                              </p:par>
                              <p:par>
                                <p:cTn id="35" presetID="10" presetClass="entr" presetSubtype="0" fill="hold" nodeType="withEffect">
                                  <p:stCondLst>
                                    <p:cond delay="0"/>
                                  </p:stCondLst>
                                  <p:childTnLst>
                                    <p:set>
                                      <p:cBhvr>
                                        <p:cTn id="36" dur="1" fill="hold">
                                          <p:stCondLst>
                                            <p:cond delay="0"/>
                                          </p:stCondLst>
                                        </p:cTn>
                                        <p:tgtEl>
                                          <p:spTgt spid="512">
                                            <p:txEl>
                                              <p:pRg st="0" end="0"/>
                                            </p:txEl>
                                          </p:spTgt>
                                        </p:tgtEl>
                                        <p:attrNameLst>
                                          <p:attrName>style.visibility</p:attrName>
                                        </p:attrNameLst>
                                      </p:cBhvr>
                                      <p:to>
                                        <p:strVal val="visible"/>
                                      </p:to>
                                    </p:set>
                                    <p:animEffect transition="in" filter="fade">
                                      <p:cBhvr>
                                        <p:cTn id="37" dur="500"/>
                                        <p:tgtEl>
                                          <p:spTgt spid="512">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11"/>
                                        </p:tgtEl>
                                        <p:attrNameLst>
                                          <p:attrName>style.visibility</p:attrName>
                                        </p:attrNameLst>
                                      </p:cBhvr>
                                      <p:to>
                                        <p:strVal val="visible"/>
                                      </p:to>
                                    </p:set>
                                    <p:animEffect transition="in" filter="fade">
                                      <p:cBhvr>
                                        <p:cTn id="42" dur="500"/>
                                        <p:tgtEl>
                                          <p:spTgt spid="511"/>
                                        </p:tgtEl>
                                      </p:cBhvr>
                                    </p:animEffect>
                                  </p:childTnLst>
                                </p:cTn>
                              </p:par>
                              <p:par>
                                <p:cTn id="43" presetID="10" presetClass="entr" presetSubtype="0" fill="hold" nodeType="withEffect">
                                  <p:stCondLst>
                                    <p:cond delay="0"/>
                                  </p:stCondLst>
                                  <p:childTnLst>
                                    <p:set>
                                      <p:cBhvr>
                                        <p:cTn id="44" dur="1" fill="hold">
                                          <p:stCondLst>
                                            <p:cond delay="0"/>
                                          </p:stCondLst>
                                        </p:cTn>
                                        <p:tgtEl>
                                          <p:spTgt spid="516"/>
                                        </p:tgtEl>
                                        <p:attrNameLst>
                                          <p:attrName>style.visibility</p:attrName>
                                        </p:attrNameLst>
                                      </p:cBhvr>
                                      <p:to>
                                        <p:strVal val="visible"/>
                                      </p:to>
                                    </p:set>
                                    <p:animEffect transition="in" filter="fade">
                                      <p:cBhvr>
                                        <p:cTn id="45" dur="500"/>
                                        <p:tgtEl>
                                          <p:spTgt spid="5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5" name="Google Shape;525;g13a6a39c15e_2_308"/>
          <p:cNvSpPr txBox="1">
            <a:spLocks noGrp="1"/>
          </p:cNvSpPr>
          <p:nvPr>
            <p:ph type="title"/>
          </p:nvPr>
        </p:nvSpPr>
        <p:spPr>
          <a:xfrm>
            <a:off x="731524" y="548650"/>
            <a:ext cx="6126600" cy="1463700"/>
          </a:xfrm>
          <a:prstGeom prst="rect">
            <a:avLst/>
          </a:prstGeom>
          <a:noFill/>
          <a:ln>
            <a:noFill/>
          </a:ln>
        </p:spPr>
        <p:txBody>
          <a:bodyPr spcFirstLastPara="1" wrap="square" lIns="91425" tIns="45700" rIns="91425" bIns="45700" anchor="b" anchorCtr="0">
            <a:spAutoFit/>
          </a:bodyPr>
          <a:lstStyle/>
          <a:p>
            <a:pPr marL="0" lvl="0" indent="0" algn="l" rtl="0">
              <a:lnSpc>
                <a:spcPct val="90000"/>
              </a:lnSpc>
              <a:spcBef>
                <a:spcPts val="0"/>
              </a:spcBef>
              <a:spcAft>
                <a:spcPts val="0"/>
              </a:spcAft>
              <a:buClr>
                <a:srgbClr val="651D32"/>
              </a:buClr>
              <a:buSzPts val="2800"/>
              <a:buFont typeface="Gill Sans"/>
              <a:buNone/>
            </a:pPr>
            <a:r>
              <a:rPr lang="en-US" sz="2600" b="1">
                <a:solidFill>
                  <a:srgbClr val="651D32"/>
                </a:solidFill>
              </a:rPr>
              <a:t>FINDINGS </a:t>
            </a:r>
            <a:r>
              <a:rPr lang="en-US" sz="2600" b="1">
                <a:solidFill>
                  <a:schemeClr val="lt2"/>
                </a:solidFill>
              </a:rPr>
              <a:t>ON RELEVANCE</a:t>
            </a:r>
            <a:endParaRPr sz="2600" b="1">
              <a:solidFill>
                <a:schemeClr val="lt2"/>
              </a:solidFill>
            </a:endParaRPr>
          </a:p>
          <a:p>
            <a:pPr marL="0" lvl="0" indent="0" algn="l" rtl="0">
              <a:lnSpc>
                <a:spcPct val="90000"/>
              </a:lnSpc>
              <a:spcBef>
                <a:spcPts val="0"/>
              </a:spcBef>
              <a:spcAft>
                <a:spcPts val="0"/>
              </a:spcAft>
              <a:buClr>
                <a:srgbClr val="651D32"/>
              </a:buClr>
              <a:buSzPts val="2800"/>
              <a:buFont typeface="Gill Sans"/>
              <a:buNone/>
            </a:pPr>
            <a:r>
              <a:rPr lang="en-US" sz="2200">
                <a:solidFill>
                  <a:schemeClr val="dk1"/>
                </a:solidFill>
              </a:rPr>
              <a:t>Alignment To Policies And Strategies</a:t>
            </a:r>
            <a:endParaRPr sz="2200">
              <a:solidFill>
                <a:schemeClr val="dk1"/>
              </a:solidFill>
            </a:endParaRPr>
          </a:p>
          <a:p>
            <a:pPr marL="0" lvl="0" indent="0" algn="l" rtl="0">
              <a:lnSpc>
                <a:spcPct val="90000"/>
              </a:lnSpc>
              <a:spcBef>
                <a:spcPts val="0"/>
              </a:spcBef>
              <a:spcAft>
                <a:spcPts val="0"/>
              </a:spcAft>
              <a:buClr>
                <a:srgbClr val="651D32"/>
              </a:buClr>
              <a:buSzPts val="2800"/>
              <a:buFont typeface="Gill Sans"/>
              <a:buNone/>
            </a:pPr>
            <a:endParaRPr sz="2700" b="1">
              <a:solidFill>
                <a:schemeClr val="lt2"/>
              </a:solidFill>
            </a:endParaRPr>
          </a:p>
          <a:p>
            <a:pPr marL="0" lvl="0" indent="0" algn="l" rtl="0">
              <a:lnSpc>
                <a:spcPct val="90000"/>
              </a:lnSpc>
              <a:spcBef>
                <a:spcPts val="0"/>
              </a:spcBef>
              <a:spcAft>
                <a:spcPts val="0"/>
              </a:spcAft>
              <a:buClr>
                <a:srgbClr val="651D32"/>
              </a:buClr>
              <a:buSzPts val="2800"/>
              <a:buFont typeface="Gill Sans"/>
              <a:buNone/>
            </a:pPr>
            <a:endParaRPr>
              <a:solidFill>
                <a:schemeClr val="lt2"/>
              </a:solidFill>
            </a:endParaRPr>
          </a:p>
        </p:txBody>
      </p:sp>
      <p:sp>
        <p:nvSpPr>
          <p:cNvPr id="526" name="Google Shape;526;g13a6a39c15e_2_308"/>
          <p:cNvSpPr/>
          <p:nvPr/>
        </p:nvSpPr>
        <p:spPr>
          <a:xfrm flipH="1">
            <a:off x="820875" y="1762450"/>
            <a:ext cx="3530100" cy="1922700"/>
          </a:xfrm>
          <a:prstGeom prst="round1Rect">
            <a:avLst>
              <a:gd name="adj" fmla="val 16667"/>
            </a:avLst>
          </a:prstGeom>
          <a:solidFill>
            <a:schemeClr val="lt2"/>
          </a:solidFill>
          <a:ln w="76200" cap="flat" cmpd="sng">
            <a:solidFill>
              <a:schemeClr val="lt1"/>
            </a:solidFill>
            <a:prstDash val="solid"/>
            <a:round/>
            <a:headEnd type="none" w="sm" len="sm"/>
            <a:tailEnd type="none" w="sm" len="sm"/>
          </a:ln>
        </p:spPr>
        <p:txBody>
          <a:bodyPr spcFirstLastPara="1" wrap="square" lIns="91425" tIns="182875" rIns="182875" bIns="91425" anchor="t" anchorCtr="0">
            <a:noAutofit/>
          </a:bodyPr>
          <a:lstStyle/>
          <a:p>
            <a:pPr marL="0" marR="0" lvl="0" indent="0" algn="l" rtl="0">
              <a:lnSpc>
                <a:spcPct val="90000"/>
              </a:lnSpc>
              <a:spcBef>
                <a:spcPts val="0"/>
              </a:spcBef>
              <a:spcAft>
                <a:spcPts val="0"/>
              </a:spcAft>
              <a:buClr>
                <a:srgbClr val="000000"/>
              </a:buClr>
              <a:buSzPts val="2000"/>
              <a:buFont typeface="Arial"/>
              <a:buNone/>
            </a:pPr>
            <a:r>
              <a:rPr lang="en-US" sz="2000" b="0" i="0" u="none" strike="noStrike" cap="none">
                <a:solidFill>
                  <a:schemeClr val="lt1"/>
                </a:solidFill>
                <a:latin typeface="Source Sans Pro"/>
                <a:ea typeface="Source Sans Pro"/>
                <a:cs typeface="Source Sans Pro"/>
                <a:sym typeface="Source Sans Pro"/>
              </a:rPr>
              <a:t>Contributed to the </a:t>
            </a:r>
            <a:r>
              <a:rPr lang="en-US" sz="2000" b="1" i="0" u="none" strike="noStrike" cap="none">
                <a:solidFill>
                  <a:schemeClr val="lt1"/>
                </a:solidFill>
                <a:latin typeface="Source Sans Pro"/>
                <a:ea typeface="Source Sans Pro"/>
                <a:cs typeface="Source Sans Pro"/>
                <a:sym typeface="Source Sans Pro"/>
              </a:rPr>
              <a:t>key outcomes of the Philippine Development Plan 2017-2022</a:t>
            </a:r>
            <a:r>
              <a:rPr lang="en-US" sz="2000" b="0" i="0" u="none" strike="noStrike" cap="none">
                <a:solidFill>
                  <a:schemeClr val="lt1"/>
                </a:solidFill>
                <a:latin typeface="Source Sans Pro"/>
                <a:ea typeface="Source Sans Pro"/>
                <a:cs typeface="Source Sans Pro"/>
                <a:sym typeface="Source Sans Pro"/>
              </a:rPr>
              <a:t> on improving water system</a:t>
            </a:r>
            <a:endParaRPr sz="2000" b="0" i="0" u="none" strike="noStrike" cap="none">
              <a:solidFill>
                <a:schemeClr val="lt1"/>
              </a:solidFill>
              <a:latin typeface="Arial"/>
              <a:ea typeface="Arial"/>
              <a:cs typeface="Arial"/>
              <a:sym typeface="Arial"/>
            </a:endParaRPr>
          </a:p>
          <a:p>
            <a:pPr marL="0" marR="0" lvl="0" indent="0" algn="l" rtl="0">
              <a:lnSpc>
                <a:spcPct val="100000"/>
              </a:lnSpc>
              <a:spcBef>
                <a:spcPts val="1000"/>
              </a:spcBef>
              <a:spcAft>
                <a:spcPts val="0"/>
              </a:spcAft>
              <a:buClr>
                <a:schemeClr val="dk1"/>
              </a:buClr>
              <a:buSzPts val="1100"/>
              <a:buFont typeface="Arial"/>
              <a:buNone/>
            </a:pPr>
            <a:endParaRPr sz="2200" b="0" i="0" u="none" strike="noStrike" cap="none">
              <a:solidFill>
                <a:schemeClr val="lt1"/>
              </a:solidFill>
              <a:latin typeface="Source Sans Pro"/>
              <a:ea typeface="Source Sans Pro"/>
              <a:cs typeface="Source Sans Pro"/>
              <a:sym typeface="Source Sans Pro"/>
            </a:endParaRPr>
          </a:p>
          <a:p>
            <a:pPr marL="0" marR="0" lvl="0" indent="0" algn="l" rtl="0">
              <a:lnSpc>
                <a:spcPct val="100000"/>
              </a:lnSpc>
              <a:spcBef>
                <a:spcPts val="1000"/>
              </a:spcBef>
              <a:spcAft>
                <a:spcPts val="0"/>
              </a:spcAft>
              <a:buClr>
                <a:schemeClr val="dk1"/>
              </a:buClr>
              <a:buSzPts val="1100"/>
              <a:buFont typeface="Arial"/>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7" name="Google Shape;527;g13a6a39c15e_2_308"/>
          <p:cNvSpPr/>
          <p:nvPr/>
        </p:nvSpPr>
        <p:spPr>
          <a:xfrm>
            <a:off x="4677475" y="1768025"/>
            <a:ext cx="3534900" cy="1922700"/>
          </a:xfrm>
          <a:prstGeom prst="round1Rect">
            <a:avLst>
              <a:gd name="adj" fmla="val 16667"/>
            </a:avLst>
          </a:prstGeom>
          <a:solidFill>
            <a:schemeClr val="accent1"/>
          </a:solidFill>
          <a:ln w="76200" cap="flat" cmpd="sng">
            <a:solidFill>
              <a:schemeClr val="lt1"/>
            </a:solidFill>
            <a:prstDash val="solid"/>
            <a:round/>
            <a:headEnd type="none" w="sm" len="sm"/>
            <a:tailEnd type="none" w="sm" len="sm"/>
          </a:ln>
        </p:spPr>
        <p:txBody>
          <a:bodyPr spcFirstLastPara="1" wrap="square" lIns="182875" tIns="182875" rIns="91425" bIns="91425" anchor="t" anchorCtr="0">
            <a:noAutofit/>
          </a:bodyPr>
          <a:lstStyle/>
          <a:p>
            <a:pPr marL="0" marR="0" lvl="0" indent="0" algn="r" rtl="0">
              <a:lnSpc>
                <a:spcPct val="100000"/>
              </a:lnSpc>
              <a:spcBef>
                <a:spcPts val="0"/>
              </a:spcBef>
              <a:spcAft>
                <a:spcPts val="0"/>
              </a:spcAft>
              <a:buClr>
                <a:srgbClr val="000000"/>
              </a:buClr>
              <a:buSzPts val="2200"/>
              <a:buFont typeface="Arial"/>
              <a:buNone/>
            </a:pPr>
            <a:r>
              <a:rPr lang="en-US" sz="2200" b="0" i="0" u="none" strike="noStrike" cap="none">
                <a:solidFill>
                  <a:schemeClr val="lt1"/>
                </a:solidFill>
                <a:latin typeface="Source Sans Pro"/>
                <a:ea typeface="Source Sans Pro"/>
                <a:cs typeface="Source Sans Pro"/>
                <a:sym typeface="Source Sans Pro"/>
              </a:rPr>
              <a:t>Contributed to </a:t>
            </a:r>
            <a:r>
              <a:rPr lang="en-US" sz="2200" b="1" i="0" u="none" strike="noStrike" cap="none">
                <a:solidFill>
                  <a:schemeClr val="lt1"/>
                </a:solidFill>
                <a:latin typeface="Source Sans Pro"/>
                <a:ea typeface="Source Sans Pro"/>
                <a:cs typeface="Source Sans Pro"/>
                <a:sym typeface="Source Sans Pro"/>
              </a:rPr>
              <a:t>USAID’s Policy on Water and Development</a:t>
            </a:r>
            <a:endParaRPr sz="2000" b="0" i="0" u="none" strike="noStrike" cap="none">
              <a:solidFill>
                <a:schemeClr val="lt1"/>
              </a:solidFill>
              <a:latin typeface="Arial"/>
              <a:ea typeface="Arial"/>
              <a:cs typeface="Arial"/>
              <a:sym typeface="Arial"/>
            </a:endParaRPr>
          </a:p>
          <a:p>
            <a:pPr marL="0" marR="0" lvl="0" indent="0" algn="l" rtl="0">
              <a:lnSpc>
                <a:spcPct val="100000"/>
              </a:lnSpc>
              <a:spcBef>
                <a:spcPts val="100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8" name="Google Shape;528;g13a6a39c15e_2_308"/>
          <p:cNvSpPr/>
          <p:nvPr/>
        </p:nvSpPr>
        <p:spPr>
          <a:xfrm rot="10800000">
            <a:off x="807625" y="4009075"/>
            <a:ext cx="3534900" cy="1922700"/>
          </a:xfrm>
          <a:prstGeom prst="round1Rect">
            <a:avLst>
              <a:gd name="adj" fmla="val 16667"/>
            </a:avLst>
          </a:prstGeom>
          <a:solidFill>
            <a:schemeClr val="accent6"/>
          </a:solidFill>
          <a:ln w="76200" cap="flat" cmpd="sng">
            <a:solidFill>
              <a:schemeClr val="lt1"/>
            </a:solidFill>
            <a:prstDash val="solid"/>
            <a:round/>
            <a:headEnd type="none" w="sm" len="sm"/>
            <a:tailEnd type="none" w="sm" len="sm"/>
          </a:ln>
        </p:spPr>
        <p:txBody>
          <a:bodyPr spcFirstLastPara="1" wrap="square" lIns="182875" tIns="182875" rIns="182875" bIns="91425" anchor="t" anchorCtr="0">
            <a:noAutofit/>
          </a:bodyPr>
          <a:lstStyle/>
          <a:p>
            <a:pPr marL="0" marR="0" lvl="0" indent="0" algn="l" rtl="0">
              <a:lnSpc>
                <a:spcPct val="100000"/>
              </a:lnSpc>
              <a:spcBef>
                <a:spcPts val="0"/>
              </a:spcBef>
              <a:spcAft>
                <a:spcPts val="0"/>
              </a:spcAft>
              <a:buClr>
                <a:srgbClr val="000000"/>
              </a:buClr>
              <a:buSzPts val="2200"/>
              <a:buFont typeface="Arial"/>
              <a:buNone/>
            </a:pPr>
            <a:endParaRPr sz="2200" b="0" i="0" u="none" strike="noStrike" cap="none">
              <a:solidFill>
                <a:schemeClr val="lt1"/>
              </a:solidFill>
              <a:latin typeface="Source Sans Pro"/>
              <a:ea typeface="Source Sans Pro"/>
              <a:cs typeface="Source Sans Pro"/>
              <a:sym typeface="Source Sans Pro"/>
            </a:endParaRPr>
          </a:p>
          <a:p>
            <a:pPr marL="0" marR="0" lvl="0" indent="0" algn="l" rtl="0">
              <a:lnSpc>
                <a:spcPct val="100000"/>
              </a:lnSpc>
              <a:spcBef>
                <a:spcPts val="100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9" name="Google Shape;529;g13a6a39c15e_2_308"/>
          <p:cNvSpPr txBox="1"/>
          <p:nvPr/>
        </p:nvSpPr>
        <p:spPr>
          <a:xfrm>
            <a:off x="906450" y="4095025"/>
            <a:ext cx="2811600" cy="17238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1000"/>
              </a:spcAft>
              <a:buClr>
                <a:srgbClr val="000000"/>
              </a:buClr>
              <a:buSzPts val="2000"/>
              <a:buFont typeface="Arial"/>
              <a:buNone/>
            </a:pPr>
            <a:r>
              <a:rPr lang="en-US" sz="2000" b="0" i="0" u="none" strike="noStrike" cap="none">
                <a:solidFill>
                  <a:schemeClr val="lt1"/>
                </a:solidFill>
                <a:latin typeface="Source Sans Pro"/>
                <a:ea typeface="Source Sans Pro"/>
                <a:cs typeface="Source Sans Pro"/>
                <a:sym typeface="Source Sans Pro"/>
              </a:rPr>
              <a:t>Contributed to the</a:t>
            </a:r>
            <a:r>
              <a:rPr lang="en-US" sz="2000" b="1" i="0" u="none" strike="noStrike" cap="none">
                <a:solidFill>
                  <a:schemeClr val="lt1"/>
                </a:solidFill>
                <a:latin typeface="Source Sans Pro"/>
                <a:ea typeface="Source Sans Pro"/>
                <a:cs typeface="Source Sans Pro"/>
                <a:sym typeface="Source Sans Pro"/>
              </a:rPr>
              <a:t> key reform agenda of the Philippine Water Supply and Sanitation Master Plan</a:t>
            </a:r>
            <a:endParaRPr sz="1400" b="0" i="0" u="none" strike="noStrike" cap="none">
              <a:solidFill>
                <a:srgbClr val="000000"/>
              </a:solidFill>
              <a:latin typeface="Arial"/>
              <a:ea typeface="Arial"/>
              <a:cs typeface="Arial"/>
              <a:sym typeface="Arial"/>
            </a:endParaRPr>
          </a:p>
        </p:txBody>
      </p:sp>
      <p:sp>
        <p:nvSpPr>
          <p:cNvPr id="530" name="Google Shape;530;g13a6a39c15e_2_308"/>
          <p:cNvSpPr/>
          <p:nvPr/>
        </p:nvSpPr>
        <p:spPr>
          <a:xfrm rot="10800000" flipH="1">
            <a:off x="4699975" y="4011875"/>
            <a:ext cx="3508500" cy="1922700"/>
          </a:xfrm>
          <a:prstGeom prst="round1Rect">
            <a:avLst>
              <a:gd name="adj" fmla="val 16667"/>
            </a:avLst>
          </a:prstGeom>
          <a:solidFill>
            <a:srgbClr val="6C6463"/>
          </a:solidFill>
          <a:ln w="76200" cap="flat" cmpd="sng">
            <a:solidFill>
              <a:schemeClr val="lt1"/>
            </a:solidFill>
            <a:prstDash val="solid"/>
            <a:round/>
            <a:headEnd type="none" w="sm" len="sm"/>
            <a:tailEnd type="none" w="sm" len="sm"/>
          </a:ln>
        </p:spPr>
        <p:txBody>
          <a:bodyPr spcFirstLastPara="1" wrap="square" lIns="182875" tIns="182875" rIns="182875" bIns="91425" anchor="t" anchorCtr="0">
            <a:noAutofit/>
          </a:bodyPr>
          <a:lstStyle/>
          <a:p>
            <a:pPr marL="0" marR="0" lvl="0" indent="0" algn="l" rtl="0">
              <a:lnSpc>
                <a:spcPct val="100000"/>
              </a:lnSpc>
              <a:spcBef>
                <a:spcPts val="0"/>
              </a:spcBef>
              <a:spcAft>
                <a:spcPts val="0"/>
              </a:spcAft>
              <a:buClr>
                <a:srgbClr val="000000"/>
              </a:buClr>
              <a:buSzPts val="2200"/>
              <a:buFont typeface="Arial"/>
              <a:buNone/>
            </a:pPr>
            <a:endParaRPr sz="2200" b="0" i="0" u="none" strike="noStrike" cap="none">
              <a:solidFill>
                <a:schemeClr val="lt1"/>
              </a:solidFill>
              <a:latin typeface="Source Sans Pro"/>
              <a:ea typeface="Source Sans Pro"/>
              <a:cs typeface="Source Sans Pro"/>
              <a:sym typeface="Source Sans Pro"/>
            </a:endParaRPr>
          </a:p>
          <a:p>
            <a:pPr marL="0" marR="0" lvl="0" indent="0" algn="l" rtl="0">
              <a:lnSpc>
                <a:spcPct val="100000"/>
              </a:lnSpc>
              <a:spcBef>
                <a:spcPts val="100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1" name="Google Shape;531;g13a6a39c15e_2_308"/>
          <p:cNvSpPr txBox="1"/>
          <p:nvPr/>
        </p:nvSpPr>
        <p:spPr>
          <a:xfrm>
            <a:off x="5249000" y="4111313"/>
            <a:ext cx="2811600" cy="1723800"/>
          </a:xfrm>
          <a:prstGeom prst="rect">
            <a:avLst/>
          </a:prstGeom>
          <a:noFill/>
          <a:ln>
            <a:noFill/>
          </a:ln>
        </p:spPr>
        <p:txBody>
          <a:bodyPr spcFirstLastPara="1" wrap="square" lIns="320025" tIns="91425" rIns="91425" bIns="91425" anchor="t" anchorCtr="0">
            <a:spAutoFit/>
          </a:bodyPr>
          <a:lstStyle/>
          <a:p>
            <a:pPr marL="0" marR="0" lvl="0" indent="0" algn="r" rtl="0">
              <a:lnSpc>
                <a:spcPct val="100000"/>
              </a:lnSpc>
              <a:spcBef>
                <a:spcPts val="0"/>
              </a:spcBef>
              <a:spcAft>
                <a:spcPts val="1000"/>
              </a:spcAft>
              <a:buClr>
                <a:srgbClr val="000000"/>
              </a:buClr>
              <a:buSzPts val="2000"/>
              <a:buFont typeface="Arial"/>
              <a:buNone/>
            </a:pPr>
            <a:r>
              <a:rPr lang="en-US" sz="2000" b="0" i="0" u="none" strike="noStrike" cap="none">
                <a:solidFill>
                  <a:schemeClr val="lt1"/>
                </a:solidFill>
                <a:latin typeface="Source Sans Pro"/>
                <a:ea typeface="Source Sans Pro"/>
                <a:cs typeface="Source Sans Pro"/>
                <a:sym typeface="Source Sans Pro"/>
              </a:rPr>
              <a:t>Conformed with </a:t>
            </a:r>
            <a:r>
              <a:rPr lang="en-US" sz="2000" b="1" i="0" u="none" strike="noStrike" cap="none">
                <a:solidFill>
                  <a:schemeClr val="lt1"/>
                </a:solidFill>
                <a:latin typeface="Source Sans Pro"/>
                <a:ea typeface="Source Sans Pro"/>
                <a:cs typeface="Source Sans Pro"/>
                <a:sym typeface="Source Sans Pro"/>
              </a:rPr>
              <a:t>water utilities standards of national water and sanitation governing bodies</a:t>
            </a:r>
            <a:endParaRPr sz="1400" b="0" i="0" u="none" strike="noStrike" cap="none">
              <a:solidFill>
                <a:srgbClr val="000000"/>
              </a:solidFill>
              <a:latin typeface="Arial"/>
              <a:ea typeface="Arial"/>
              <a:cs typeface="Arial"/>
              <a:sym typeface="Arial"/>
            </a:endParaRPr>
          </a:p>
        </p:txBody>
      </p:sp>
      <p:pic>
        <p:nvPicPr>
          <p:cNvPr id="532" name="Google Shape;532;g13a6a39c15e_2_308"/>
          <p:cNvPicPr preferRelativeResize="0"/>
          <p:nvPr/>
        </p:nvPicPr>
        <p:blipFill rotWithShape="1">
          <a:blip r:embed="rId3">
            <a:alphaModFix/>
          </a:blip>
          <a:srcRect/>
          <a:stretch/>
        </p:blipFill>
        <p:spPr>
          <a:xfrm>
            <a:off x="3594000" y="2743208"/>
            <a:ext cx="1828800" cy="1828800"/>
          </a:xfrm>
          <a:prstGeom prst="rect">
            <a:avLst/>
          </a:prstGeom>
          <a:noFill/>
          <a:ln>
            <a:noFill/>
          </a:ln>
          <a:effectLst>
            <a:outerShdw blurRad="57150" dist="19050" dir="5400000" algn="bl" rotWithShape="0">
              <a:srgbClr val="000000">
                <a:alpha val="49019"/>
              </a:srgbClr>
            </a:outerShdw>
          </a:effectLst>
        </p:spPr>
      </p:pic>
      <p:cxnSp>
        <p:nvCxnSpPr>
          <p:cNvPr id="533" name="Google Shape;533;g13a6a39c15e_2_308"/>
          <p:cNvCxnSpPr/>
          <p:nvPr/>
        </p:nvCxnSpPr>
        <p:spPr>
          <a:xfrm>
            <a:off x="816250" y="1383800"/>
            <a:ext cx="464100" cy="0"/>
          </a:xfrm>
          <a:prstGeom prst="straightConnector1">
            <a:avLst/>
          </a:prstGeom>
          <a:noFill/>
          <a:ln w="19050" cap="flat" cmpd="sng">
            <a:solidFill>
              <a:schemeClr val="lt1"/>
            </a:solidFill>
            <a:prstDash val="solid"/>
            <a:round/>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25"/>
                                        </p:tgtEl>
                                        <p:attrNameLst>
                                          <p:attrName>style.visibility</p:attrName>
                                        </p:attrNameLst>
                                      </p:cBhvr>
                                      <p:to>
                                        <p:strVal val="visible"/>
                                      </p:to>
                                    </p:set>
                                    <p:animEffect transition="in" filter="fade">
                                      <p:cBhvr>
                                        <p:cTn id="7" dur="500"/>
                                        <p:tgtEl>
                                          <p:spTgt spid="525"/>
                                        </p:tgtEl>
                                      </p:cBhvr>
                                    </p:animEffect>
                                  </p:childTnLst>
                                </p:cTn>
                              </p:par>
                              <p:par>
                                <p:cTn id="8" presetID="10" presetClass="entr" presetSubtype="0" fill="hold" nodeType="withEffect">
                                  <p:stCondLst>
                                    <p:cond delay="0"/>
                                  </p:stCondLst>
                                  <p:childTnLst>
                                    <p:set>
                                      <p:cBhvr>
                                        <p:cTn id="9" dur="1" fill="hold">
                                          <p:stCondLst>
                                            <p:cond delay="0"/>
                                          </p:stCondLst>
                                        </p:cTn>
                                        <p:tgtEl>
                                          <p:spTgt spid="532"/>
                                        </p:tgtEl>
                                        <p:attrNameLst>
                                          <p:attrName>style.visibility</p:attrName>
                                        </p:attrNameLst>
                                      </p:cBhvr>
                                      <p:to>
                                        <p:strVal val="visible"/>
                                      </p:to>
                                    </p:set>
                                    <p:animEffect transition="in" filter="fade">
                                      <p:cBhvr>
                                        <p:cTn id="10" dur="500"/>
                                        <p:tgtEl>
                                          <p:spTgt spid="53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26"/>
                                        </p:tgtEl>
                                        <p:attrNameLst>
                                          <p:attrName>style.visibility</p:attrName>
                                        </p:attrNameLst>
                                      </p:cBhvr>
                                      <p:to>
                                        <p:strVal val="visible"/>
                                      </p:to>
                                    </p:set>
                                    <p:animEffect transition="in" filter="fade">
                                      <p:cBhvr>
                                        <p:cTn id="15" dur="500"/>
                                        <p:tgtEl>
                                          <p:spTgt spid="52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27"/>
                                        </p:tgtEl>
                                        <p:attrNameLst>
                                          <p:attrName>style.visibility</p:attrName>
                                        </p:attrNameLst>
                                      </p:cBhvr>
                                      <p:to>
                                        <p:strVal val="visible"/>
                                      </p:to>
                                    </p:set>
                                    <p:animEffect transition="in" filter="fade">
                                      <p:cBhvr>
                                        <p:cTn id="20" dur="500"/>
                                        <p:tgtEl>
                                          <p:spTgt spid="52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28"/>
                                        </p:tgtEl>
                                        <p:attrNameLst>
                                          <p:attrName>style.visibility</p:attrName>
                                        </p:attrNameLst>
                                      </p:cBhvr>
                                      <p:to>
                                        <p:strVal val="visible"/>
                                      </p:to>
                                    </p:set>
                                    <p:animEffect transition="in" filter="fade">
                                      <p:cBhvr>
                                        <p:cTn id="25" dur="500"/>
                                        <p:tgtEl>
                                          <p:spTgt spid="528"/>
                                        </p:tgtEl>
                                      </p:cBhvr>
                                    </p:animEffect>
                                  </p:childTnLst>
                                </p:cTn>
                              </p:par>
                              <p:par>
                                <p:cTn id="26" presetID="10" presetClass="entr" presetSubtype="0" fill="hold" nodeType="withEffect">
                                  <p:stCondLst>
                                    <p:cond delay="0"/>
                                  </p:stCondLst>
                                  <p:childTnLst>
                                    <p:set>
                                      <p:cBhvr>
                                        <p:cTn id="27" dur="1" fill="hold">
                                          <p:stCondLst>
                                            <p:cond delay="0"/>
                                          </p:stCondLst>
                                        </p:cTn>
                                        <p:tgtEl>
                                          <p:spTgt spid="529"/>
                                        </p:tgtEl>
                                        <p:attrNameLst>
                                          <p:attrName>style.visibility</p:attrName>
                                        </p:attrNameLst>
                                      </p:cBhvr>
                                      <p:to>
                                        <p:strVal val="visible"/>
                                      </p:to>
                                    </p:set>
                                    <p:animEffect transition="in" filter="fade">
                                      <p:cBhvr>
                                        <p:cTn id="28" dur="500"/>
                                        <p:tgtEl>
                                          <p:spTgt spid="52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530"/>
                                        </p:tgtEl>
                                        <p:attrNameLst>
                                          <p:attrName>style.visibility</p:attrName>
                                        </p:attrNameLst>
                                      </p:cBhvr>
                                      <p:to>
                                        <p:strVal val="visible"/>
                                      </p:to>
                                    </p:set>
                                    <p:animEffect transition="in" filter="fade">
                                      <p:cBhvr>
                                        <p:cTn id="33" dur="500"/>
                                        <p:tgtEl>
                                          <p:spTgt spid="530"/>
                                        </p:tgtEl>
                                      </p:cBhvr>
                                    </p:animEffect>
                                  </p:childTnLst>
                                </p:cTn>
                              </p:par>
                              <p:par>
                                <p:cTn id="34" presetID="10" presetClass="entr" presetSubtype="0" fill="hold" nodeType="withEffect">
                                  <p:stCondLst>
                                    <p:cond delay="0"/>
                                  </p:stCondLst>
                                  <p:childTnLst>
                                    <p:set>
                                      <p:cBhvr>
                                        <p:cTn id="35" dur="1" fill="hold">
                                          <p:stCondLst>
                                            <p:cond delay="0"/>
                                          </p:stCondLst>
                                        </p:cTn>
                                        <p:tgtEl>
                                          <p:spTgt spid="531"/>
                                        </p:tgtEl>
                                        <p:attrNameLst>
                                          <p:attrName>style.visibility</p:attrName>
                                        </p:attrNameLst>
                                      </p:cBhvr>
                                      <p:to>
                                        <p:strVal val="visible"/>
                                      </p:to>
                                    </p:set>
                                    <p:animEffect transition="in" filter="fade">
                                      <p:cBhvr>
                                        <p:cTn id="36" dur="500"/>
                                        <p:tgtEl>
                                          <p:spTgt spid="5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sp>
        <p:nvSpPr>
          <p:cNvPr id="538" name="Google Shape;538;p10"/>
          <p:cNvSpPr txBox="1">
            <a:spLocks noGrp="1"/>
          </p:cNvSpPr>
          <p:nvPr>
            <p:ph type="title"/>
          </p:nvPr>
        </p:nvSpPr>
        <p:spPr>
          <a:xfrm>
            <a:off x="731520" y="548640"/>
            <a:ext cx="8078700" cy="452400"/>
          </a:xfrm>
          <a:prstGeom prst="rect">
            <a:avLst/>
          </a:prstGeom>
          <a:noFill/>
          <a:ln>
            <a:noFill/>
          </a:ln>
        </p:spPr>
        <p:txBody>
          <a:bodyPr spcFirstLastPara="1" wrap="square" lIns="91425" tIns="45700" rIns="91425" bIns="45700" anchor="b" anchorCtr="0">
            <a:spAutoFit/>
          </a:bodyPr>
          <a:lstStyle/>
          <a:p>
            <a:pPr marL="0" lvl="0" indent="0" algn="l" rtl="0">
              <a:lnSpc>
                <a:spcPct val="90000"/>
              </a:lnSpc>
              <a:spcBef>
                <a:spcPts val="0"/>
              </a:spcBef>
              <a:spcAft>
                <a:spcPts val="0"/>
              </a:spcAft>
              <a:buClr>
                <a:schemeClr val="dk1"/>
              </a:buClr>
              <a:buSzPts val="1100"/>
              <a:buFont typeface="Arial"/>
              <a:buNone/>
            </a:pPr>
            <a:r>
              <a:rPr lang="en-US" sz="2600" b="1">
                <a:solidFill>
                  <a:srgbClr val="651D32"/>
                </a:solidFill>
              </a:rPr>
              <a:t>SURGE’s</a:t>
            </a:r>
            <a:r>
              <a:rPr lang="en-US" sz="2600" b="1">
                <a:solidFill>
                  <a:schemeClr val="lt2"/>
                </a:solidFill>
              </a:rPr>
              <a:t> DEMAND-DRIVEN APPROACH</a:t>
            </a:r>
            <a:endParaRPr sz="2600" b="1">
              <a:solidFill>
                <a:schemeClr val="lt2"/>
              </a:solidFill>
            </a:endParaRPr>
          </a:p>
        </p:txBody>
      </p:sp>
      <p:sp>
        <p:nvSpPr>
          <p:cNvPr id="539" name="Google Shape;539;p10"/>
          <p:cNvSpPr/>
          <p:nvPr/>
        </p:nvSpPr>
        <p:spPr>
          <a:xfrm>
            <a:off x="2797625" y="1297900"/>
            <a:ext cx="5535600" cy="5371200"/>
          </a:xfrm>
          <a:prstGeom prst="rect">
            <a:avLst/>
          </a:prstGeom>
          <a:noFill/>
          <a:ln>
            <a:noFill/>
          </a:ln>
        </p:spPr>
        <p:txBody>
          <a:bodyPr spcFirstLastPara="1" wrap="square" lIns="91425" tIns="45700" rIns="91425" bIns="45700" anchor="t" anchorCtr="0">
            <a:noAutofit/>
          </a:bodyPr>
          <a:lstStyle/>
          <a:p>
            <a:pPr marL="457200" marR="0" lvl="0" indent="-355600" algn="l" rtl="0">
              <a:lnSpc>
                <a:spcPct val="90000"/>
              </a:lnSpc>
              <a:spcBef>
                <a:spcPts val="0"/>
              </a:spcBef>
              <a:spcAft>
                <a:spcPts val="0"/>
              </a:spcAft>
              <a:buClr>
                <a:schemeClr val="dk1"/>
              </a:buClr>
              <a:buSzPts val="2000"/>
              <a:buFont typeface="Gill Sans"/>
              <a:buChar char="●"/>
            </a:pPr>
            <a:r>
              <a:rPr lang="en-US" sz="2000" b="0" i="0" u="none" strike="noStrike" cap="none">
                <a:solidFill>
                  <a:schemeClr val="dk1"/>
                </a:solidFill>
                <a:latin typeface="Gill Sans"/>
                <a:ea typeface="Gill Sans"/>
                <a:cs typeface="Gill Sans"/>
                <a:sym typeface="Gill Sans"/>
              </a:rPr>
              <a:t>SURGE conducted </a:t>
            </a:r>
            <a:r>
              <a:rPr lang="en-US" sz="2000" b="1" i="0" u="none" strike="noStrike" cap="none">
                <a:solidFill>
                  <a:schemeClr val="dk1"/>
                </a:solidFill>
                <a:latin typeface="Gill Sans"/>
                <a:ea typeface="Gill Sans"/>
                <a:cs typeface="Gill Sans"/>
                <a:sym typeface="Gill Sans"/>
              </a:rPr>
              <a:t>baseline assessment </a:t>
            </a:r>
            <a:r>
              <a:rPr lang="en-US" sz="2000" b="0" i="0" u="none" strike="noStrike" cap="none">
                <a:solidFill>
                  <a:schemeClr val="dk1"/>
                </a:solidFill>
                <a:latin typeface="Gill Sans"/>
                <a:ea typeface="Gill Sans"/>
                <a:cs typeface="Gill Sans"/>
                <a:sym typeface="Gill Sans"/>
              </a:rPr>
              <a:t>of the service providers within the partner CDI cities to serve as the basis in formulating the Project’s Work Plan </a:t>
            </a:r>
            <a:endParaRPr sz="2000" b="0" i="0" u="none" strike="noStrike" cap="none">
              <a:solidFill>
                <a:schemeClr val="dk1"/>
              </a:solidFill>
              <a:latin typeface="Gill Sans"/>
              <a:ea typeface="Gill Sans"/>
              <a:cs typeface="Gill Sans"/>
              <a:sym typeface="Gill Sans"/>
            </a:endParaRPr>
          </a:p>
          <a:p>
            <a:pPr marL="457200" marR="0" lvl="0" indent="-368300" algn="l" rtl="0">
              <a:lnSpc>
                <a:spcPct val="90000"/>
              </a:lnSpc>
              <a:spcBef>
                <a:spcPts val="0"/>
              </a:spcBef>
              <a:spcAft>
                <a:spcPts val="0"/>
              </a:spcAft>
              <a:buClr>
                <a:schemeClr val="dk1"/>
              </a:buClr>
              <a:buSzPts val="2200"/>
              <a:buFont typeface="Gill Sans"/>
              <a:buChar char="●"/>
            </a:pPr>
            <a:r>
              <a:rPr lang="en-US" sz="2000" b="0" i="0" u="none" strike="noStrike" cap="none">
                <a:solidFill>
                  <a:schemeClr val="dk1"/>
                </a:solidFill>
                <a:latin typeface="Gill Sans"/>
                <a:ea typeface="Gill Sans"/>
                <a:cs typeface="Gill Sans"/>
                <a:sym typeface="Gill Sans"/>
              </a:rPr>
              <a:t>SURGE identified the service providers</a:t>
            </a:r>
            <a:r>
              <a:rPr lang="en-US" sz="2000" b="1" i="0" u="none" strike="noStrike" cap="none">
                <a:solidFill>
                  <a:schemeClr val="dk1"/>
                </a:solidFill>
                <a:latin typeface="Gill Sans"/>
                <a:ea typeface="Gill Sans"/>
                <a:cs typeface="Gill Sans"/>
                <a:sym typeface="Gill Sans"/>
              </a:rPr>
              <a:t> needing service quality improvement</a:t>
            </a:r>
            <a:r>
              <a:rPr lang="en-US" sz="2000" b="0" i="0" u="none" strike="noStrike" cap="none">
                <a:solidFill>
                  <a:schemeClr val="dk1"/>
                </a:solidFill>
                <a:latin typeface="Gill Sans"/>
                <a:ea typeface="Gill Sans"/>
                <a:cs typeface="Gill Sans"/>
                <a:sym typeface="Gill Sans"/>
              </a:rPr>
              <a:t> characterized by:</a:t>
            </a:r>
            <a:r>
              <a:rPr lang="en-US" sz="2200" b="0" i="0" u="none" strike="noStrike" cap="none">
                <a:solidFill>
                  <a:schemeClr val="dk1"/>
                </a:solidFill>
                <a:latin typeface="Gill Sans"/>
                <a:ea typeface="Gill Sans"/>
                <a:cs typeface="Gill Sans"/>
                <a:sym typeface="Gill Sans"/>
              </a:rPr>
              <a:t> </a:t>
            </a:r>
            <a:endParaRPr sz="2200" b="0" i="0" u="none" strike="noStrike" cap="none">
              <a:solidFill>
                <a:schemeClr val="dk1"/>
              </a:solidFill>
              <a:latin typeface="Gill Sans"/>
              <a:ea typeface="Gill Sans"/>
              <a:cs typeface="Gill Sans"/>
              <a:sym typeface="Gill Sans"/>
            </a:endParaRPr>
          </a:p>
          <a:p>
            <a:pPr marL="1005839" marR="0" lvl="0" indent="-349248" algn="l" rtl="0">
              <a:lnSpc>
                <a:spcPct val="90000"/>
              </a:lnSpc>
              <a:spcBef>
                <a:spcPts val="0"/>
              </a:spcBef>
              <a:spcAft>
                <a:spcPts val="0"/>
              </a:spcAft>
              <a:buClr>
                <a:srgbClr val="6C6463"/>
              </a:buClr>
              <a:buSzPts val="1900"/>
              <a:buFont typeface="Gill Sans"/>
              <a:buChar char="○"/>
            </a:pPr>
            <a:r>
              <a:rPr lang="en-US" sz="1900" b="0" i="0" u="none" strike="noStrike" cap="none">
                <a:solidFill>
                  <a:srgbClr val="6C6463"/>
                </a:solidFill>
                <a:latin typeface="Gill Sans"/>
                <a:ea typeface="Gill Sans"/>
                <a:cs typeface="Gill Sans"/>
                <a:sym typeface="Gill Sans"/>
              </a:rPr>
              <a:t>Lack of personnel’s technical knowledge on system operation and management practices</a:t>
            </a:r>
            <a:endParaRPr sz="1900" b="0" i="0" u="none" strike="noStrike" cap="none">
              <a:solidFill>
                <a:srgbClr val="6C6463"/>
              </a:solidFill>
              <a:latin typeface="Gill Sans"/>
              <a:ea typeface="Gill Sans"/>
              <a:cs typeface="Gill Sans"/>
              <a:sym typeface="Gill Sans"/>
            </a:endParaRPr>
          </a:p>
          <a:p>
            <a:pPr marL="1005839" marR="0" lvl="0" indent="-349248" algn="l" rtl="0">
              <a:lnSpc>
                <a:spcPct val="90000"/>
              </a:lnSpc>
              <a:spcBef>
                <a:spcPts val="0"/>
              </a:spcBef>
              <a:spcAft>
                <a:spcPts val="0"/>
              </a:spcAft>
              <a:buClr>
                <a:srgbClr val="6C6463"/>
              </a:buClr>
              <a:buSzPts val="1900"/>
              <a:buFont typeface="Gill Sans"/>
              <a:buChar char="○"/>
            </a:pPr>
            <a:r>
              <a:rPr lang="en-US" sz="1900" b="0" i="0" u="none" strike="noStrike" cap="none">
                <a:solidFill>
                  <a:srgbClr val="6C6463"/>
                </a:solidFill>
                <a:latin typeface="Gill Sans"/>
                <a:ea typeface="Gill Sans"/>
                <a:cs typeface="Gill Sans"/>
                <a:sym typeface="Gill Sans"/>
              </a:rPr>
              <a:t>Limited potable water supply</a:t>
            </a:r>
            <a:endParaRPr sz="1900" b="0" i="0" u="none" strike="noStrike" cap="none">
              <a:solidFill>
                <a:srgbClr val="6C6463"/>
              </a:solidFill>
              <a:latin typeface="Gill Sans"/>
              <a:ea typeface="Gill Sans"/>
              <a:cs typeface="Gill Sans"/>
              <a:sym typeface="Gill Sans"/>
            </a:endParaRPr>
          </a:p>
          <a:p>
            <a:pPr marL="1005839" marR="0" lvl="0" indent="-349248" algn="l" rtl="0">
              <a:lnSpc>
                <a:spcPct val="90000"/>
              </a:lnSpc>
              <a:spcBef>
                <a:spcPts val="0"/>
              </a:spcBef>
              <a:spcAft>
                <a:spcPts val="0"/>
              </a:spcAft>
              <a:buClr>
                <a:srgbClr val="6C6463"/>
              </a:buClr>
              <a:buSzPts val="1900"/>
              <a:buFont typeface="Gill Sans"/>
              <a:buChar char="○"/>
            </a:pPr>
            <a:r>
              <a:rPr lang="en-US" sz="1900" b="0" i="0" u="none" strike="noStrike" cap="none">
                <a:solidFill>
                  <a:srgbClr val="6C6463"/>
                </a:solidFill>
                <a:latin typeface="Gill Sans"/>
                <a:ea typeface="Gill Sans"/>
                <a:cs typeface="Gill Sans"/>
                <a:sym typeface="Gill Sans"/>
              </a:rPr>
              <a:t>Lack of local government ordinances/ policies on WASH</a:t>
            </a:r>
            <a:endParaRPr sz="1900" b="0" i="0" u="none" strike="noStrike" cap="none">
              <a:solidFill>
                <a:srgbClr val="6C6463"/>
              </a:solidFill>
              <a:latin typeface="Gill Sans"/>
              <a:ea typeface="Gill Sans"/>
              <a:cs typeface="Gill Sans"/>
              <a:sym typeface="Gill Sans"/>
            </a:endParaRPr>
          </a:p>
          <a:p>
            <a:pPr marL="1005839" marR="0" lvl="0" indent="-349248" algn="l" rtl="0">
              <a:lnSpc>
                <a:spcPct val="90000"/>
              </a:lnSpc>
              <a:spcBef>
                <a:spcPts val="0"/>
              </a:spcBef>
              <a:spcAft>
                <a:spcPts val="0"/>
              </a:spcAft>
              <a:buClr>
                <a:srgbClr val="6C6463"/>
              </a:buClr>
              <a:buSzPts val="1900"/>
              <a:buFont typeface="Gill Sans"/>
              <a:buChar char="○"/>
            </a:pPr>
            <a:r>
              <a:rPr lang="en-US" sz="1900" b="0" i="0" u="none" strike="noStrike" cap="none">
                <a:solidFill>
                  <a:srgbClr val="6C6463"/>
                </a:solidFill>
                <a:latin typeface="Gill Sans"/>
                <a:ea typeface="Gill Sans"/>
                <a:cs typeface="Gill Sans"/>
                <a:sym typeface="Gill Sans"/>
              </a:rPr>
              <a:t>Inadequate individual and institutional capacity on septage/wastewater management at the local level</a:t>
            </a:r>
            <a:endParaRPr sz="1900" b="0" i="0" u="none" strike="noStrike" cap="none">
              <a:solidFill>
                <a:srgbClr val="6C6463"/>
              </a:solidFill>
              <a:latin typeface="Gill Sans"/>
              <a:ea typeface="Gill Sans"/>
              <a:cs typeface="Gill Sans"/>
              <a:sym typeface="Gill Sans"/>
            </a:endParaRPr>
          </a:p>
          <a:p>
            <a:pPr marL="457200" marR="0" lvl="0" indent="-355600" algn="l" rtl="0">
              <a:lnSpc>
                <a:spcPct val="90000"/>
              </a:lnSpc>
              <a:spcBef>
                <a:spcPts val="0"/>
              </a:spcBef>
              <a:spcAft>
                <a:spcPts val="0"/>
              </a:spcAft>
              <a:buClr>
                <a:schemeClr val="dk1"/>
              </a:buClr>
              <a:buSzPts val="2000"/>
              <a:buFont typeface="Gill Sans"/>
              <a:buChar char="●"/>
            </a:pPr>
            <a:r>
              <a:rPr lang="en-US" sz="2000" b="0" i="0" u="none" strike="noStrike" cap="none">
                <a:solidFill>
                  <a:schemeClr val="dk1"/>
                </a:solidFill>
                <a:latin typeface="Gill Sans"/>
                <a:ea typeface="Gill Sans"/>
                <a:cs typeface="Gill Sans"/>
                <a:sym typeface="Gill Sans"/>
              </a:rPr>
              <a:t>SURGE extended </a:t>
            </a:r>
            <a:r>
              <a:rPr lang="en-US" sz="2000" b="1" i="0" u="none" strike="noStrike" cap="none">
                <a:solidFill>
                  <a:schemeClr val="dk1"/>
                </a:solidFill>
                <a:latin typeface="Gill Sans"/>
                <a:ea typeface="Gill Sans"/>
                <a:cs typeface="Gill Sans"/>
                <a:sym typeface="Gill Sans"/>
              </a:rPr>
              <a:t>technical assistance </a:t>
            </a:r>
            <a:r>
              <a:rPr lang="en-US" sz="2000" b="0" i="0" u="none" strike="noStrike" cap="none">
                <a:solidFill>
                  <a:schemeClr val="dk1"/>
                </a:solidFill>
                <a:latin typeface="Gill Sans"/>
                <a:ea typeface="Gill Sans"/>
                <a:cs typeface="Gill Sans"/>
                <a:sym typeface="Gill Sans"/>
              </a:rPr>
              <a:t>to capacitate technical and support personnel</a:t>
            </a:r>
            <a:endParaRPr sz="2000" b="0" i="0" u="none" strike="noStrike" cap="none">
              <a:solidFill>
                <a:schemeClr val="dk1"/>
              </a:solidFill>
              <a:latin typeface="Gill Sans"/>
              <a:ea typeface="Gill Sans"/>
              <a:cs typeface="Gill Sans"/>
              <a:sym typeface="Gill Sans"/>
            </a:endParaRPr>
          </a:p>
        </p:txBody>
      </p:sp>
      <p:pic>
        <p:nvPicPr>
          <p:cNvPr id="540" name="Google Shape;540;p10"/>
          <p:cNvPicPr preferRelativeResize="0"/>
          <p:nvPr/>
        </p:nvPicPr>
        <p:blipFill rotWithShape="1">
          <a:blip r:embed="rId3">
            <a:alphaModFix/>
          </a:blip>
          <a:srcRect/>
          <a:stretch/>
        </p:blipFill>
        <p:spPr>
          <a:xfrm>
            <a:off x="626650" y="1239950"/>
            <a:ext cx="2066545" cy="2066545"/>
          </a:xfrm>
          <a:prstGeom prst="rect">
            <a:avLst/>
          </a:prstGeom>
          <a:noFill/>
          <a:ln>
            <a:noFill/>
          </a:ln>
        </p:spPr>
      </p:pic>
      <p:cxnSp>
        <p:nvCxnSpPr>
          <p:cNvPr id="541" name="Google Shape;541;p10"/>
          <p:cNvCxnSpPr/>
          <p:nvPr/>
        </p:nvCxnSpPr>
        <p:spPr>
          <a:xfrm>
            <a:off x="816250" y="1079000"/>
            <a:ext cx="464100" cy="0"/>
          </a:xfrm>
          <a:prstGeom prst="straightConnector1">
            <a:avLst/>
          </a:prstGeom>
          <a:noFill/>
          <a:ln w="19050" cap="flat" cmpd="sng">
            <a:solidFill>
              <a:schemeClr val="lt1"/>
            </a:solidFill>
            <a:prstDash val="solid"/>
            <a:round/>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38"/>
                                        </p:tgtEl>
                                        <p:attrNameLst>
                                          <p:attrName>style.visibility</p:attrName>
                                        </p:attrNameLst>
                                      </p:cBhvr>
                                      <p:to>
                                        <p:strVal val="visible"/>
                                      </p:to>
                                    </p:set>
                                    <p:animEffect transition="in" filter="fade">
                                      <p:cBhvr>
                                        <p:cTn id="7" dur="500"/>
                                        <p:tgtEl>
                                          <p:spTgt spid="538"/>
                                        </p:tgtEl>
                                      </p:cBhvr>
                                    </p:animEffect>
                                  </p:childTnLst>
                                </p:cTn>
                              </p:par>
                              <p:par>
                                <p:cTn id="8" presetID="10" presetClass="entr" presetSubtype="0" fill="hold" nodeType="withEffect">
                                  <p:stCondLst>
                                    <p:cond delay="0"/>
                                  </p:stCondLst>
                                  <p:childTnLst>
                                    <p:set>
                                      <p:cBhvr>
                                        <p:cTn id="9" dur="1" fill="hold">
                                          <p:stCondLst>
                                            <p:cond delay="0"/>
                                          </p:stCondLst>
                                        </p:cTn>
                                        <p:tgtEl>
                                          <p:spTgt spid="540"/>
                                        </p:tgtEl>
                                        <p:attrNameLst>
                                          <p:attrName>style.visibility</p:attrName>
                                        </p:attrNameLst>
                                      </p:cBhvr>
                                      <p:to>
                                        <p:strVal val="visible"/>
                                      </p:to>
                                    </p:set>
                                    <p:animEffect transition="in" filter="fade">
                                      <p:cBhvr>
                                        <p:cTn id="10" dur="500"/>
                                        <p:tgtEl>
                                          <p:spTgt spid="54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39">
                                            <p:txEl>
                                              <p:pRg st="0" end="0"/>
                                            </p:txEl>
                                          </p:spTgt>
                                        </p:tgtEl>
                                        <p:attrNameLst>
                                          <p:attrName>style.visibility</p:attrName>
                                        </p:attrNameLst>
                                      </p:cBhvr>
                                      <p:to>
                                        <p:strVal val="visible"/>
                                      </p:to>
                                    </p:set>
                                    <p:animEffect transition="in" filter="fade">
                                      <p:cBhvr>
                                        <p:cTn id="15" dur="500"/>
                                        <p:tgtEl>
                                          <p:spTgt spid="539">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39">
                                            <p:txEl>
                                              <p:pRg st="1" end="1"/>
                                            </p:txEl>
                                          </p:spTgt>
                                        </p:tgtEl>
                                        <p:attrNameLst>
                                          <p:attrName>style.visibility</p:attrName>
                                        </p:attrNameLst>
                                      </p:cBhvr>
                                      <p:to>
                                        <p:strVal val="visible"/>
                                      </p:to>
                                    </p:set>
                                    <p:animEffect transition="in" filter="fade">
                                      <p:cBhvr>
                                        <p:cTn id="20" dur="500"/>
                                        <p:tgtEl>
                                          <p:spTgt spid="539">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39">
                                            <p:txEl>
                                              <p:pRg st="2" end="2"/>
                                            </p:txEl>
                                          </p:spTgt>
                                        </p:tgtEl>
                                        <p:attrNameLst>
                                          <p:attrName>style.visibility</p:attrName>
                                        </p:attrNameLst>
                                      </p:cBhvr>
                                      <p:to>
                                        <p:strVal val="visible"/>
                                      </p:to>
                                    </p:set>
                                    <p:animEffect transition="in" filter="fade">
                                      <p:cBhvr>
                                        <p:cTn id="25" dur="500"/>
                                        <p:tgtEl>
                                          <p:spTgt spid="539">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539">
                                            <p:txEl>
                                              <p:pRg st="3" end="3"/>
                                            </p:txEl>
                                          </p:spTgt>
                                        </p:tgtEl>
                                        <p:attrNameLst>
                                          <p:attrName>style.visibility</p:attrName>
                                        </p:attrNameLst>
                                      </p:cBhvr>
                                      <p:to>
                                        <p:strVal val="visible"/>
                                      </p:to>
                                    </p:set>
                                    <p:animEffect transition="in" filter="fade">
                                      <p:cBhvr>
                                        <p:cTn id="30" dur="500"/>
                                        <p:tgtEl>
                                          <p:spTgt spid="539">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539">
                                            <p:txEl>
                                              <p:pRg st="4" end="4"/>
                                            </p:txEl>
                                          </p:spTgt>
                                        </p:tgtEl>
                                        <p:attrNameLst>
                                          <p:attrName>style.visibility</p:attrName>
                                        </p:attrNameLst>
                                      </p:cBhvr>
                                      <p:to>
                                        <p:strVal val="visible"/>
                                      </p:to>
                                    </p:set>
                                    <p:animEffect transition="in" filter="fade">
                                      <p:cBhvr>
                                        <p:cTn id="35" dur="500"/>
                                        <p:tgtEl>
                                          <p:spTgt spid="539">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539">
                                            <p:txEl>
                                              <p:pRg st="5" end="5"/>
                                            </p:txEl>
                                          </p:spTgt>
                                        </p:tgtEl>
                                        <p:attrNameLst>
                                          <p:attrName>style.visibility</p:attrName>
                                        </p:attrNameLst>
                                      </p:cBhvr>
                                      <p:to>
                                        <p:strVal val="visible"/>
                                      </p:to>
                                    </p:set>
                                    <p:animEffect transition="in" filter="fade">
                                      <p:cBhvr>
                                        <p:cTn id="40" dur="500"/>
                                        <p:tgtEl>
                                          <p:spTgt spid="539">
                                            <p:txEl>
                                              <p:pRg st="5" end="5"/>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539">
                                            <p:txEl>
                                              <p:pRg st="6" end="6"/>
                                            </p:txEl>
                                          </p:spTgt>
                                        </p:tgtEl>
                                        <p:attrNameLst>
                                          <p:attrName>style.visibility</p:attrName>
                                        </p:attrNameLst>
                                      </p:cBhvr>
                                      <p:to>
                                        <p:strVal val="visible"/>
                                      </p:to>
                                    </p:set>
                                    <p:animEffect transition="in" filter="fade">
                                      <p:cBhvr>
                                        <p:cTn id="45" dur="500"/>
                                        <p:tgtEl>
                                          <p:spTgt spid="53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4.3-Template_12.7.2016">
  <a:themeElements>
    <a:clrScheme name="Custom 2">
      <a:dk1>
        <a:srgbClr val="000000"/>
      </a:dk1>
      <a:lt1>
        <a:srgbClr val="FFFFFF"/>
      </a:lt1>
      <a:dk2>
        <a:srgbClr val="002F6C"/>
      </a:dk2>
      <a:lt2>
        <a:srgbClr val="BA0C2F"/>
      </a:lt2>
      <a:accent1>
        <a:srgbClr val="002F6C"/>
      </a:accent1>
      <a:accent2>
        <a:srgbClr val="BA0C2F"/>
      </a:accent2>
      <a:accent3>
        <a:srgbClr val="6C6463"/>
      </a:accent3>
      <a:accent4>
        <a:srgbClr val="000000"/>
      </a:accent4>
      <a:accent5>
        <a:srgbClr val="CFCDC9"/>
      </a:accent5>
      <a:accent6>
        <a:srgbClr val="0067B9"/>
      </a:accent6>
      <a:hlink>
        <a:srgbClr val="6C6463"/>
      </a:hlink>
      <a:folHlink>
        <a:srgbClr val="CFCDC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6.9-Template_12.7.2016">
  <a:themeElements>
    <a:clrScheme name="Custom 2">
      <a:dk1>
        <a:srgbClr val="000000"/>
      </a:dk1>
      <a:lt1>
        <a:srgbClr val="FFFFFF"/>
      </a:lt1>
      <a:dk2>
        <a:srgbClr val="002F6C"/>
      </a:dk2>
      <a:lt2>
        <a:srgbClr val="BA0C2F"/>
      </a:lt2>
      <a:accent1>
        <a:srgbClr val="002F6C"/>
      </a:accent1>
      <a:accent2>
        <a:srgbClr val="BA0C2F"/>
      </a:accent2>
      <a:accent3>
        <a:srgbClr val="6C6463"/>
      </a:accent3>
      <a:accent4>
        <a:srgbClr val="000000"/>
      </a:accent4>
      <a:accent5>
        <a:srgbClr val="CFCDC9"/>
      </a:accent5>
      <a:accent6>
        <a:srgbClr val="0067B9"/>
      </a:accent6>
      <a:hlink>
        <a:srgbClr val="6C6463"/>
      </a:hlink>
      <a:folHlink>
        <a:srgbClr val="CFCDC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3923</Words>
  <Application>Microsoft Macintosh PowerPoint</Application>
  <PresentationFormat>On-screen Show (4:3)</PresentationFormat>
  <Paragraphs>254</Paragraphs>
  <Slides>14</Slides>
  <Notes>14</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14</vt:i4>
      </vt:variant>
    </vt:vector>
  </HeadingPairs>
  <TitlesOfParts>
    <vt:vector size="20" baseType="lpstr">
      <vt:lpstr>Arial</vt:lpstr>
      <vt:lpstr>Gill Sans</vt:lpstr>
      <vt:lpstr>Source Sans Pro</vt:lpstr>
      <vt:lpstr>Calibri</vt:lpstr>
      <vt:lpstr>4.3-Template_12.7.2016</vt:lpstr>
      <vt:lpstr>16.9-Template_12.7.2016</vt:lpstr>
      <vt:lpstr>BUILDING THE CAPACITY  OF LOCAL CITIES TO MANAGE  WATER AND SANITATION SYSTEMS</vt:lpstr>
      <vt:lpstr>ABOUT CLAIMDEV</vt:lpstr>
      <vt:lpstr>PowerPoint Presentation</vt:lpstr>
      <vt:lpstr>USAID/SURGE Interventions in Partnership with the CDI Cities Soft and Hard Component Interventions</vt:lpstr>
      <vt:lpstr>SERVICE PROVIDERS Assisted by SURGE Soft Component Interventions</vt:lpstr>
      <vt:lpstr>EVALUATION CRITERIA</vt:lpstr>
      <vt:lpstr>METHODOLOGY MIXED METHODS</vt:lpstr>
      <vt:lpstr>FINDINGS ON RELEVANCE Alignment To Policies And Strategies  </vt:lpstr>
      <vt:lpstr>SURGE’s DEMAND-DRIVEN APPROACH</vt:lpstr>
      <vt:lpstr>FINDINGS ON EFFECTIVENESS</vt:lpstr>
      <vt:lpstr>SUSTAINABILITY FACTORS</vt:lpstr>
      <vt:lpstr>GAPS between interventions and desired outcomes </vt:lpstr>
      <vt:lpstr>RECOMMENDATIONS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THE CAPACITY  OF LOCAL CITIES TO MANAGE  WATER AND SANITATION SYSTEMS</dc:title>
  <dc:creator>USAID</dc:creator>
  <cp:lastModifiedBy>Jennifer Padilla</cp:lastModifiedBy>
  <cp:revision>1</cp:revision>
  <dcterms:created xsi:type="dcterms:W3CDTF">2017-03-16T17:46:58Z</dcterms:created>
  <dcterms:modified xsi:type="dcterms:W3CDTF">2022-07-13T02:33:05Z</dcterms:modified>
</cp:coreProperties>
</file>