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80" r:id="rId2"/>
  </p:sldMasterIdLst>
  <p:notesMasterIdLst>
    <p:notesMasterId r:id="rId16"/>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Lst>
  <p:sldSz cx="9144000" cy="6858000" type="screen4x3"/>
  <p:notesSz cx="6858000" cy="9144000"/>
  <p:embeddedFontLst>
    <p:embeddedFont>
      <p:font typeface="Calibri" panose="020F0502020204030204" pitchFamily="34" charset="0"/>
      <p:regular r:id="rId17"/>
      <p:bold r:id="rId18"/>
      <p:italic r:id="rId19"/>
      <p:boldItalic r:id="rId20"/>
    </p:embeddedFont>
    <p:embeddedFont>
      <p:font typeface="Gill Sans" panose="020B0502020104020203" pitchFamily="34" charset="-79"/>
      <p:regular r:id="rId21"/>
      <p:bold r:id="rId22"/>
    </p:embeddedFont>
    <p:embeddedFont>
      <p:font typeface="Source Sans Pro" panose="020B0503030403020204" pitchFamily="34"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975">
          <p15:clr>
            <a:srgbClr val="A4A3A4"/>
          </p15:clr>
        </p15:guide>
        <p15:guide id="2" pos="2880">
          <p15:clr>
            <a:srgbClr val="A4A3A4"/>
          </p15:clr>
        </p15:guide>
        <p15:guide id="3" orient="horz" pos="1800">
          <p15:clr>
            <a:srgbClr val="9AA0A6"/>
          </p15:clr>
        </p15:guide>
        <p15:guide id="4" orient="horz" pos="2880">
          <p15:clr>
            <a:srgbClr val="9AA0A6"/>
          </p15:clr>
        </p15:guide>
        <p15:guide id="5" orient="horz" pos="2015">
          <p15:clr>
            <a:srgbClr val="9AA0A6"/>
          </p15:clr>
        </p15:guide>
        <p15:guide id="6" orient="horz" pos="936">
          <p15:clr>
            <a:srgbClr val="9AA0A6"/>
          </p15:clr>
        </p15:guide>
        <p15:guide id="7" pos="4181">
          <p15:clr>
            <a:srgbClr val="A4A3A4"/>
          </p15:clr>
        </p15:guide>
        <p15:guide id="8" pos="3856">
          <p15:clr>
            <a:srgbClr val="A4A3A4"/>
          </p15:clr>
        </p15:guide>
        <p15:guide id="9" orient="horz" pos="2978">
          <p15:clr>
            <a:srgbClr val="9AA0A6"/>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7" roundtripDataSignature="AMtx7mhE5gDI59Bm+1QE5nLJpC/53wXRV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21" d="100"/>
          <a:sy n="121" d="100"/>
        </p:scale>
        <p:origin x="1904" y="176"/>
      </p:cViewPr>
      <p:guideLst>
        <p:guide orient="horz" pos="975"/>
        <p:guide pos="2880"/>
        <p:guide orient="horz" pos="1800"/>
        <p:guide orient="horz" pos="2880"/>
        <p:guide orient="horz" pos="2015"/>
        <p:guide orient="horz" pos="936"/>
        <p:guide pos="4181"/>
        <p:guide pos="3856"/>
        <p:guide orient="horz" pos="297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1.xml"/><Relationship Id="rId21" Type="http://schemas.openxmlformats.org/officeDocument/2006/relationships/font" Target="fonts/font5.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8.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7.fntdata"/><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3.fntdata"/><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6.fntdata"/><Relationship Id="rId27" Type="http://customschemas.google.com/relationships/presentationmetadata" Target="meta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docs.google.com/document/d/1BUV9ONW8b8YhL4suNZ7vS_2gDNbtJXnk/edit?usp=sharing&amp;ouid=100314050296542183112&amp;rtpof=true&amp;sd=true"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g13beea155b3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6" name="Google Shape;426;g13beea155b3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a:t>15 Minute presentation. </a:t>
            </a:r>
            <a:endParaRPr/>
          </a:p>
          <a:p>
            <a:pPr marL="0" lvl="0" indent="0" algn="l" rtl="0">
              <a:lnSpc>
                <a:spcPct val="100000"/>
              </a:lnSpc>
              <a:spcBef>
                <a:spcPts val="0"/>
              </a:spcBef>
              <a:spcAft>
                <a:spcPts val="0"/>
              </a:spcAft>
              <a:buClr>
                <a:schemeClr val="dk1"/>
              </a:buClr>
              <a:buSzPts val="1400"/>
              <a:buFont typeface="Arial"/>
              <a:buNone/>
            </a:pPr>
            <a:r>
              <a:rPr lang="en-US"/>
              <a:t>Working design: </a:t>
            </a:r>
            <a:r>
              <a:rPr lang="en-US" u="sng">
                <a:solidFill>
                  <a:schemeClr val="hlink"/>
                </a:solidFill>
                <a:hlinkClick r:id="rId3"/>
              </a:rPr>
              <a:t>https://docs.google.com/document/d/1BUV9ONW8b8YhL4suNZ7vS_2gDNbtJXnk/edit?usp=sharing&amp;ouid=100314050296542183112&amp;rtpof=true&amp;sd=true</a:t>
            </a:r>
            <a:r>
              <a:rPr lang="en-US"/>
              <a:t> </a:t>
            </a:r>
            <a:endParaRPr/>
          </a:p>
          <a:p>
            <a:pPr marL="0" lvl="0" indent="0" algn="l" rtl="0">
              <a:lnSpc>
                <a:spcPct val="100000"/>
              </a:lnSpc>
              <a:spcBef>
                <a:spcPts val="0"/>
              </a:spcBef>
              <a:spcAft>
                <a:spcPts val="0"/>
              </a:spcAft>
              <a:buSzPts val="1400"/>
              <a:buNone/>
            </a:pPr>
            <a:endParaRPr/>
          </a:p>
        </p:txBody>
      </p:sp>
      <p:sp>
        <p:nvSpPr>
          <p:cNvPr id="427" name="Google Shape;427;g13beea155b3_0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Google Shape;539;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000">
                <a:solidFill>
                  <a:srgbClr val="000000"/>
                </a:solidFill>
              </a:rPr>
              <a:t>What enabled these accomplishments? How can they be continued and maintained? </a:t>
            </a:r>
            <a:endParaRPr sz="1000">
              <a:solidFill>
                <a:srgbClr val="000000"/>
              </a:solidFill>
            </a:endParaRPr>
          </a:p>
          <a:p>
            <a:pPr marL="457200" lvl="0" indent="-292100" algn="l" rtl="0">
              <a:lnSpc>
                <a:spcPct val="100000"/>
              </a:lnSpc>
              <a:spcBef>
                <a:spcPts val="0"/>
              </a:spcBef>
              <a:spcAft>
                <a:spcPts val="0"/>
              </a:spcAft>
              <a:buClr>
                <a:srgbClr val="000000"/>
              </a:buClr>
              <a:buSzPts val="1000"/>
              <a:buChar char="●"/>
            </a:pPr>
            <a:r>
              <a:rPr lang="en-US" sz="1000">
                <a:solidFill>
                  <a:srgbClr val="000000"/>
                </a:solidFill>
              </a:rPr>
              <a:t>City officials and personnel were equipped with skills to improve the crafting of SAMPs, SFMPs, and business plans </a:t>
            </a:r>
            <a:endParaRPr sz="1000">
              <a:solidFill>
                <a:srgbClr val="000000"/>
              </a:solidFill>
            </a:endParaRPr>
          </a:p>
          <a:p>
            <a:pPr marL="457200" lvl="0" indent="-292100" algn="l" rtl="0">
              <a:lnSpc>
                <a:spcPct val="100000"/>
              </a:lnSpc>
              <a:spcBef>
                <a:spcPts val="0"/>
              </a:spcBef>
              <a:spcAft>
                <a:spcPts val="0"/>
              </a:spcAft>
              <a:buClr>
                <a:srgbClr val="000000"/>
              </a:buClr>
              <a:buSzPts val="1000"/>
              <a:buChar char="●"/>
            </a:pPr>
            <a:r>
              <a:rPr lang="en-US" sz="1000">
                <a:solidFill>
                  <a:srgbClr val="000000"/>
                </a:solidFill>
              </a:rPr>
              <a:t>SURGE released a Real Property Asset Management Manual for Local Governments in the Philippines in 2017 and a Revenue Management Manual in 2018 to guide LGUs in the management of their assets and in revenue generation.</a:t>
            </a:r>
            <a:endParaRPr sz="1000">
              <a:solidFill>
                <a:srgbClr val="000000"/>
              </a:solidFill>
            </a:endParaRPr>
          </a:p>
          <a:p>
            <a:pPr marL="457200" lvl="0" indent="-292100" algn="l" rtl="0">
              <a:lnSpc>
                <a:spcPct val="100000"/>
              </a:lnSpc>
              <a:spcBef>
                <a:spcPts val="0"/>
              </a:spcBef>
              <a:spcAft>
                <a:spcPts val="0"/>
              </a:spcAft>
              <a:buClr>
                <a:srgbClr val="000000"/>
              </a:buClr>
              <a:buSzPts val="1000"/>
              <a:buChar char="●"/>
            </a:pPr>
            <a:r>
              <a:rPr lang="en-US" sz="1000">
                <a:solidFill>
                  <a:srgbClr val="000000"/>
                </a:solidFill>
              </a:rPr>
              <a:t>Improved LIS also helped identify government property that could be utilized for revenue generation.</a:t>
            </a:r>
            <a:endParaRPr sz="1000">
              <a:solidFill>
                <a:srgbClr val="000000"/>
              </a:solidFill>
            </a:endParaRPr>
          </a:p>
          <a:p>
            <a:pPr marL="457200" lvl="0" indent="-292100" algn="l" rtl="0">
              <a:lnSpc>
                <a:spcPct val="100000"/>
              </a:lnSpc>
              <a:spcBef>
                <a:spcPts val="0"/>
              </a:spcBef>
              <a:spcAft>
                <a:spcPts val="0"/>
              </a:spcAft>
              <a:buClr>
                <a:srgbClr val="000000"/>
              </a:buClr>
              <a:buSzPts val="1000"/>
              <a:buChar char="●"/>
            </a:pPr>
            <a:r>
              <a:rPr lang="en-US" sz="1000">
                <a:solidFill>
                  <a:srgbClr val="000000"/>
                </a:solidFill>
              </a:rPr>
              <a:t>Cities established relationships with BSO  in the development of the investment code and who will benefit from the implementation of the code.</a:t>
            </a:r>
            <a:endParaRPr sz="1000">
              <a:solidFill>
                <a:srgbClr val="000000"/>
              </a:solidFill>
            </a:endParaRPr>
          </a:p>
          <a:p>
            <a:pPr marL="457200" lvl="0" indent="-292100" algn="l" rtl="0">
              <a:lnSpc>
                <a:spcPct val="100000"/>
              </a:lnSpc>
              <a:spcBef>
                <a:spcPts val="0"/>
              </a:spcBef>
              <a:spcAft>
                <a:spcPts val="0"/>
              </a:spcAft>
              <a:buClr>
                <a:srgbClr val="000000"/>
              </a:buClr>
              <a:buSzPts val="1000"/>
              <a:buChar char="●"/>
            </a:pPr>
            <a:r>
              <a:rPr lang="en-US" sz="1000">
                <a:solidFill>
                  <a:srgbClr val="000000"/>
                </a:solidFill>
              </a:rPr>
              <a:t>For WGDP-</a:t>
            </a:r>
            <a:endParaRPr sz="1000">
              <a:solidFill>
                <a:srgbClr val="000000"/>
              </a:solidFill>
            </a:endParaRPr>
          </a:p>
          <a:p>
            <a:pPr marL="914400" lvl="0" indent="-292100" algn="l" rtl="0">
              <a:lnSpc>
                <a:spcPct val="100000"/>
              </a:lnSpc>
              <a:spcBef>
                <a:spcPts val="0"/>
              </a:spcBef>
              <a:spcAft>
                <a:spcPts val="0"/>
              </a:spcAft>
              <a:buClr>
                <a:srgbClr val="000000"/>
              </a:buClr>
              <a:buSzPts val="1000"/>
              <a:buChar char="●"/>
            </a:pPr>
            <a:r>
              <a:rPr lang="en-US" sz="1000">
                <a:solidFill>
                  <a:srgbClr val="000000"/>
                </a:solidFill>
              </a:rPr>
              <a:t>Established online marketing system for products</a:t>
            </a:r>
            <a:endParaRPr sz="1000">
              <a:solidFill>
                <a:srgbClr val="000000"/>
              </a:solidFill>
            </a:endParaRPr>
          </a:p>
          <a:p>
            <a:pPr marL="914400" lvl="0" indent="-292100" algn="l" rtl="0">
              <a:lnSpc>
                <a:spcPct val="100000"/>
              </a:lnSpc>
              <a:spcBef>
                <a:spcPts val="0"/>
              </a:spcBef>
              <a:spcAft>
                <a:spcPts val="0"/>
              </a:spcAft>
              <a:buClr>
                <a:srgbClr val="000000"/>
              </a:buClr>
              <a:buSzPts val="1000"/>
              <a:buChar char="●"/>
            </a:pPr>
            <a:r>
              <a:rPr lang="en-US" sz="1000">
                <a:solidFill>
                  <a:srgbClr val="000000"/>
                </a:solidFill>
              </a:rPr>
              <a:t>Enhanced capacity on entrepreneurship</a:t>
            </a:r>
            <a:endParaRPr sz="1000">
              <a:solidFill>
                <a:srgbClr val="000000"/>
              </a:solidFill>
            </a:endParaRPr>
          </a:p>
          <a:p>
            <a:pPr marL="914400" lvl="0" indent="-292100" algn="l" rtl="0">
              <a:lnSpc>
                <a:spcPct val="100000"/>
              </a:lnSpc>
              <a:spcBef>
                <a:spcPts val="0"/>
              </a:spcBef>
              <a:spcAft>
                <a:spcPts val="0"/>
              </a:spcAft>
              <a:buClr>
                <a:srgbClr val="000000"/>
              </a:buClr>
              <a:buSzPts val="1000"/>
              <a:buChar char="●"/>
            </a:pPr>
            <a:r>
              <a:rPr lang="en-US" sz="1000">
                <a:solidFill>
                  <a:srgbClr val="000000"/>
                </a:solidFill>
              </a:rPr>
              <a:t>Established business centers at the local level</a:t>
            </a:r>
            <a:endParaRPr sz="1000">
              <a:solidFill>
                <a:srgbClr val="000000"/>
              </a:solidFill>
            </a:endParaRPr>
          </a:p>
          <a:p>
            <a:pPr marL="457200" lvl="0" indent="0" algn="l" rtl="0">
              <a:lnSpc>
                <a:spcPct val="100000"/>
              </a:lnSpc>
              <a:spcBef>
                <a:spcPts val="0"/>
              </a:spcBef>
              <a:spcAft>
                <a:spcPts val="0"/>
              </a:spcAft>
              <a:buSzPts val="1400"/>
              <a:buNone/>
            </a:pPr>
            <a:endParaRPr sz="1000">
              <a:solidFill>
                <a:srgbClr val="000000"/>
              </a:solidFill>
            </a:endParaRPr>
          </a:p>
          <a:p>
            <a:pPr marL="0" lvl="0" indent="0" algn="l" rtl="0">
              <a:lnSpc>
                <a:spcPct val="100000"/>
              </a:lnSpc>
              <a:spcBef>
                <a:spcPts val="0"/>
              </a:spcBef>
              <a:spcAft>
                <a:spcPts val="0"/>
              </a:spcAft>
              <a:buSzPts val="1400"/>
              <a:buNone/>
            </a:pPr>
            <a:r>
              <a:rPr lang="en-US" sz="1000">
                <a:solidFill>
                  <a:srgbClr val="000000"/>
                </a:solidFill>
              </a:rPr>
              <a:t>—--------------------------</a:t>
            </a:r>
            <a:endParaRPr sz="1000">
              <a:solidFill>
                <a:srgbClr val="000000"/>
              </a:solidFill>
            </a:endParaRPr>
          </a:p>
          <a:p>
            <a:pPr marL="0" lvl="0" indent="0" algn="l" rtl="0">
              <a:lnSpc>
                <a:spcPct val="100000"/>
              </a:lnSpc>
              <a:spcBef>
                <a:spcPts val="0"/>
              </a:spcBef>
              <a:spcAft>
                <a:spcPts val="0"/>
              </a:spcAft>
              <a:buSzPts val="1400"/>
              <a:buNone/>
            </a:pPr>
            <a:endParaRPr sz="1000">
              <a:solidFill>
                <a:srgbClr val="000000"/>
              </a:solidFill>
            </a:endParaRPr>
          </a:p>
          <a:p>
            <a:pPr marL="457200" lvl="0" indent="-292100" algn="l" rtl="0">
              <a:lnSpc>
                <a:spcPct val="100000"/>
              </a:lnSpc>
              <a:spcBef>
                <a:spcPts val="0"/>
              </a:spcBef>
              <a:spcAft>
                <a:spcPts val="0"/>
              </a:spcAft>
              <a:buClr>
                <a:srgbClr val="000000"/>
              </a:buClr>
              <a:buSzPts val="1000"/>
              <a:buChar char="∙"/>
            </a:pPr>
            <a:r>
              <a:rPr lang="en-US" sz="1000">
                <a:solidFill>
                  <a:srgbClr val="000000"/>
                </a:solidFill>
              </a:rPr>
              <a:t>City officials and personnel were empowered to maximize revenue generation particularly on business tax collection, real property tax collection, and receipts from local economic enterprises</a:t>
            </a:r>
            <a:endParaRPr sz="1000">
              <a:solidFill>
                <a:srgbClr val="000000"/>
              </a:solidFill>
            </a:endParaRPr>
          </a:p>
          <a:p>
            <a:pPr marL="457200" lvl="0" indent="-292100" algn="l" rtl="0">
              <a:lnSpc>
                <a:spcPct val="100000"/>
              </a:lnSpc>
              <a:spcBef>
                <a:spcPts val="0"/>
              </a:spcBef>
              <a:spcAft>
                <a:spcPts val="0"/>
              </a:spcAft>
              <a:buClr>
                <a:srgbClr val="000000"/>
              </a:buClr>
              <a:buSzPts val="1000"/>
              <a:buChar char="∙"/>
            </a:pPr>
            <a:r>
              <a:rPr lang="en-US" sz="1000">
                <a:solidFill>
                  <a:srgbClr val="000000"/>
                </a:solidFill>
              </a:rPr>
              <a:t>City officials and personnel were equipped with skills to improve the crafting of SAMPs, SFMPs, and business plans </a:t>
            </a:r>
            <a:endParaRPr sz="1000">
              <a:solidFill>
                <a:srgbClr val="000000"/>
              </a:solidFill>
            </a:endParaRPr>
          </a:p>
          <a:p>
            <a:pPr marL="457200" lvl="0" indent="-292100" algn="l" rtl="0">
              <a:lnSpc>
                <a:spcPct val="100000"/>
              </a:lnSpc>
              <a:spcBef>
                <a:spcPts val="0"/>
              </a:spcBef>
              <a:spcAft>
                <a:spcPts val="0"/>
              </a:spcAft>
              <a:buClr>
                <a:srgbClr val="000000"/>
              </a:buClr>
              <a:buSzPts val="1000"/>
              <a:buChar char="∙"/>
            </a:pPr>
            <a:r>
              <a:rPr lang="en-US" sz="1000">
                <a:solidFill>
                  <a:srgbClr val="000000"/>
                </a:solidFill>
              </a:rPr>
              <a:t>SURGE was able to release a Real Property Asset Management Manual for Local Governments in the Philippines in 2017 and a Revenue Management Manual in 2018.  Both documents are able to guide LGUs in the management of their assets and in revenue generation.</a:t>
            </a:r>
            <a:endParaRPr sz="1000"/>
          </a:p>
          <a:p>
            <a:pPr marL="457200" lvl="0" indent="-292100" algn="l" rtl="0">
              <a:lnSpc>
                <a:spcPct val="100000"/>
              </a:lnSpc>
              <a:spcBef>
                <a:spcPts val="0"/>
              </a:spcBef>
              <a:spcAft>
                <a:spcPts val="0"/>
              </a:spcAft>
              <a:buClr>
                <a:srgbClr val="000000"/>
              </a:buClr>
              <a:buSzPts val="1000"/>
              <a:buChar char="∙"/>
            </a:pPr>
            <a:r>
              <a:rPr lang="en-US" sz="1000">
                <a:solidFill>
                  <a:srgbClr val="000000"/>
                </a:solidFill>
              </a:rPr>
              <a:t>Improved LIS also helped identify government property that could be utilized for revenue generation.</a:t>
            </a:r>
            <a:endParaRPr sz="1000">
              <a:solidFill>
                <a:srgbClr val="000000"/>
              </a:solidFill>
            </a:endParaRPr>
          </a:p>
          <a:p>
            <a:pPr marL="457200" lvl="0" indent="-292100" algn="l" rtl="0">
              <a:lnSpc>
                <a:spcPct val="100000"/>
              </a:lnSpc>
              <a:spcBef>
                <a:spcPts val="0"/>
              </a:spcBef>
              <a:spcAft>
                <a:spcPts val="0"/>
              </a:spcAft>
              <a:buClr>
                <a:srgbClr val="000000"/>
              </a:buClr>
              <a:buSzPts val="1000"/>
              <a:buChar char="∙"/>
            </a:pPr>
            <a:r>
              <a:rPr lang="en-US" sz="1000">
                <a:solidFill>
                  <a:srgbClr val="000000"/>
                </a:solidFill>
              </a:rPr>
              <a:t>Cities have begun to draft legislation in support of a unified LIS.</a:t>
            </a:r>
            <a:endParaRPr sz="1000"/>
          </a:p>
          <a:p>
            <a:pPr marL="457200" lvl="0" indent="-292100" algn="l" rtl="0">
              <a:lnSpc>
                <a:spcPct val="100000"/>
              </a:lnSpc>
              <a:spcBef>
                <a:spcPts val="0"/>
              </a:spcBef>
              <a:spcAft>
                <a:spcPts val="0"/>
              </a:spcAft>
              <a:buClr>
                <a:srgbClr val="000000"/>
              </a:buClr>
              <a:buSzPts val="1000"/>
              <a:buChar char="∙"/>
            </a:pPr>
            <a:r>
              <a:rPr lang="en-US" sz="1000">
                <a:solidFill>
                  <a:srgbClr val="000000"/>
                </a:solidFill>
              </a:rPr>
              <a:t>The cities have established relationships with BSO who have helped in the development of the investment code and who will benefit from the implementation of the code.</a:t>
            </a:r>
            <a:endParaRPr sz="1000"/>
          </a:p>
        </p:txBody>
      </p:sp>
      <p:sp>
        <p:nvSpPr>
          <p:cNvPr id="540" name="Google Shape;540;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2"/>
        <p:cNvGrpSpPr/>
        <p:nvPr/>
      </p:nvGrpSpPr>
      <p:grpSpPr>
        <a:xfrm>
          <a:off x="0" y="0"/>
          <a:ext cx="0" cy="0"/>
          <a:chOff x="0" y="0"/>
          <a:chExt cx="0" cy="0"/>
        </a:xfrm>
      </p:grpSpPr>
      <p:sp>
        <p:nvSpPr>
          <p:cNvPr id="553" name="Google Shape;553;g13beea155b3_1_5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000">
                <a:solidFill>
                  <a:srgbClr val="000000"/>
                </a:solidFill>
              </a:rPr>
              <a:t>What enabled these accomplishments? How can they be continued and maintained? </a:t>
            </a:r>
            <a:endParaRPr sz="1000">
              <a:solidFill>
                <a:srgbClr val="000000"/>
              </a:solidFill>
            </a:endParaRPr>
          </a:p>
          <a:p>
            <a:pPr marL="457200" lvl="0" indent="-292100" algn="l" rtl="0">
              <a:lnSpc>
                <a:spcPct val="100000"/>
              </a:lnSpc>
              <a:spcBef>
                <a:spcPts val="0"/>
              </a:spcBef>
              <a:spcAft>
                <a:spcPts val="0"/>
              </a:spcAft>
              <a:buClr>
                <a:srgbClr val="000000"/>
              </a:buClr>
              <a:buSzPts val="1000"/>
              <a:buChar char="●"/>
            </a:pPr>
            <a:r>
              <a:rPr lang="en-US" sz="1000">
                <a:solidFill>
                  <a:srgbClr val="000000"/>
                </a:solidFill>
              </a:rPr>
              <a:t>City officials and personnel were equipped with skills to improve the crafting of SAMPs, SFMPs, and business plans </a:t>
            </a:r>
            <a:endParaRPr sz="1000">
              <a:solidFill>
                <a:srgbClr val="000000"/>
              </a:solidFill>
            </a:endParaRPr>
          </a:p>
          <a:p>
            <a:pPr marL="457200" lvl="0" indent="-292100" algn="l" rtl="0">
              <a:lnSpc>
                <a:spcPct val="100000"/>
              </a:lnSpc>
              <a:spcBef>
                <a:spcPts val="0"/>
              </a:spcBef>
              <a:spcAft>
                <a:spcPts val="0"/>
              </a:spcAft>
              <a:buClr>
                <a:srgbClr val="000000"/>
              </a:buClr>
              <a:buSzPts val="1000"/>
              <a:buChar char="●"/>
            </a:pPr>
            <a:r>
              <a:rPr lang="en-US" sz="1000">
                <a:solidFill>
                  <a:srgbClr val="000000"/>
                </a:solidFill>
              </a:rPr>
              <a:t>SURGE released a Real Property Asset Management Manual for Local Governments in the Philippines in 2017 and a Revenue Management Manual in 2018 to guide LGUs in the management of their assets and in revenue generation.</a:t>
            </a:r>
            <a:endParaRPr sz="1000">
              <a:solidFill>
                <a:srgbClr val="000000"/>
              </a:solidFill>
            </a:endParaRPr>
          </a:p>
          <a:p>
            <a:pPr marL="457200" lvl="0" indent="-292100" algn="l" rtl="0">
              <a:lnSpc>
                <a:spcPct val="100000"/>
              </a:lnSpc>
              <a:spcBef>
                <a:spcPts val="0"/>
              </a:spcBef>
              <a:spcAft>
                <a:spcPts val="0"/>
              </a:spcAft>
              <a:buClr>
                <a:srgbClr val="000000"/>
              </a:buClr>
              <a:buSzPts val="1000"/>
              <a:buChar char="●"/>
            </a:pPr>
            <a:r>
              <a:rPr lang="en-US" sz="1000">
                <a:solidFill>
                  <a:srgbClr val="000000"/>
                </a:solidFill>
              </a:rPr>
              <a:t>Improved LIS also helped identify government property that could be utilized for revenue generation.</a:t>
            </a:r>
            <a:endParaRPr sz="1000">
              <a:solidFill>
                <a:srgbClr val="000000"/>
              </a:solidFill>
            </a:endParaRPr>
          </a:p>
          <a:p>
            <a:pPr marL="457200" lvl="0" indent="-292100" algn="l" rtl="0">
              <a:lnSpc>
                <a:spcPct val="100000"/>
              </a:lnSpc>
              <a:spcBef>
                <a:spcPts val="0"/>
              </a:spcBef>
              <a:spcAft>
                <a:spcPts val="0"/>
              </a:spcAft>
              <a:buClr>
                <a:srgbClr val="000000"/>
              </a:buClr>
              <a:buSzPts val="1000"/>
              <a:buChar char="●"/>
            </a:pPr>
            <a:r>
              <a:rPr lang="en-US" sz="1000">
                <a:solidFill>
                  <a:srgbClr val="000000"/>
                </a:solidFill>
              </a:rPr>
              <a:t>Cities established relationships with BSO  in the development of the investment code and who will benefit from the implementation of the code.</a:t>
            </a:r>
            <a:endParaRPr sz="1000">
              <a:solidFill>
                <a:srgbClr val="000000"/>
              </a:solidFill>
            </a:endParaRPr>
          </a:p>
          <a:p>
            <a:pPr marL="457200" lvl="0" indent="-292100" algn="l" rtl="0">
              <a:lnSpc>
                <a:spcPct val="100000"/>
              </a:lnSpc>
              <a:spcBef>
                <a:spcPts val="0"/>
              </a:spcBef>
              <a:spcAft>
                <a:spcPts val="0"/>
              </a:spcAft>
              <a:buClr>
                <a:srgbClr val="000000"/>
              </a:buClr>
              <a:buSzPts val="1000"/>
              <a:buChar char="●"/>
            </a:pPr>
            <a:r>
              <a:rPr lang="en-US" sz="1000">
                <a:solidFill>
                  <a:srgbClr val="000000"/>
                </a:solidFill>
              </a:rPr>
              <a:t>For WGDP-</a:t>
            </a:r>
            <a:endParaRPr sz="1000">
              <a:solidFill>
                <a:srgbClr val="000000"/>
              </a:solidFill>
            </a:endParaRPr>
          </a:p>
          <a:p>
            <a:pPr marL="914400" lvl="0" indent="-292100" algn="l" rtl="0">
              <a:lnSpc>
                <a:spcPct val="100000"/>
              </a:lnSpc>
              <a:spcBef>
                <a:spcPts val="0"/>
              </a:spcBef>
              <a:spcAft>
                <a:spcPts val="0"/>
              </a:spcAft>
              <a:buClr>
                <a:srgbClr val="000000"/>
              </a:buClr>
              <a:buSzPts val="1000"/>
              <a:buChar char="●"/>
            </a:pPr>
            <a:r>
              <a:rPr lang="en-US" sz="1000">
                <a:solidFill>
                  <a:srgbClr val="000000"/>
                </a:solidFill>
              </a:rPr>
              <a:t>Established online marketing system for products</a:t>
            </a:r>
            <a:endParaRPr sz="1000">
              <a:solidFill>
                <a:srgbClr val="000000"/>
              </a:solidFill>
            </a:endParaRPr>
          </a:p>
          <a:p>
            <a:pPr marL="914400" lvl="0" indent="-292100" algn="l" rtl="0">
              <a:lnSpc>
                <a:spcPct val="100000"/>
              </a:lnSpc>
              <a:spcBef>
                <a:spcPts val="0"/>
              </a:spcBef>
              <a:spcAft>
                <a:spcPts val="0"/>
              </a:spcAft>
              <a:buClr>
                <a:srgbClr val="000000"/>
              </a:buClr>
              <a:buSzPts val="1000"/>
              <a:buChar char="●"/>
            </a:pPr>
            <a:r>
              <a:rPr lang="en-US" sz="1000">
                <a:solidFill>
                  <a:srgbClr val="000000"/>
                </a:solidFill>
              </a:rPr>
              <a:t>Enhanced capacity on entrepreneurship</a:t>
            </a:r>
            <a:endParaRPr sz="1000">
              <a:solidFill>
                <a:srgbClr val="000000"/>
              </a:solidFill>
            </a:endParaRPr>
          </a:p>
          <a:p>
            <a:pPr marL="914400" lvl="0" indent="-292100" algn="l" rtl="0">
              <a:lnSpc>
                <a:spcPct val="100000"/>
              </a:lnSpc>
              <a:spcBef>
                <a:spcPts val="0"/>
              </a:spcBef>
              <a:spcAft>
                <a:spcPts val="0"/>
              </a:spcAft>
              <a:buClr>
                <a:srgbClr val="000000"/>
              </a:buClr>
              <a:buSzPts val="1000"/>
              <a:buChar char="●"/>
            </a:pPr>
            <a:r>
              <a:rPr lang="en-US" sz="1000">
                <a:solidFill>
                  <a:srgbClr val="000000"/>
                </a:solidFill>
              </a:rPr>
              <a:t>Established business centers at the local level</a:t>
            </a:r>
            <a:endParaRPr sz="1000">
              <a:solidFill>
                <a:srgbClr val="000000"/>
              </a:solidFill>
            </a:endParaRPr>
          </a:p>
          <a:p>
            <a:pPr marL="457200" lvl="0" indent="0" algn="l" rtl="0">
              <a:lnSpc>
                <a:spcPct val="100000"/>
              </a:lnSpc>
              <a:spcBef>
                <a:spcPts val="0"/>
              </a:spcBef>
              <a:spcAft>
                <a:spcPts val="0"/>
              </a:spcAft>
              <a:buSzPts val="1400"/>
              <a:buNone/>
            </a:pPr>
            <a:endParaRPr sz="1000">
              <a:solidFill>
                <a:srgbClr val="000000"/>
              </a:solidFill>
            </a:endParaRPr>
          </a:p>
          <a:p>
            <a:pPr marL="0" lvl="0" indent="0" algn="l" rtl="0">
              <a:lnSpc>
                <a:spcPct val="100000"/>
              </a:lnSpc>
              <a:spcBef>
                <a:spcPts val="0"/>
              </a:spcBef>
              <a:spcAft>
                <a:spcPts val="0"/>
              </a:spcAft>
              <a:buSzPts val="1400"/>
              <a:buNone/>
            </a:pPr>
            <a:r>
              <a:rPr lang="en-US" sz="1000">
                <a:solidFill>
                  <a:srgbClr val="000000"/>
                </a:solidFill>
              </a:rPr>
              <a:t>—--------------------------</a:t>
            </a:r>
            <a:endParaRPr sz="1000">
              <a:solidFill>
                <a:srgbClr val="000000"/>
              </a:solidFill>
            </a:endParaRPr>
          </a:p>
          <a:p>
            <a:pPr marL="0" lvl="0" indent="0" algn="l" rtl="0">
              <a:lnSpc>
                <a:spcPct val="100000"/>
              </a:lnSpc>
              <a:spcBef>
                <a:spcPts val="0"/>
              </a:spcBef>
              <a:spcAft>
                <a:spcPts val="0"/>
              </a:spcAft>
              <a:buSzPts val="1400"/>
              <a:buNone/>
            </a:pPr>
            <a:endParaRPr sz="1000">
              <a:solidFill>
                <a:srgbClr val="000000"/>
              </a:solidFill>
            </a:endParaRPr>
          </a:p>
          <a:p>
            <a:pPr marL="457200" lvl="0" indent="-292100" algn="l" rtl="0">
              <a:lnSpc>
                <a:spcPct val="100000"/>
              </a:lnSpc>
              <a:spcBef>
                <a:spcPts val="0"/>
              </a:spcBef>
              <a:spcAft>
                <a:spcPts val="0"/>
              </a:spcAft>
              <a:buClr>
                <a:srgbClr val="000000"/>
              </a:buClr>
              <a:buSzPts val="1000"/>
              <a:buChar char="∙"/>
            </a:pPr>
            <a:r>
              <a:rPr lang="en-US" sz="1000">
                <a:solidFill>
                  <a:srgbClr val="000000"/>
                </a:solidFill>
              </a:rPr>
              <a:t>City officials and personnel were empowered to maximize revenue generation particularly on business tax collection, real property tax collection, and receipts from local economic enterprises</a:t>
            </a:r>
            <a:endParaRPr sz="1000">
              <a:solidFill>
                <a:srgbClr val="000000"/>
              </a:solidFill>
            </a:endParaRPr>
          </a:p>
          <a:p>
            <a:pPr marL="457200" lvl="0" indent="-292100" algn="l" rtl="0">
              <a:lnSpc>
                <a:spcPct val="100000"/>
              </a:lnSpc>
              <a:spcBef>
                <a:spcPts val="0"/>
              </a:spcBef>
              <a:spcAft>
                <a:spcPts val="0"/>
              </a:spcAft>
              <a:buClr>
                <a:srgbClr val="000000"/>
              </a:buClr>
              <a:buSzPts val="1000"/>
              <a:buChar char="∙"/>
            </a:pPr>
            <a:r>
              <a:rPr lang="en-US" sz="1000">
                <a:solidFill>
                  <a:srgbClr val="000000"/>
                </a:solidFill>
              </a:rPr>
              <a:t>City officials and personnel were equipped with skills to improve the crafting of SAMPs, SFMPs, and business plans </a:t>
            </a:r>
            <a:endParaRPr sz="1000">
              <a:solidFill>
                <a:srgbClr val="000000"/>
              </a:solidFill>
            </a:endParaRPr>
          </a:p>
          <a:p>
            <a:pPr marL="457200" lvl="0" indent="-292100" algn="l" rtl="0">
              <a:lnSpc>
                <a:spcPct val="100000"/>
              </a:lnSpc>
              <a:spcBef>
                <a:spcPts val="0"/>
              </a:spcBef>
              <a:spcAft>
                <a:spcPts val="0"/>
              </a:spcAft>
              <a:buClr>
                <a:srgbClr val="000000"/>
              </a:buClr>
              <a:buSzPts val="1000"/>
              <a:buChar char="∙"/>
            </a:pPr>
            <a:r>
              <a:rPr lang="en-US" sz="1000">
                <a:solidFill>
                  <a:srgbClr val="000000"/>
                </a:solidFill>
              </a:rPr>
              <a:t>SURGE was able to release a Real Property Asset Management Manual for Local Governments in the Philippines in 2017 and a Revenue Management Manual in 2018.  Both documents are able to guide LGUs in the management of their assets and in revenue generation.</a:t>
            </a:r>
            <a:endParaRPr sz="1000"/>
          </a:p>
          <a:p>
            <a:pPr marL="457200" lvl="0" indent="-292100" algn="l" rtl="0">
              <a:lnSpc>
                <a:spcPct val="100000"/>
              </a:lnSpc>
              <a:spcBef>
                <a:spcPts val="0"/>
              </a:spcBef>
              <a:spcAft>
                <a:spcPts val="0"/>
              </a:spcAft>
              <a:buClr>
                <a:srgbClr val="000000"/>
              </a:buClr>
              <a:buSzPts val="1000"/>
              <a:buChar char="∙"/>
            </a:pPr>
            <a:r>
              <a:rPr lang="en-US" sz="1000">
                <a:solidFill>
                  <a:srgbClr val="000000"/>
                </a:solidFill>
              </a:rPr>
              <a:t>Improved LIS also helped identify government property that could be utilized for revenue generation.</a:t>
            </a:r>
            <a:endParaRPr sz="1000">
              <a:solidFill>
                <a:srgbClr val="000000"/>
              </a:solidFill>
            </a:endParaRPr>
          </a:p>
          <a:p>
            <a:pPr marL="457200" lvl="0" indent="-292100" algn="l" rtl="0">
              <a:lnSpc>
                <a:spcPct val="100000"/>
              </a:lnSpc>
              <a:spcBef>
                <a:spcPts val="0"/>
              </a:spcBef>
              <a:spcAft>
                <a:spcPts val="0"/>
              </a:spcAft>
              <a:buClr>
                <a:srgbClr val="000000"/>
              </a:buClr>
              <a:buSzPts val="1000"/>
              <a:buChar char="∙"/>
            </a:pPr>
            <a:r>
              <a:rPr lang="en-US" sz="1000">
                <a:solidFill>
                  <a:srgbClr val="000000"/>
                </a:solidFill>
              </a:rPr>
              <a:t>Cities have begun to draft legislation in support of a unified LIS.</a:t>
            </a:r>
            <a:endParaRPr sz="1000"/>
          </a:p>
          <a:p>
            <a:pPr marL="457200" lvl="0" indent="-292100" algn="l" rtl="0">
              <a:lnSpc>
                <a:spcPct val="100000"/>
              </a:lnSpc>
              <a:spcBef>
                <a:spcPts val="0"/>
              </a:spcBef>
              <a:spcAft>
                <a:spcPts val="0"/>
              </a:spcAft>
              <a:buClr>
                <a:srgbClr val="000000"/>
              </a:buClr>
              <a:buSzPts val="1000"/>
              <a:buChar char="∙"/>
            </a:pPr>
            <a:r>
              <a:rPr lang="en-US" sz="1000">
                <a:solidFill>
                  <a:srgbClr val="000000"/>
                </a:solidFill>
              </a:rPr>
              <a:t>The cities have established relationships with BSO who have helped in the development of the investment code and who will benefit from the implementation of the code.</a:t>
            </a:r>
            <a:endParaRPr sz="1000"/>
          </a:p>
        </p:txBody>
      </p:sp>
      <p:sp>
        <p:nvSpPr>
          <p:cNvPr id="554" name="Google Shape;554;g13beea155b3_1_5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5"/>
        <p:cNvGrpSpPr/>
        <p:nvPr/>
      </p:nvGrpSpPr>
      <p:grpSpPr>
        <a:xfrm>
          <a:off x="0" y="0"/>
          <a:ext cx="0" cy="0"/>
          <a:chOff x="0" y="0"/>
          <a:chExt cx="0" cy="0"/>
        </a:xfrm>
      </p:grpSpPr>
      <p:sp>
        <p:nvSpPr>
          <p:cNvPr id="566" name="Google Shape;566;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000" b="1">
                <a:solidFill>
                  <a:srgbClr val="000000"/>
                </a:solidFill>
              </a:rPr>
              <a:t>What were the challenges observed that highlights the gap between interventions and desired outcomes? How can these be addressed?</a:t>
            </a:r>
            <a:endParaRPr sz="1000" b="1">
              <a:solidFill>
                <a:srgbClr val="000000"/>
              </a:solidFill>
            </a:endParaRPr>
          </a:p>
          <a:p>
            <a:pPr marL="0" marR="0" lvl="0" indent="0" algn="l" rtl="0">
              <a:lnSpc>
                <a:spcPct val="100000"/>
              </a:lnSpc>
              <a:spcBef>
                <a:spcPts val="0"/>
              </a:spcBef>
              <a:spcAft>
                <a:spcPts val="0"/>
              </a:spcAft>
              <a:buClr>
                <a:schemeClr val="dk1"/>
              </a:buClr>
              <a:buSzPts val="1100"/>
              <a:buFont typeface="Arial"/>
              <a:buNone/>
            </a:pPr>
            <a:endParaRPr sz="1000" b="1">
              <a:solidFill>
                <a:srgbClr val="000000"/>
              </a:solidFill>
            </a:endParaRPr>
          </a:p>
          <a:p>
            <a:pPr marL="457200" marR="0" lvl="0" indent="-292100" algn="l" rtl="0">
              <a:lnSpc>
                <a:spcPct val="100000"/>
              </a:lnSpc>
              <a:spcBef>
                <a:spcPts val="0"/>
              </a:spcBef>
              <a:spcAft>
                <a:spcPts val="0"/>
              </a:spcAft>
              <a:buClr>
                <a:srgbClr val="000000"/>
              </a:buClr>
              <a:buSzPts val="1000"/>
              <a:buChar char="●"/>
            </a:pPr>
            <a:r>
              <a:rPr lang="en-US" sz="1000">
                <a:solidFill>
                  <a:srgbClr val="000000"/>
                </a:solidFill>
              </a:rPr>
              <a:t>City personnel may need the will power and guidance to properly execute their SAMPS and SFMPs. </a:t>
            </a:r>
            <a:endParaRPr sz="1000">
              <a:solidFill>
                <a:srgbClr val="000000"/>
              </a:solidFill>
            </a:endParaRPr>
          </a:p>
          <a:p>
            <a:pPr marL="457200" marR="0" lvl="0" indent="-292100" algn="l" rtl="0">
              <a:lnSpc>
                <a:spcPct val="100000"/>
              </a:lnSpc>
              <a:spcBef>
                <a:spcPts val="0"/>
              </a:spcBef>
              <a:spcAft>
                <a:spcPts val="0"/>
              </a:spcAft>
              <a:buClr>
                <a:srgbClr val="000000"/>
              </a:buClr>
              <a:buSzPts val="1000"/>
              <a:buChar char="●"/>
            </a:pPr>
            <a:r>
              <a:rPr lang="en-US" sz="1000">
                <a:solidFill>
                  <a:srgbClr val="000000"/>
                </a:solidFill>
              </a:rPr>
              <a:t>Digitalization of business processes and the digital linkage of different units in the city may be affected by computers that are not powerful to handle the data, limited bandwidth, poor internet connectivity, and power failures.</a:t>
            </a:r>
            <a:endParaRPr sz="1000">
              <a:solidFill>
                <a:srgbClr val="000000"/>
              </a:solidFill>
            </a:endParaRPr>
          </a:p>
          <a:p>
            <a:pPr marL="457200" marR="0" lvl="0" indent="-292100" algn="l" rtl="0">
              <a:lnSpc>
                <a:spcPct val="100000"/>
              </a:lnSpc>
              <a:spcBef>
                <a:spcPts val="0"/>
              </a:spcBef>
              <a:spcAft>
                <a:spcPts val="0"/>
              </a:spcAft>
              <a:buClr>
                <a:srgbClr val="000000"/>
              </a:buClr>
              <a:buSzPts val="1000"/>
              <a:buChar char="●"/>
            </a:pPr>
            <a:r>
              <a:rPr lang="en-US" sz="1000">
                <a:solidFill>
                  <a:srgbClr val="000000"/>
                </a:solidFill>
              </a:rPr>
              <a:t>The improved relations with the business sector may be affected by changes in city leadership.</a:t>
            </a:r>
            <a:endParaRPr sz="1000">
              <a:solidFill>
                <a:srgbClr val="000000"/>
              </a:solidFill>
            </a:endParaRPr>
          </a:p>
          <a:p>
            <a:pPr marL="457200" marR="0" lvl="0" indent="-292100" algn="l" rtl="0">
              <a:lnSpc>
                <a:spcPct val="100000"/>
              </a:lnSpc>
              <a:spcBef>
                <a:spcPts val="0"/>
              </a:spcBef>
              <a:spcAft>
                <a:spcPts val="0"/>
              </a:spcAft>
              <a:buClr>
                <a:srgbClr val="000000"/>
              </a:buClr>
              <a:buSzPts val="1000"/>
              <a:buChar char="●"/>
            </a:pPr>
            <a:r>
              <a:rPr lang="en-US" sz="1000">
                <a:solidFill>
                  <a:srgbClr val="000000"/>
                </a:solidFill>
              </a:rPr>
              <a:t>For W-GDP, the late start of the program that coincided with community lockdowns hampered effective monitoring of activities.</a:t>
            </a:r>
            <a:endParaRPr sz="1000">
              <a:solidFill>
                <a:srgbClr val="000000"/>
              </a:solidFill>
            </a:endParaRPr>
          </a:p>
          <a:p>
            <a:pPr marL="0" marR="0" lvl="0" indent="0" algn="l" rtl="0">
              <a:lnSpc>
                <a:spcPct val="100000"/>
              </a:lnSpc>
              <a:spcBef>
                <a:spcPts val="0"/>
              </a:spcBef>
              <a:spcAft>
                <a:spcPts val="0"/>
              </a:spcAft>
              <a:buClr>
                <a:schemeClr val="dk1"/>
              </a:buClr>
              <a:buSzPts val="1100"/>
              <a:buFont typeface="Arial"/>
              <a:buNone/>
            </a:pPr>
            <a:endParaRPr sz="1000" b="1">
              <a:solidFill>
                <a:srgbClr val="000000"/>
              </a:solidFill>
            </a:endParaRPr>
          </a:p>
          <a:p>
            <a:pPr marL="0" marR="0" lvl="0" indent="0" algn="l" rtl="0">
              <a:lnSpc>
                <a:spcPct val="100000"/>
              </a:lnSpc>
              <a:spcBef>
                <a:spcPts val="0"/>
              </a:spcBef>
              <a:spcAft>
                <a:spcPts val="0"/>
              </a:spcAft>
              <a:buClr>
                <a:srgbClr val="000000"/>
              </a:buClr>
              <a:buSzPts val="1400"/>
              <a:buFont typeface="Arial"/>
              <a:buNone/>
            </a:pPr>
            <a:r>
              <a:rPr lang="en-US" sz="1000" b="1">
                <a:solidFill>
                  <a:srgbClr val="000000"/>
                </a:solidFill>
              </a:rPr>
              <a:t>—-------</a:t>
            </a:r>
            <a:endParaRPr sz="1000">
              <a:solidFill>
                <a:srgbClr val="000000"/>
              </a:solidFill>
            </a:endParaRPr>
          </a:p>
          <a:p>
            <a:pPr marL="0" marR="0" lvl="0" indent="0" algn="l" rtl="0">
              <a:lnSpc>
                <a:spcPct val="100000"/>
              </a:lnSpc>
              <a:spcBef>
                <a:spcPts val="0"/>
              </a:spcBef>
              <a:spcAft>
                <a:spcPts val="0"/>
              </a:spcAft>
              <a:buClr>
                <a:srgbClr val="000000"/>
              </a:buClr>
              <a:buSzPts val="1400"/>
              <a:buFont typeface="Arial"/>
              <a:buNone/>
            </a:pPr>
            <a:r>
              <a:rPr lang="en-US" sz="1000">
                <a:solidFill>
                  <a:srgbClr val="000000"/>
                </a:solidFill>
              </a:rPr>
              <a:t>W-GDP was an addition to the 6-year SURGE project.  It was implemented virtually in 2020, shortly after restrictions were imposed on the movement of people due to COVID-19.  Due to its late implementation, it is difficult to measure the sustainability of interventions with respect to the women entrepreneurs who attended the various capacity-building activities.  In its June 2021 report, ICMA reported that 74% of women participants were first-time participants.  There was no indication whether there were attempts to follow-up with the participants or monitor their entrepreneurial activities after the first encounter.  There was also insufficient information to determine whether webinars on topics such as digital marketing, had any impact on their businesses.</a:t>
            </a:r>
            <a:endParaRPr sz="1000">
              <a:solidFill>
                <a:srgbClr val="000000"/>
              </a:solidFill>
            </a:endParaRPr>
          </a:p>
          <a:p>
            <a:pPr marL="0" lvl="0" indent="0" algn="l" rtl="0">
              <a:lnSpc>
                <a:spcPct val="100000"/>
              </a:lnSpc>
              <a:spcBef>
                <a:spcPts val="0"/>
              </a:spcBef>
              <a:spcAft>
                <a:spcPts val="0"/>
              </a:spcAft>
              <a:buSzPts val="1400"/>
              <a:buNone/>
            </a:pPr>
            <a:endParaRPr sz="1000"/>
          </a:p>
        </p:txBody>
      </p:sp>
      <p:sp>
        <p:nvSpPr>
          <p:cNvPr id="567" name="Google Shape;567;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4"/>
        <p:cNvGrpSpPr/>
        <p:nvPr/>
      </p:nvGrpSpPr>
      <p:grpSpPr>
        <a:xfrm>
          <a:off x="0" y="0"/>
          <a:ext cx="0" cy="0"/>
          <a:chOff x="0" y="0"/>
          <a:chExt cx="0" cy="0"/>
        </a:xfrm>
      </p:grpSpPr>
      <p:sp>
        <p:nvSpPr>
          <p:cNvPr id="575" name="Google Shape;575;p5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6" name="Google Shape;576;p5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77" name="Google Shape;577;p5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g104416603e9_7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8" name="Google Shape;438;g104416603e9_7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g13c0a5af312_2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6" name="Google Shape;446;g13c0a5af312_2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7" name="Google Shape;447;g13c0a5af312_2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g13beea155b3_0_4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3" name="Google Shape;463;g13beea155b3_0_4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4" name="Google Shape;464;g13beea155b3_0_44: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g13b7fc7ccee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9" name="Google Shape;479;g13b7fc7ccee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80" name="Google Shape;480;g13b7fc7ccee_0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g13beea155b3_0_7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77777"/>
              </a:lnSpc>
              <a:spcBef>
                <a:spcPts val="0"/>
              </a:spcBef>
              <a:spcAft>
                <a:spcPts val="0"/>
              </a:spcAft>
              <a:buSzPts val="1100"/>
              <a:buNone/>
            </a:pPr>
            <a:r>
              <a:rPr lang="en-US" sz="1000" b="1">
                <a:solidFill>
                  <a:srgbClr val="000000"/>
                </a:solidFill>
              </a:rPr>
              <a:t>How did SURGE align with National Policies and USAID Strategies?</a:t>
            </a:r>
            <a:endParaRPr sz="1000" b="1">
              <a:solidFill>
                <a:srgbClr val="000000"/>
              </a:solidFill>
            </a:endParaRPr>
          </a:p>
          <a:p>
            <a:pPr marL="457200" lvl="0" indent="-292100" algn="l" rtl="0">
              <a:lnSpc>
                <a:spcPct val="100000"/>
              </a:lnSpc>
              <a:spcBef>
                <a:spcPts val="800"/>
              </a:spcBef>
              <a:spcAft>
                <a:spcPts val="0"/>
              </a:spcAft>
              <a:buClr>
                <a:schemeClr val="dk1"/>
              </a:buClr>
              <a:buSzPts val="1000"/>
              <a:buFont typeface="Gill Sans"/>
              <a:buChar char="●"/>
            </a:pPr>
            <a:r>
              <a:rPr lang="en-US" sz="1000">
                <a:latin typeface="Gill Sans"/>
                <a:ea typeface="Gill Sans"/>
                <a:cs typeface="Gill Sans"/>
                <a:sym typeface="Gill Sans"/>
              </a:rPr>
              <a:t>Contributed to national policies and strategies on improving competitiveness</a:t>
            </a:r>
            <a:endParaRPr sz="1000">
              <a:latin typeface="Gill Sans"/>
              <a:ea typeface="Gill Sans"/>
              <a:cs typeface="Gill Sans"/>
              <a:sym typeface="Gill Sans"/>
            </a:endParaRPr>
          </a:p>
          <a:p>
            <a:pPr marL="914400" lvl="1" indent="-292100" algn="l" rtl="0">
              <a:lnSpc>
                <a:spcPct val="100000"/>
              </a:lnSpc>
              <a:spcBef>
                <a:spcPts val="0"/>
              </a:spcBef>
              <a:spcAft>
                <a:spcPts val="0"/>
              </a:spcAft>
              <a:buClr>
                <a:schemeClr val="dk1"/>
              </a:buClr>
              <a:buSzPts val="1000"/>
              <a:buFont typeface="Gill Sans"/>
              <a:buChar char="○"/>
            </a:pPr>
            <a:r>
              <a:rPr lang="en-US" sz="1000">
                <a:latin typeface="Gill Sans"/>
                <a:ea typeface="Gill Sans"/>
                <a:cs typeface="Gill Sans"/>
                <a:sym typeface="Gill Sans"/>
              </a:rPr>
              <a:t>Philippine Development Plan 2017-2022 </a:t>
            </a:r>
            <a:endParaRPr sz="1000">
              <a:latin typeface="Gill Sans"/>
              <a:ea typeface="Gill Sans"/>
              <a:cs typeface="Gill Sans"/>
              <a:sym typeface="Gill Sans"/>
            </a:endParaRPr>
          </a:p>
          <a:p>
            <a:pPr marL="914400" lvl="1" indent="-292100" algn="l" rtl="0">
              <a:lnSpc>
                <a:spcPct val="100000"/>
              </a:lnSpc>
              <a:spcBef>
                <a:spcPts val="0"/>
              </a:spcBef>
              <a:spcAft>
                <a:spcPts val="0"/>
              </a:spcAft>
              <a:buClr>
                <a:schemeClr val="dk1"/>
              </a:buClr>
              <a:buSzPts val="1000"/>
              <a:buFont typeface="Gill Sans"/>
              <a:buChar char="○"/>
            </a:pPr>
            <a:r>
              <a:rPr lang="en-US" sz="1000">
                <a:latin typeface="Gill Sans"/>
                <a:ea typeface="Gill Sans"/>
                <a:cs typeface="Gill Sans"/>
                <a:sym typeface="Gill Sans"/>
              </a:rPr>
              <a:t>Ease of Doing Business and Efficient Government Service Delivery Act of 2018 (RA 11032)</a:t>
            </a:r>
            <a:endParaRPr sz="1000">
              <a:latin typeface="Gill Sans"/>
              <a:ea typeface="Gill Sans"/>
              <a:cs typeface="Gill Sans"/>
              <a:sym typeface="Gill Sans"/>
            </a:endParaRPr>
          </a:p>
          <a:p>
            <a:pPr marL="914400" lvl="1" indent="-292100" algn="l" rtl="0">
              <a:lnSpc>
                <a:spcPct val="100000"/>
              </a:lnSpc>
              <a:spcBef>
                <a:spcPts val="0"/>
              </a:spcBef>
              <a:spcAft>
                <a:spcPts val="0"/>
              </a:spcAft>
              <a:buClr>
                <a:schemeClr val="dk1"/>
              </a:buClr>
              <a:buSzPts val="1000"/>
              <a:buFont typeface="Gill Sans"/>
              <a:buChar char="○"/>
            </a:pPr>
            <a:r>
              <a:rPr lang="en-US" sz="1000">
                <a:latin typeface="Gill Sans"/>
                <a:ea typeface="Gill Sans"/>
                <a:cs typeface="Gill Sans"/>
                <a:sym typeface="Gill Sans"/>
              </a:rPr>
              <a:t>Anti-Red Tape Act of 2007 (RA 9484) </a:t>
            </a:r>
            <a:endParaRPr sz="1000">
              <a:latin typeface="Gill Sans"/>
              <a:ea typeface="Gill Sans"/>
              <a:cs typeface="Gill Sans"/>
              <a:sym typeface="Gill Sans"/>
            </a:endParaRPr>
          </a:p>
          <a:p>
            <a:pPr marL="914400" lvl="1" indent="-292100" algn="l" rtl="0">
              <a:lnSpc>
                <a:spcPct val="100000"/>
              </a:lnSpc>
              <a:spcBef>
                <a:spcPts val="0"/>
              </a:spcBef>
              <a:spcAft>
                <a:spcPts val="0"/>
              </a:spcAft>
              <a:buClr>
                <a:schemeClr val="dk1"/>
              </a:buClr>
              <a:buSzPts val="1000"/>
              <a:buFont typeface="Gill Sans"/>
              <a:buChar char="○"/>
            </a:pPr>
            <a:r>
              <a:rPr lang="en-US" sz="1000">
                <a:latin typeface="Gill Sans"/>
                <a:ea typeface="Gill Sans"/>
                <a:cs typeface="Gill Sans"/>
                <a:sym typeface="Gill Sans"/>
              </a:rPr>
              <a:t>National Urban Development and Housing Framework</a:t>
            </a:r>
            <a:endParaRPr sz="1000">
              <a:latin typeface="Gill Sans"/>
              <a:ea typeface="Gill Sans"/>
              <a:cs typeface="Gill Sans"/>
              <a:sym typeface="Gill Sans"/>
            </a:endParaRPr>
          </a:p>
          <a:p>
            <a:pPr marL="457200" lvl="0" indent="-292100" algn="l" rtl="0">
              <a:lnSpc>
                <a:spcPct val="100000"/>
              </a:lnSpc>
              <a:spcBef>
                <a:spcPts val="0"/>
              </a:spcBef>
              <a:spcAft>
                <a:spcPts val="0"/>
              </a:spcAft>
              <a:buClr>
                <a:schemeClr val="dk1"/>
              </a:buClr>
              <a:buSzPts val="1000"/>
              <a:buFont typeface="Gill Sans"/>
              <a:buChar char="●"/>
            </a:pPr>
            <a:r>
              <a:rPr lang="en-US" sz="1000">
                <a:latin typeface="Gill Sans"/>
                <a:ea typeface="Gill Sans"/>
                <a:cs typeface="Gill Sans"/>
                <a:sym typeface="Gill Sans"/>
              </a:rPr>
              <a:t>Contributed to USAID’s priorities under CDI-PFG, and policy on Sustainable Service Delivery in an Increasingly Urbanized World</a:t>
            </a:r>
            <a:endParaRPr sz="1000">
              <a:latin typeface="Gill Sans"/>
              <a:ea typeface="Gill Sans"/>
              <a:cs typeface="Gill Sans"/>
              <a:sym typeface="Gill Sans"/>
            </a:endParaRPr>
          </a:p>
          <a:p>
            <a:pPr marL="914400" lvl="1" indent="-292100" algn="l" rtl="0">
              <a:lnSpc>
                <a:spcPct val="100000"/>
              </a:lnSpc>
              <a:spcBef>
                <a:spcPts val="0"/>
              </a:spcBef>
              <a:spcAft>
                <a:spcPts val="0"/>
              </a:spcAft>
              <a:buClr>
                <a:schemeClr val="dk1"/>
              </a:buClr>
              <a:buSzPts val="1000"/>
              <a:buFont typeface="Gill Sans"/>
              <a:buChar char="○"/>
            </a:pPr>
            <a:r>
              <a:rPr lang="en-US" sz="1000">
                <a:latin typeface="Gill Sans"/>
                <a:ea typeface="Gill Sans"/>
                <a:cs typeface="Gill Sans"/>
                <a:sym typeface="Gill Sans"/>
              </a:rPr>
              <a:t>Chapter 5: Ensuring People-Centered, Clean, and Efficient Governance</a:t>
            </a:r>
            <a:endParaRPr sz="1000">
              <a:latin typeface="Gill Sans"/>
              <a:ea typeface="Gill Sans"/>
              <a:cs typeface="Gill Sans"/>
              <a:sym typeface="Gill Sans"/>
            </a:endParaRPr>
          </a:p>
          <a:p>
            <a:pPr marL="914400" lvl="1" indent="-292100" algn="l" rtl="0">
              <a:lnSpc>
                <a:spcPct val="100000"/>
              </a:lnSpc>
              <a:spcBef>
                <a:spcPts val="0"/>
              </a:spcBef>
              <a:spcAft>
                <a:spcPts val="0"/>
              </a:spcAft>
              <a:buClr>
                <a:schemeClr val="dk1"/>
              </a:buClr>
              <a:buSzPts val="1000"/>
              <a:buFont typeface="Gill Sans"/>
              <a:buChar char="○"/>
            </a:pPr>
            <a:r>
              <a:rPr lang="en-US" sz="1000">
                <a:latin typeface="Gill Sans"/>
                <a:ea typeface="Gill Sans"/>
                <a:cs typeface="Gill Sans"/>
                <a:sym typeface="Gill Sans"/>
              </a:rPr>
              <a:t>Chapter 9: Expanding Economic Opportunities in Industry and Services</a:t>
            </a:r>
            <a:endParaRPr sz="1000">
              <a:latin typeface="Gill Sans"/>
              <a:ea typeface="Gill Sans"/>
              <a:cs typeface="Gill Sans"/>
              <a:sym typeface="Gill Sans"/>
            </a:endParaRPr>
          </a:p>
          <a:p>
            <a:pPr marL="914400" lvl="1" indent="-292100" algn="l" rtl="0">
              <a:lnSpc>
                <a:spcPct val="100000"/>
              </a:lnSpc>
              <a:spcBef>
                <a:spcPts val="0"/>
              </a:spcBef>
              <a:spcAft>
                <a:spcPts val="0"/>
              </a:spcAft>
              <a:buClr>
                <a:schemeClr val="dk1"/>
              </a:buClr>
              <a:buSzPts val="1000"/>
              <a:buFont typeface="Gill Sans"/>
              <a:buChar char="○"/>
            </a:pPr>
            <a:r>
              <a:rPr lang="en-US" sz="1000">
                <a:latin typeface="Gill Sans"/>
                <a:ea typeface="Gill Sans"/>
                <a:cs typeface="Gill Sans"/>
                <a:sym typeface="Gill Sans"/>
              </a:rPr>
              <a:t>Chapter 10: Accelerating Human Capital Development (Inclusion and empowerment of women, communities, marginalized and vulnerable sectors, and MSME Development)</a:t>
            </a:r>
            <a:endParaRPr sz="1000">
              <a:latin typeface="Gill Sans"/>
              <a:ea typeface="Gill Sans"/>
              <a:cs typeface="Gill Sans"/>
              <a:sym typeface="Gill Sans"/>
            </a:endParaRPr>
          </a:p>
          <a:p>
            <a:pPr marL="914400" lvl="1" indent="-292100" algn="l" rtl="0">
              <a:lnSpc>
                <a:spcPct val="100000"/>
              </a:lnSpc>
              <a:spcBef>
                <a:spcPts val="0"/>
              </a:spcBef>
              <a:spcAft>
                <a:spcPts val="0"/>
              </a:spcAft>
              <a:buClr>
                <a:schemeClr val="dk1"/>
              </a:buClr>
              <a:buSzPts val="1000"/>
              <a:buFont typeface="Gill Sans"/>
              <a:buChar char="○"/>
            </a:pPr>
            <a:r>
              <a:rPr lang="en-US" sz="1000">
                <a:latin typeface="Gill Sans"/>
                <a:ea typeface="Gill Sans"/>
                <a:cs typeface="Gill Sans"/>
                <a:sym typeface="Gill Sans"/>
              </a:rPr>
              <a:t>Chapter 16: Competitive Environment for Growth and Development</a:t>
            </a:r>
            <a:endParaRPr sz="1000">
              <a:latin typeface="Gill Sans"/>
              <a:ea typeface="Gill Sans"/>
              <a:cs typeface="Gill Sans"/>
              <a:sym typeface="Gill Sans"/>
            </a:endParaRPr>
          </a:p>
          <a:p>
            <a:pPr marL="457200" lvl="0" indent="-292100" algn="l" rtl="0">
              <a:lnSpc>
                <a:spcPct val="100000"/>
              </a:lnSpc>
              <a:spcBef>
                <a:spcPts val="0"/>
              </a:spcBef>
              <a:spcAft>
                <a:spcPts val="0"/>
              </a:spcAft>
              <a:buClr>
                <a:schemeClr val="dk1"/>
              </a:buClr>
              <a:buSzPts val="1000"/>
              <a:buFont typeface="Gill Sans"/>
              <a:buChar char="●"/>
            </a:pPr>
            <a:r>
              <a:rPr lang="en-US" sz="1000">
                <a:latin typeface="Gill Sans"/>
                <a:ea typeface="Gill Sans"/>
                <a:cs typeface="Gill Sans"/>
                <a:sym typeface="Gill Sans"/>
              </a:rPr>
              <a:t>Contributed to national and USAID policies and strategies related to resilient and inclusive growth </a:t>
            </a:r>
            <a:endParaRPr sz="1000">
              <a:latin typeface="Gill Sans"/>
              <a:ea typeface="Gill Sans"/>
              <a:cs typeface="Gill Sans"/>
              <a:sym typeface="Gill Sans"/>
            </a:endParaRPr>
          </a:p>
          <a:p>
            <a:pPr marL="914400" lvl="1" indent="-292100" algn="l" rtl="0">
              <a:lnSpc>
                <a:spcPct val="100000"/>
              </a:lnSpc>
              <a:spcBef>
                <a:spcPts val="0"/>
              </a:spcBef>
              <a:spcAft>
                <a:spcPts val="0"/>
              </a:spcAft>
              <a:buClr>
                <a:schemeClr val="dk1"/>
              </a:buClr>
              <a:buSzPts val="1000"/>
              <a:buFont typeface="Gill Sans"/>
              <a:buChar char="○"/>
            </a:pPr>
            <a:r>
              <a:rPr lang="en-US" sz="1000">
                <a:latin typeface="Gill Sans"/>
                <a:ea typeface="Gill Sans"/>
                <a:cs typeface="Gill Sans"/>
                <a:sym typeface="Gill Sans"/>
              </a:rPr>
              <a:t>PDP Framework: Inclusive Growth, as well as Gender and Development</a:t>
            </a:r>
            <a:endParaRPr sz="1000">
              <a:latin typeface="Gill Sans"/>
              <a:ea typeface="Gill Sans"/>
              <a:cs typeface="Gill Sans"/>
              <a:sym typeface="Gill Sans"/>
            </a:endParaRPr>
          </a:p>
          <a:p>
            <a:pPr marL="914400" lvl="1" indent="-292100" algn="l" rtl="0">
              <a:lnSpc>
                <a:spcPct val="100000"/>
              </a:lnSpc>
              <a:spcBef>
                <a:spcPts val="0"/>
              </a:spcBef>
              <a:spcAft>
                <a:spcPts val="0"/>
              </a:spcAft>
              <a:buClr>
                <a:schemeClr val="dk1"/>
              </a:buClr>
              <a:buSzPts val="1000"/>
              <a:buFont typeface="Gill Sans"/>
              <a:buChar char="○"/>
            </a:pPr>
            <a:r>
              <a:rPr lang="en-US" sz="1000">
                <a:latin typeface="Gill Sans"/>
                <a:ea typeface="Gill Sans"/>
                <a:cs typeface="Gill Sans"/>
                <a:sym typeface="Gill Sans"/>
              </a:rPr>
              <a:t>Government policy in the provision of services during the pandemic</a:t>
            </a:r>
            <a:endParaRPr sz="1000">
              <a:latin typeface="Gill Sans"/>
              <a:ea typeface="Gill Sans"/>
              <a:cs typeface="Gill Sans"/>
              <a:sym typeface="Gill Sans"/>
            </a:endParaRPr>
          </a:p>
          <a:p>
            <a:pPr marL="914400" lvl="1" indent="-292100" algn="l" rtl="0">
              <a:lnSpc>
                <a:spcPct val="100000"/>
              </a:lnSpc>
              <a:spcBef>
                <a:spcPts val="0"/>
              </a:spcBef>
              <a:spcAft>
                <a:spcPts val="0"/>
              </a:spcAft>
              <a:buClr>
                <a:schemeClr val="dk1"/>
              </a:buClr>
              <a:buSzPts val="1000"/>
              <a:buFont typeface="Gill Sans"/>
              <a:buChar char="○"/>
            </a:pPr>
            <a:r>
              <a:rPr lang="en-US" sz="1000">
                <a:latin typeface="Gill Sans"/>
                <a:ea typeface="Gill Sans"/>
                <a:cs typeface="Gill Sans"/>
                <a:sym typeface="Gill Sans"/>
              </a:rPr>
              <a:t>USAID’s W-GDP: women prospering in the workforce, women succeeding as entrepreneurs, and women enabled in the economy</a:t>
            </a:r>
            <a:endParaRPr sz="1000">
              <a:latin typeface="Gill Sans"/>
              <a:ea typeface="Gill Sans"/>
              <a:cs typeface="Gill Sans"/>
              <a:sym typeface="Gill Sans"/>
            </a:endParaRPr>
          </a:p>
          <a:p>
            <a:pPr marL="1371600" lvl="2" indent="-292100" algn="l" rtl="0">
              <a:lnSpc>
                <a:spcPct val="100000"/>
              </a:lnSpc>
              <a:spcBef>
                <a:spcPts val="0"/>
              </a:spcBef>
              <a:spcAft>
                <a:spcPts val="0"/>
              </a:spcAft>
              <a:buClr>
                <a:schemeClr val="dk1"/>
              </a:buClr>
              <a:buSzPts val="1000"/>
              <a:buFont typeface="Gill Sans"/>
              <a:buChar char="■"/>
            </a:pPr>
            <a:r>
              <a:rPr lang="en-US" sz="1000">
                <a:latin typeface="Gill Sans"/>
                <a:ea typeface="Gill Sans"/>
                <a:cs typeface="Gill Sans"/>
                <a:sym typeface="Gill Sans"/>
              </a:rPr>
              <a:t>Gender and development</a:t>
            </a:r>
            <a:endParaRPr sz="1000">
              <a:latin typeface="Gill Sans"/>
              <a:ea typeface="Gill Sans"/>
              <a:cs typeface="Gill Sans"/>
              <a:sym typeface="Gill Sans"/>
            </a:endParaRPr>
          </a:p>
          <a:p>
            <a:pPr marL="1371600" lvl="2" indent="-292100" algn="l" rtl="0">
              <a:lnSpc>
                <a:spcPct val="100000"/>
              </a:lnSpc>
              <a:spcBef>
                <a:spcPts val="0"/>
              </a:spcBef>
              <a:spcAft>
                <a:spcPts val="0"/>
              </a:spcAft>
              <a:buClr>
                <a:schemeClr val="dk1"/>
              </a:buClr>
              <a:buSzPts val="1000"/>
              <a:buFont typeface="Gill Sans"/>
              <a:buChar char="■"/>
            </a:pPr>
            <a:r>
              <a:rPr lang="en-US" sz="1000">
                <a:latin typeface="Gill Sans"/>
                <a:ea typeface="Gill Sans"/>
                <a:cs typeface="Gill Sans"/>
                <a:sym typeface="Gill Sans"/>
              </a:rPr>
              <a:t>Equality and social inclusion</a:t>
            </a:r>
            <a:endParaRPr sz="1000">
              <a:latin typeface="Gill Sans"/>
              <a:ea typeface="Gill Sans"/>
              <a:cs typeface="Gill Sans"/>
              <a:sym typeface="Gill Sans"/>
            </a:endParaRPr>
          </a:p>
          <a:p>
            <a:pPr marL="1371600" lvl="2" indent="-292100" algn="l" rtl="0">
              <a:lnSpc>
                <a:spcPct val="100000"/>
              </a:lnSpc>
              <a:spcBef>
                <a:spcPts val="0"/>
              </a:spcBef>
              <a:spcAft>
                <a:spcPts val="0"/>
              </a:spcAft>
              <a:buClr>
                <a:schemeClr val="dk1"/>
              </a:buClr>
              <a:buSzPts val="1000"/>
              <a:buFont typeface="Gill Sans"/>
              <a:buChar char="■"/>
            </a:pPr>
            <a:r>
              <a:rPr lang="en-US" sz="1000">
                <a:latin typeface="Gill Sans"/>
                <a:ea typeface="Gill Sans"/>
                <a:cs typeface="Gill Sans"/>
                <a:sym typeface="Gill Sans"/>
              </a:rPr>
              <a:t>Empowerment (women, community, marginalized, MSMEs)</a:t>
            </a:r>
            <a:endParaRPr sz="1000">
              <a:latin typeface="Gill Sans"/>
              <a:ea typeface="Gill Sans"/>
              <a:cs typeface="Gill Sans"/>
              <a:sym typeface="Gill Sans"/>
            </a:endParaRPr>
          </a:p>
          <a:p>
            <a:pPr marL="1371600" lvl="2" indent="-292100" algn="l" rtl="0">
              <a:lnSpc>
                <a:spcPct val="100000"/>
              </a:lnSpc>
              <a:spcBef>
                <a:spcPts val="0"/>
              </a:spcBef>
              <a:spcAft>
                <a:spcPts val="0"/>
              </a:spcAft>
              <a:buClr>
                <a:schemeClr val="dk1"/>
              </a:buClr>
              <a:buSzPts val="1000"/>
              <a:buFont typeface="Gill Sans"/>
              <a:buChar char="■"/>
            </a:pPr>
            <a:r>
              <a:rPr lang="en-US" sz="1000">
                <a:latin typeface="Gill Sans"/>
                <a:ea typeface="Gill Sans"/>
                <a:cs typeface="Gill Sans"/>
                <a:sym typeface="Gill Sans"/>
              </a:rPr>
              <a:t>Resilience in time of pandemic</a:t>
            </a:r>
            <a:endParaRPr sz="1000">
              <a:latin typeface="Gill Sans"/>
              <a:ea typeface="Gill Sans"/>
              <a:cs typeface="Gill Sans"/>
              <a:sym typeface="Gill Sans"/>
            </a:endParaRPr>
          </a:p>
          <a:p>
            <a:pPr marL="0" lvl="0" indent="0" algn="l" rtl="0">
              <a:lnSpc>
                <a:spcPct val="77777"/>
              </a:lnSpc>
              <a:spcBef>
                <a:spcPts val="0"/>
              </a:spcBef>
              <a:spcAft>
                <a:spcPts val="0"/>
              </a:spcAft>
              <a:buSzPts val="1100"/>
              <a:buNone/>
            </a:pPr>
            <a:endParaRPr sz="1000" b="1">
              <a:solidFill>
                <a:srgbClr val="000000"/>
              </a:solidFill>
            </a:endParaRPr>
          </a:p>
          <a:p>
            <a:pPr marL="0" lvl="0" indent="0" algn="l" rtl="0">
              <a:lnSpc>
                <a:spcPct val="77777"/>
              </a:lnSpc>
              <a:spcBef>
                <a:spcPts val="0"/>
              </a:spcBef>
              <a:spcAft>
                <a:spcPts val="0"/>
              </a:spcAft>
              <a:buSzPts val="1100"/>
              <a:buNone/>
            </a:pPr>
            <a:r>
              <a:rPr lang="en-US" sz="1000" b="1">
                <a:solidFill>
                  <a:srgbClr val="000000"/>
                </a:solidFill>
              </a:rPr>
              <a:t>_________</a:t>
            </a:r>
            <a:endParaRPr sz="1000" b="1">
              <a:solidFill>
                <a:srgbClr val="000000"/>
              </a:solidFill>
            </a:endParaRPr>
          </a:p>
          <a:p>
            <a:pPr marL="457200" lvl="0" indent="-292100" algn="l" rtl="0">
              <a:lnSpc>
                <a:spcPct val="77777"/>
              </a:lnSpc>
              <a:spcBef>
                <a:spcPts val="0"/>
              </a:spcBef>
              <a:spcAft>
                <a:spcPts val="0"/>
              </a:spcAft>
              <a:buClr>
                <a:srgbClr val="000000"/>
              </a:buClr>
              <a:buSzPts val="1000"/>
              <a:buChar char="●"/>
            </a:pPr>
            <a:r>
              <a:rPr lang="en-US" sz="1000">
                <a:solidFill>
                  <a:srgbClr val="000000"/>
                </a:solidFill>
              </a:rPr>
              <a:t>The primary indicator used to assess the achievement of the Project’s goals is competitiveness of a city.  When cities are competitive, investments are expected to be forthcoming.  When new investment comes in, local economy growth is spurred. Achievement of competitiveness is measured through a city’s CMCI rank.  The higher the CMCI rank is among similarly categorized city, the more competitive the city is perceived to be.  </a:t>
            </a:r>
            <a:endParaRPr sz="1000"/>
          </a:p>
          <a:p>
            <a:pPr marL="457200" lvl="0" indent="-292100" algn="l" rtl="0">
              <a:lnSpc>
                <a:spcPct val="77777"/>
              </a:lnSpc>
              <a:spcBef>
                <a:spcPts val="0"/>
              </a:spcBef>
              <a:spcAft>
                <a:spcPts val="0"/>
              </a:spcAft>
              <a:buClr>
                <a:srgbClr val="000000"/>
              </a:buClr>
              <a:buSzPts val="1000"/>
              <a:buChar char="●"/>
            </a:pPr>
            <a:r>
              <a:rPr lang="en-US" sz="1000">
                <a:solidFill>
                  <a:srgbClr val="000000"/>
                </a:solidFill>
              </a:rPr>
              <a:t>As economic competitiveness is enhanced, the Missions’ Development Objective (DO) 1 - Broad-Based and Inclusive Growth Accelerated and Sustained, is consequently achieved.  DO1 is consistent with the updated Philippine Development Plan (PDP) 2017-2022, that reinforces the Philippine Competition Act.  The Project is thus supportive of the bilateral Partnership for Growth with Equity (PFG) on a localized application of anti-corruption measures, competitiveness, and human capital development.</a:t>
            </a:r>
            <a:endParaRPr sz="1000">
              <a:solidFill>
                <a:srgbClr val="000000"/>
              </a:solidFill>
            </a:endParaRPr>
          </a:p>
        </p:txBody>
      </p:sp>
      <p:sp>
        <p:nvSpPr>
          <p:cNvPr id="495" name="Google Shape;495;g13beea155b3_0_7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6666"/>
              </a:lnSpc>
              <a:spcBef>
                <a:spcPts val="0"/>
              </a:spcBef>
              <a:spcAft>
                <a:spcPts val="0"/>
              </a:spcAft>
              <a:buSzPts val="1400"/>
              <a:buNone/>
            </a:pPr>
            <a:r>
              <a:rPr lang="en-US" sz="1000">
                <a:solidFill>
                  <a:srgbClr val="000000"/>
                </a:solidFill>
              </a:rPr>
              <a:t>How did SURGE enrich implementation through its demand driven approach?</a:t>
            </a:r>
            <a:endParaRPr sz="1000">
              <a:solidFill>
                <a:srgbClr val="000000"/>
              </a:solidFill>
            </a:endParaRPr>
          </a:p>
          <a:p>
            <a:pPr marL="457200" lvl="0" indent="-292100" algn="l" rtl="0">
              <a:lnSpc>
                <a:spcPct val="116666"/>
              </a:lnSpc>
              <a:spcBef>
                <a:spcPts val="0"/>
              </a:spcBef>
              <a:spcAft>
                <a:spcPts val="0"/>
              </a:spcAft>
              <a:buClr>
                <a:srgbClr val="000000"/>
              </a:buClr>
              <a:buSzPts val="1000"/>
              <a:buChar char="●"/>
            </a:pPr>
            <a:r>
              <a:rPr lang="en-US" sz="1000">
                <a:solidFill>
                  <a:srgbClr val="000000"/>
                </a:solidFill>
              </a:rPr>
              <a:t>To achieve sub IR 1.1.1, the Project assisted eight CDI cities from eight different regions in crafting, reviewing, finalizing, and advocating for laws, policies, and procedures that support good governance as well as gender and social inclusion.  The legislation and its implementing rules and regulations institutionalizes changes in the city that are geared towards helping the CDI cities become more competitive.  The Project strengthened the capacities of three original CDI cities and guided the efforts of five extension CDI cities to comply with the mandates of Anti-Red Tape Act (ARTA) 2007 as well as the Ease of Doing Business(EODB) Act 2018.  By the end of the activity implementation, all eight CDI cities had complied with the Department of the Interior and Local Government (DILG)-Department of Trade and Industry (DTI)-Department of Information and Communications Technology (DICT) Joint Memorandum Circular (JMC) 1, s. 2016 (JMC 2016) and DILG-Department of Public Works and Highways (DPWH)-DICT-DTI JMC 1, s. 2018 (JMC 2018).  Compliance with business permitting and licensing system (BPLS) standards as well as compliance with national directives are two indicators of the government efficiency pillar of the CMCI. </a:t>
            </a:r>
            <a:endParaRPr sz="1000">
              <a:solidFill>
                <a:srgbClr val="000000"/>
              </a:solidFill>
            </a:endParaRPr>
          </a:p>
          <a:p>
            <a:pPr marL="457200" lvl="0" indent="-292100" algn="l" rtl="0">
              <a:lnSpc>
                <a:spcPct val="116666"/>
              </a:lnSpc>
              <a:spcBef>
                <a:spcPts val="0"/>
              </a:spcBef>
              <a:spcAft>
                <a:spcPts val="0"/>
              </a:spcAft>
              <a:buClr>
                <a:srgbClr val="000000"/>
              </a:buClr>
              <a:buSzPts val="1000"/>
              <a:buChar char="●"/>
            </a:pPr>
            <a:r>
              <a:rPr lang="en-US" sz="1000">
                <a:solidFill>
                  <a:srgbClr val="000000"/>
                </a:solidFill>
              </a:rPr>
              <a:t>To achieve Sub IR 1.1.4, the Project introduced capacity-building activities that helped the CDI cities to develop their Strategic Asset Management Plans (SAMPs) and Strategic Financial Management Plans  (SFMPs).  In developing their SAMPs and SFMPs, it is helpful if the CDI cities are able to institute their Unified Land Information System (ULIS).</a:t>
            </a:r>
            <a:endParaRPr sz="1000">
              <a:solidFill>
                <a:srgbClr val="000000"/>
              </a:solidFill>
            </a:endParaRPr>
          </a:p>
          <a:p>
            <a:pPr marL="457200" lvl="0" indent="-292100" algn="l" rtl="0">
              <a:lnSpc>
                <a:spcPct val="116666"/>
              </a:lnSpc>
              <a:spcBef>
                <a:spcPts val="0"/>
              </a:spcBef>
              <a:spcAft>
                <a:spcPts val="0"/>
              </a:spcAft>
              <a:buClr>
                <a:srgbClr val="000000"/>
              </a:buClr>
              <a:buSzPts val="1000"/>
              <a:buChar char="●"/>
            </a:pPr>
            <a:r>
              <a:rPr lang="en-US" sz="1000">
                <a:solidFill>
                  <a:srgbClr val="000000"/>
                </a:solidFill>
              </a:rPr>
              <a:t>The establishment of a ULIS aids in the guarantee of ownership and security, reduces land dispute, and serves as basis of real property tax (RPT) collection.  With a ULIS, the CDI cities are also able to identify land assets that may become sources of additional city revenues.  Improvement of revenue generation, and concomitantly, the proper management of expenditures, helps support improved public service delivery and planned economic growth. As the Project closed, the CDI cities were at different stages of their ULIS as well as their SAMPs and SFMPs.  The SAMPs and SFMPs were delayed since the documents had to be removed following the Mandanas ruling, that effectively increases internal revenue allotment (IRA) download.  The cities were briefed about the Mandanas ruling in May 2021.</a:t>
            </a:r>
            <a:endParaRPr sz="1000">
              <a:solidFill>
                <a:srgbClr val="000000"/>
              </a:solidFill>
            </a:endParaRPr>
          </a:p>
          <a:p>
            <a:pPr marL="457200" lvl="0" indent="-292100" algn="l" rtl="0">
              <a:lnSpc>
                <a:spcPct val="116666"/>
              </a:lnSpc>
              <a:spcBef>
                <a:spcPts val="0"/>
              </a:spcBef>
              <a:spcAft>
                <a:spcPts val="0"/>
              </a:spcAft>
              <a:buClr>
                <a:srgbClr val="000000"/>
              </a:buClr>
              <a:buSzPts val="1000"/>
              <a:buChar char="●"/>
            </a:pPr>
            <a:r>
              <a:rPr lang="en-US" sz="1000">
                <a:solidFill>
                  <a:srgbClr val="000000"/>
                </a:solidFill>
              </a:rPr>
              <a:t>An equally important aspect of the Project is helping the CDI cities strengthen their LEIPO, alternatively referred to as Local Economic Development and Investment Promotions Office (LEDIPO) after the issuance of Memorandum Circular 2020-167 by the DILG  The LEDIPO has the responsibility of overseeing the city’s commitment to improving its competitiveness as a way to  increasing investment. It is, thus, incumbent to the eight CDI cities to ensure that their LEDIPO is a distinct office with clear mandates.  In this manner, the LEDIPO is able to better facilitate the preparation, coordination, and execution of local economic and investment promotion policies, projects, and activities of the city.  Without a well-functioning LEIPO/LEPIDO, the gains from improved competitiveness may not be harnessed to the fullest.</a:t>
            </a:r>
            <a:endParaRPr sz="1000">
              <a:solidFill>
                <a:srgbClr val="000000"/>
              </a:solidFill>
            </a:endParaRPr>
          </a:p>
        </p:txBody>
      </p:sp>
      <p:sp>
        <p:nvSpPr>
          <p:cNvPr id="508" name="Google Shape;508;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g13beea155b3_1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000" b="1"/>
              <a:t>What were SURGE’s (notable) interventions that empowered the CDI Cities to be more competitive and inclusive?</a:t>
            </a:r>
            <a:endParaRPr sz="1000" b="1"/>
          </a:p>
          <a:p>
            <a:pPr marL="0" lvl="0" indent="0" algn="l" rtl="0">
              <a:lnSpc>
                <a:spcPct val="100000"/>
              </a:lnSpc>
              <a:spcBef>
                <a:spcPts val="0"/>
              </a:spcBef>
              <a:spcAft>
                <a:spcPts val="0"/>
              </a:spcAft>
              <a:buClr>
                <a:schemeClr val="dk1"/>
              </a:buClr>
              <a:buSzPts val="1100"/>
              <a:buFont typeface="Arial"/>
              <a:buNone/>
            </a:pPr>
            <a:r>
              <a:rPr lang="en-US" sz="1000" u="sng"/>
              <a:t>Competitiveness</a:t>
            </a:r>
            <a:endParaRPr sz="1000" u="sng"/>
          </a:p>
          <a:p>
            <a:pPr marL="457200" lvl="0" indent="-292100" algn="l" rtl="0">
              <a:lnSpc>
                <a:spcPct val="100000"/>
              </a:lnSpc>
              <a:spcBef>
                <a:spcPts val="0"/>
              </a:spcBef>
              <a:spcAft>
                <a:spcPts val="0"/>
              </a:spcAft>
              <a:buSzPts val="1000"/>
              <a:buChar char="●"/>
            </a:pPr>
            <a:r>
              <a:rPr lang="en-US" sz="1000"/>
              <a:t>SURGE enhanced revenue generation and expenditure management of the selected CDI cities</a:t>
            </a:r>
            <a:endParaRPr sz="1000"/>
          </a:p>
          <a:p>
            <a:pPr marL="457200" lvl="0" indent="-292100" algn="l" rtl="0">
              <a:lnSpc>
                <a:spcPct val="100000"/>
              </a:lnSpc>
              <a:spcBef>
                <a:spcPts val="0"/>
              </a:spcBef>
              <a:spcAft>
                <a:spcPts val="0"/>
              </a:spcAft>
              <a:buSzPts val="1000"/>
              <a:buChar char="●"/>
            </a:pPr>
            <a:r>
              <a:rPr lang="en-US" sz="1000"/>
              <a:t>Streamlined and automated business permitting and construction permitting processes</a:t>
            </a:r>
            <a:endParaRPr sz="1000"/>
          </a:p>
          <a:p>
            <a:pPr marL="457200" lvl="0" indent="-292100" algn="l" rtl="0">
              <a:lnSpc>
                <a:spcPct val="100000"/>
              </a:lnSpc>
              <a:spcBef>
                <a:spcPts val="0"/>
              </a:spcBef>
              <a:spcAft>
                <a:spcPts val="0"/>
              </a:spcAft>
              <a:buSzPts val="1000"/>
              <a:buChar char="●"/>
            </a:pPr>
            <a:r>
              <a:rPr lang="en-US" sz="1000"/>
              <a:t>Improved land tenure security and land information management</a:t>
            </a:r>
            <a:endParaRPr sz="1000"/>
          </a:p>
          <a:p>
            <a:pPr marL="457200" lvl="0" indent="-292100" algn="l" rtl="0">
              <a:lnSpc>
                <a:spcPct val="100000"/>
              </a:lnSpc>
              <a:spcBef>
                <a:spcPts val="0"/>
              </a:spcBef>
              <a:spcAft>
                <a:spcPts val="0"/>
              </a:spcAft>
              <a:buSzPts val="1000"/>
              <a:buChar char="●"/>
            </a:pPr>
            <a:r>
              <a:rPr lang="en-US" sz="1000"/>
              <a:t>Built competencies of LEIPO and business support organizations</a:t>
            </a:r>
            <a:endParaRPr sz="1000" b="1"/>
          </a:p>
          <a:p>
            <a:pPr marL="0" lvl="0" indent="0" algn="l" rtl="0">
              <a:lnSpc>
                <a:spcPct val="77777"/>
              </a:lnSpc>
              <a:spcBef>
                <a:spcPts val="1800"/>
              </a:spcBef>
              <a:spcAft>
                <a:spcPts val="0"/>
              </a:spcAft>
              <a:buSzPts val="1400"/>
              <a:buNone/>
            </a:pPr>
            <a:r>
              <a:rPr lang="en-US" sz="1000" b="1" cap="none">
                <a:solidFill>
                  <a:srgbClr val="000000"/>
                </a:solidFill>
              </a:rPr>
              <a:t>SUB-COMPONENT 2.1:  IMPROVING LOCAL REVENUE GENERATION AND EXPENDITURES MANAGEMENT</a:t>
            </a:r>
            <a:endParaRPr sz="1000" b="1" cap="none">
              <a:solidFill>
                <a:srgbClr val="C2113A"/>
              </a:solidFill>
            </a:endParaRPr>
          </a:p>
          <a:p>
            <a:pPr marL="457200" marR="2540" lvl="0" indent="-292100" algn="l" rtl="0">
              <a:lnSpc>
                <a:spcPct val="77777"/>
              </a:lnSpc>
              <a:spcBef>
                <a:spcPts val="600"/>
              </a:spcBef>
              <a:spcAft>
                <a:spcPts val="0"/>
              </a:spcAft>
              <a:buClr>
                <a:srgbClr val="000000"/>
              </a:buClr>
              <a:buSzPts val="1000"/>
              <a:buChar char="●"/>
            </a:pPr>
            <a:r>
              <a:rPr lang="en-US" sz="1000">
                <a:solidFill>
                  <a:srgbClr val="000000"/>
                </a:solidFill>
              </a:rPr>
              <a:t>There were two aspects in this component – revenue generation and expenditure management.  To help the cities with revenue generation, the documents show that SURGE provided assistance in asset management, including the creation of an asset registry (AR), so that the CDI cities can develop their Strategic Asset Management Plan (SAMP).  Further, the city was guided on how to intensify tax collection efforts on businesses, real estate, and enterprises.  On the other hand, to manage its expenditures, cities were introduced to public financial management and had as its goal the development of a Strategic Financial Management Plan (SFMP).  As part of its assistance, the Project was able to release its Real Property Asset Management Manual for Local Governments in the Philippines in 2017 and its Revenue Management Manual in 2018.</a:t>
            </a:r>
            <a:endParaRPr sz="1000"/>
          </a:p>
          <a:p>
            <a:pPr marL="0" marR="2540" lvl="0" indent="0" algn="l" rtl="0">
              <a:lnSpc>
                <a:spcPct val="77777"/>
              </a:lnSpc>
              <a:spcBef>
                <a:spcPts val="1200"/>
              </a:spcBef>
              <a:spcAft>
                <a:spcPts val="0"/>
              </a:spcAft>
              <a:buSzPts val="1400"/>
              <a:buNone/>
            </a:pPr>
            <a:r>
              <a:rPr lang="en-US" sz="1000" b="1" cap="none">
                <a:solidFill>
                  <a:srgbClr val="FF0000"/>
                </a:solidFill>
              </a:rPr>
              <a:t>SUB-COMPONENT 2.2:  STREAMLINING AND AUTOMATING OF CONSTRUCTION PERMITTING PROCESSING</a:t>
            </a:r>
            <a:endParaRPr sz="1000" b="1">
              <a:solidFill>
                <a:srgbClr val="C2113A"/>
              </a:solidFill>
            </a:endParaRPr>
          </a:p>
          <a:p>
            <a:pPr marL="457200" marR="2540" lvl="0" indent="-292100" algn="l" rtl="0">
              <a:lnSpc>
                <a:spcPct val="77777"/>
              </a:lnSpc>
              <a:spcBef>
                <a:spcPts val="1200"/>
              </a:spcBef>
              <a:spcAft>
                <a:spcPts val="0"/>
              </a:spcAft>
              <a:buClr>
                <a:srgbClr val="000000"/>
              </a:buClr>
              <a:buSzPts val="1000"/>
              <a:buChar char="●"/>
            </a:pPr>
            <a:r>
              <a:rPr lang="en-US" sz="1000">
                <a:solidFill>
                  <a:srgbClr val="000000"/>
                </a:solidFill>
              </a:rPr>
              <a:t>As a consequence of an automated BPLS, the cities were able to keep better track of the business establishments.  In Puerto Princesa and in Tagbilaran, the monitoring team in the respective City Treasurer’s Office (CTO) combed the city to enforce business permit requirement.  As a result, these cities were able to transition some of the informal sector to the formal sector.</a:t>
            </a:r>
            <a:endParaRPr sz="1000"/>
          </a:p>
          <a:p>
            <a:pPr marL="0" marR="2540" lvl="0" indent="0" algn="l" rtl="0">
              <a:lnSpc>
                <a:spcPct val="77777"/>
              </a:lnSpc>
              <a:spcBef>
                <a:spcPts val="1200"/>
              </a:spcBef>
              <a:spcAft>
                <a:spcPts val="0"/>
              </a:spcAft>
              <a:buSzPts val="1400"/>
              <a:buNone/>
            </a:pPr>
            <a:r>
              <a:rPr lang="en-US" sz="1000" b="1" cap="none">
                <a:solidFill>
                  <a:srgbClr val="FF0000"/>
                </a:solidFill>
              </a:rPr>
              <a:t>SUB-COMPONENT 2.3:  IMPROVING LOCAL LAND TENURE SECURITY AND LAND INFORMATION MANAGEMENT</a:t>
            </a:r>
            <a:endParaRPr sz="1000" b="1" cap="none">
              <a:solidFill>
                <a:srgbClr val="C2113A"/>
              </a:solidFill>
            </a:endParaRPr>
          </a:p>
          <a:p>
            <a:pPr marL="457200" marR="2540" lvl="0" indent="-292100" algn="l" rtl="0">
              <a:lnSpc>
                <a:spcPct val="77777"/>
              </a:lnSpc>
              <a:spcBef>
                <a:spcPts val="600"/>
              </a:spcBef>
              <a:spcAft>
                <a:spcPts val="0"/>
              </a:spcAft>
              <a:buClr>
                <a:srgbClr val="000000"/>
              </a:buClr>
              <a:buSzPts val="1000"/>
              <a:buChar char="●"/>
            </a:pPr>
            <a:r>
              <a:rPr lang="en-US" sz="1000">
                <a:solidFill>
                  <a:srgbClr val="000000"/>
                </a:solidFill>
              </a:rPr>
              <a:t>The establishment of a ULIS that connects different city units to a central digital cadastral database (DCDB) is important for economic development.  A ULIS serves many purposes.  It guarantees ownership and security of tenure, reduces land disputes, and supports real property taxation. A ULIS that uses Geographic Information System (GIS) is able to link the tax map, DCDB, and real property records, that could lead to higher collections on real estate property tax.  In some cities the Enhanced Tax Revenue and Collection System (ETRACS) is one such GIS that is used by several LGUs in the Philippines.  The development of ETRACS was funded through the Australian Agency for International Development (AusAID).</a:t>
            </a:r>
            <a:endParaRPr sz="1000">
              <a:solidFill>
                <a:srgbClr val="000000"/>
              </a:solidFill>
            </a:endParaRPr>
          </a:p>
          <a:p>
            <a:pPr marL="0" marR="2540" lvl="0" indent="0" algn="l" rtl="0">
              <a:lnSpc>
                <a:spcPct val="77777"/>
              </a:lnSpc>
              <a:spcBef>
                <a:spcPts val="600"/>
              </a:spcBef>
              <a:spcAft>
                <a:spcPts val="0"/>
              </a:spcAft>
              <a:buSzPts val="1400"/>
              <a:buNone/>
            </a:pPr>
            <a:r>
              <a:rPr lang="en-US" sz="1000" b="1" cap="none">
                <a:solidFill>
                  <a:srgbClr val="FF0000"/>
                </a:solidFill>
              </a:rPr>
              <a:t>SUB-COMPONENT 2.4:  BUILDING COMPETENCIES OF LOCAL ECONOMIC AND INVESTMENT PROMOTION OFFICE AND BUSINESS SUPPORT ORGNIZATIONS</a:t>
            </a:r>
            <a:endParaRPr sz="1000" b="1" cap="none">
              <a:solidFill>
                <a:srgbClr val="C2113A"/>
              </a:solidFill>
            </a:endParaRPr>
          </a:p>
          <a:p>
            <a:pPr marL="457200" marR="2540" lvl="0" indent="-292100" algn="l" rtl="0">
              <a:lnSpc>
                <a:spcPct val="77777"/>
              </a:lnSpc>
              <a:spcBef>
                <a:spcPts val="600"/>
              </a:spcBef>
              <a:spcAft>
                <a:spcPts val="0"/>
              </a:spcAft>
              <a:buClr>
                <a:srgbClr val="000000"/>
              </a:buClr>
              <a:buSzPts val="1000"/>
              <a:buChar char="●"/>
            </a:pPr>
            <a:r>
              <a:rPr lang="en-US" sz="1000">
                <a:solidFill>
                  <a:srgbClr val="000000"/>
                </a:solidFill>
              </a:rPr>
              <a:t>The focal unit within the city to facilitate investments is the LEIPO.  When the Project started there was only one city with a distinct LEIPO but the staff were assessed not to be competent in investment promotions. Despite the deficiencies, the workplans reflect TA for the cities of Puerto Princesa and Tagbilaran.  When General Santos, and Legazpi were included in the Project, similar assistance was provided to these two CDI cities.  In year 4, Iloilo city was included, and then Batangas, CDO, and Zamboanga in year 5.</a:t>
            </a:r>
            <a:endParaRPr sz="1000">
              <a:solidFill>
                <a:srgbClr val="000000"/>
              </a:solidFill>
            </a:endParaRPr>
          </a:p>
          <a:p>
            <a:pPr marL="457200" marR="2540" lvl="0" indent="-292100" algn="l" rtl="0">
              <a:lnSpc>
                <a:spcPct val="77777"/>
              </a:lnSpc>
              <a:spcBef>
                <a:spcPts val="0"/>
              </a:spcBef>
              <a:spcAft>
                <a:spcPts val="0"/>
              </a:spcAft>
              <a:buClr>
                <a:srgbClr val="000000"/>
              </a:buClr>
              <a:buSzPts val="1000"/>
              <a:buChar char="●"/>
            </a:pPr>
            <a:r>
              <a:rPr lang="en-US" sz="1000">
                <a:solidFill>
                  <a:srgbClr val="000000"/>
                </a:solidFill>
              </a:rPr>
              <a:t>The Project assisted Puerto Princesa, Tagbilaran, and CDO create permanent structures with permanent staff who had the necessary competencies</a:t>
            </a:r>
            <a:r>
              <a:rPr lang="en-US" sz="1000" baseline="30000">
                <a:solidFill>
                  <a:srgbClr val="000000"/>
                </a:solidFill>
              </a:rPr>
              <a:t> </a:t>
            </a:r>
            <a:r>
              <a:rPr lang="en-US" sz="1000">
                <a:solidFill>
                  <a:srgbClr val="000000"/>
                </a:solidFill>
              </a:rPr>
              <a:t>.  The project also assisted CDO, Puerto Princesa, and Legazpi in creating their Investment Promotions Committee or Board</a:t>
            </a:r>
            <a:endParaRPr sz="1000">
              <a:solidFill>
                <a:srgbClr val="000000"/>
              </a:solidFill>
            </a:endParaRPr>
          </a:p>
          <a:p>
            <a:pPr marL="457200" lvl="0" indent="-292100" algn="l" rtl="0">
              <a:lnSpc>
                <a:spcPct val="100000"/>
              </a:lnSpc>
              <a:spcBef>
                <a:spcPts val="0"/>
              </a:spcBef>
              <a:spcAft>
                <a:spcPts val="0"/>
              </a:spcAft>
              <a:buSzPts val="1000"/>
              <a:buChar char="●"/>
            </a:pPr>
            <a:endParaRPr sz="1000"/>
          </a:p>
        </p:txBody>
      </p:sp>
      <p:sp>
        <p:nvSpPr>
          <p:cNvPr id="518" name="Google Shape;518;g13beea155b3_1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Google Shape;529;g13beea155b3_1_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000" b="1"/>
              <a:t>What were SURGE’s (notable) interventions that empowered the CDI Cities to be more competitive and inclusive?</a:t>
            </a:r>
            <a:endParaRPr sz="1000" b="1"/>
          </a:p>
          <a:p>
            <a:pPr marL="0" lvl="0" indent="0" algn="l" rtl="0">
              <a:lnSpc>
                <a:spcPct val="100000"/>
              </a:lnSpc>
              <a:spcBef>
                <a:spcPts val="0"/>
              </a:spcBef>
              <a:spcAft>
                <a:spcPts val="0"/>
              </a:spcAft>
              <a:buClr>
                <a:schemeClr val="dk1"/>
              </a:buClr>
              <a:buSzPts val="1100"/>
              <a:buFont typeface="Arial"/>
              <a:buNone/>
            </a:pPr>
            <a:r>
              <a:rPr lang="en-US" sz="1000" u="sng"/>
              <a:t>Competitiveness</a:t>
            </a:r>
            <a:endParaRPr sz="1000" u="sng"/>
          </a:p>
          <a:p>
            <a:pPr marL="457200" lvl="0" indent="-292100" algn="l" rtl="0">
              <a:lnSpc>
                <a:spcPct val="100000"/>
              </a:lnSpc>
              <a:spcBef>
                <a:spcPts val="0"/>
              </a:spcBef>
              <a:spcAft>
                <a:spcPts val="0"/>
              </a:spcAft>
              <a:buSzPts val="1000"/>
              <a:buChar char="●"/>
            </a:pPr>
            <a:r>
              <a:rPr lang="en-US" sz="1000"/>
              <a:t>SURGE enhanced revenue generation and expenditure management of the selected CDI cities</a:t>
            </a:r>
            <a:endParaRPr sz="1000"/>
          </a:p>
          <a:p>
            <a:pPr marL="457200" lvl="0" indent="-292100" algn="l" rtl="0">
              <a:lnSpc>
                <a:spcPct val="100000"/>
              </a:lnSpc>
              <a:spcBef>
                <a:spcPts val="0"/>
              </a:spcBef>
              <a:spcAft>
                <a:spcPts val="0"/>
              </a:spcAft>
              <a:buSzPts val="1000"/>
              <a:buChar char="●"/>
            </a:pPr>
            <a:r>
              <a:rPr lang="en-US" sz="1000"/>
              <a:t>Streamlined and automated business permitting and construction permitting processes</a:t>
            </a:r>
            <a:endParaRPr sz="1000"/>
          </a:p>
          <a:p>
            <a:pPr marL="457200" lvl="0" indent="-292100" algn="l" rtl="0">
              <a:lnSpc>
                <a:spcPct val="100000"/>
              </a:lnSpc>
              <a:spcBef>
                <a:spcPts val="0"/>
              </a:spcBef>
              <a:spcAft>
                <a:spcPts val="0"/>
              </a:spcAft>
              <a:buSzPts val="1000"/>
              <a:buChar char="●"/>
            </a:pPr>
            <a:r>
              <a:rPr lang="en-US" sz="1000"/>
              <a:t>Improved land tenure security and land information management</a:t>
            </a:r>
            <a:endParaRPr sz="1000"/>
          </a:p>
          <a:p>
            <a:pPr marL="457200" lvl="0" indent="-292100" algn="l" rtl="0">
              <a:lnSpc>
                <a:spcPct val="100000"/>
              </a:lnSpc>
              <a:spcBef>
                <a:spcPts val="0"/>
              </a:spcBef>
              <a:spcAft>
                <a:spcPts val="0"/>
              </a:spcAft>
              <a:buSzPts val="1000"/>
              <a:buChar char="●"/>
            </a:pPr>
            <a:r>
              <a:rPr lang="en-US" sz="1000"/>
              <a:t>Built competencies of LEIPO and business support organizations</a:t>
            </a:r>
            <a:endParaRPr sz="1000" b="1"/>
          </a:p>
          <a:p>
            <a:pPr marL="0" lvl="0" indent="0" algn="l" rtl="0">
              <a:lnSpc>
                <a:spcPct val="77777"/>
              </a:lnSpc>
              <a:spcBef>
                <a:spcPts val="1800"/>
              </a:spcBef>
              <a:spcAft>
                <a:spcPts val="0"/>
              </a:spcAft>
              <a:buSzPts val="1400"/>
              <a:buNone/>
            </a:pPr>
            <a:r>
              <a:rPr lang="en-US" sz="1000" b="1" cap="none">
                <a:solidFill>
                  <a:srgbClr val="000000"/>
                </a:solidFill>
              </a:rPr>
              <a:t>SUB-COMPONENT 2.1:  IMPROVING LOCAL REVENUE GENERATION AND EXPENDITURES MANAGEMENT</a:t>
            </a:r>
            <a:endParaRPr sz="1000" b="1" cap="none">
              <a:solidFill>
                <a:srgbClr val="C2113A"/>
              </a:solidFill>
            </a:endParaRPr>
          </a:p>
          <a:p>
            <a:pPr marL="457200" marR="2540" lvl="0" indent="-292100" algn="l" rtl="0">
              <a:lnSpc>
                <a:spcPct val="77777"/>
              </a:lnSpc>
              <a:spcBef>
                <a:spcPts val="600"/>
              </a:spcBef>
              <a:spcAft>
                <a:spcPts val="0"/>
              </a:spcAft>
              <a:buClr>
                <a:srgbClr val="000000"/>
              </a:buClr>
              <a:buSzPts val="1000"/>
              <a:buChar char="●"/>
            </a:pPr>
            <a:r>
              <a:rPr lang="en-US" sz="1000">
                <a:solidFill>
                  <a:srgbClr val="000000"/>
                </a:solidFill>
              </a:rPr>
              <a:t>There were two aspects in this component – revenue generation and expenditure management.  To help the cities with revenue generation, the documents show that SURGE provided assistance in asset management, including the creation of an asset registry (AR), so that the CDI cities can develop their Strategic Asset Management Plan (SAMP).  Further, the city was guided on how to intensify tax collection efforts on businesses, real estate, and enterprises.  On the other hand, to manage its expenditures, cities were introduced to public financial management and had as its goal the development of a Strategic Financial Management Plan (SFMP).  As part of its assistance, the Project was able to release its Real Property Asset Management Manual for Local Governments in the Philippines in 2017 and its Revenue Management Manual in 2018.</a:t>
            </a:r>
            <a:endParaRPr sz="1000"/>
          </a:p>
          <a:p>
            <a:pPr marL="0" marR="2540" lvl="0" indent="0" algn="l" rtl="0">
              <a:lnSpc>
                <a:spcPct val="77777"/>
              </a:lnSpc>
              <a:spcBef>
                <a:spcPts val="1200"/>
              </a:spcBef>
              <a:spcAft>
                <a:spcPts val="0"/>
              </a:spcAft>
              <a:buSzPts val="1400"/>
              <a:buNone/>
            </a:pPr>
            <a:r>
              <a:rPr lang="en-US" sz="1000" b="1" cap="none">
                <a:solidFill>
                  <a:srgbClr val="FF0000"/>
                </a:solidFill>
              </a:rPr>
              <a:t>SUB-COMPONENT 2.2:  STREAMLINING AND AUTOMATING OF CONSTRUCTION PERMITTING PROCESSING</a:t>
            </a:r>
            <a:endParaRPr sz="1000" b="1">
              <a:solidFill>
                <a:srgbClr val="C2113A"/>
              </a:solidFill>
            </a:endParaRPr>
          </a:p>
          <a:p>
            <a:pPr marL="457200" marR="2540" lvl="0" indent="-292100" algn="l" rtl="0">
              <a:lnSpc>
                <a:spcPct val="77777"/>
              </a:lnSpc>
              <a:spcBef>
                <a:spcPts val="1200"/>
              </a:spcBef>
              <a:spcAft>
                <a:spcPts val="0"/>
              </a:spcAft>
              <a:buClr>
                <a:srgbClr val="000000"/>
              </a:buClr>
              <a:buSzPts val="1000"/>
              <a:buChar char="●"/>
            </a:pPr>
            <a:r>
              <a:rPr lang="en-US" sz="1000">
                <a:solidFill>
                  <a:srgbClr val="000000"/>
                </a:solidFill>
              </a:rPr>
              <a:t>As a consequence of an automated BPLS, the cities were able to keep better track of the business establishments.  In Puerto Princesa and in Tagbilaran, the monitoring team in the respective City Treasurer’s Office (CTO) combed the city to enforce business permit requirement.  As a result, these cities were able to transition some of the informal sector to the formal sector.</a:t>
            </a:r>
            <a:endParaRPr sz="1000"/>
          </a:p>
          <a:p>
            <a:pPr marL="0" marR="2540" lvl="0" indent="0" algn="l" rtl="0">
              <a:lnSpc>
                <a:spcPct val="77777"/>
              </a:lnSpc>
              <a:spcBef>
                <a:spcPts val="1200"/>
              </a:spcBef>
              <a:spcAft>
                <a:spcPts val="0"/>
              </a:spcAft>
              <a:buSzPts val="1400"/>
              <a:buNone/>
            </a:pPr>
            <a:r>
              <a:rPr lang="en-US" sz="1000" b="1" cap="none">
                <a:solidFill>
                  <a:srgbClr val="FF0000"/>
                </a:solidFill>
              </a:rPr>
              <a:t>SUB-COMPONENT 2.3:  IMPROVING LOCAL LAND TENURE SECURITY AND LAND INFORMATION MANAGEMENT</a:t>
            </a:r>
            <a:endParaRPr sz="1000" b="1" cap="none">
              <a:solidFill>
                <a:srgbClr val="C2113A"/>
              </a:solidFill>
            </a:endParaRPr>
          </a:p>
          <a:p>
            <a:pPr marL="457200" marR="2540" lvl="0" indent="-292100" algn="l" rtl="0">
              <a:lnSpc>
                <a:spcPct val="77777"/>
              </a:lnSpc>
              <a:spcBef>
                <a:spcPts val="600"/>
              </a:spcBef>
              <a:spcAft>
                <a:spcPts val="0"/>
              </a:spcAft>
              <a:buClr>
                <a:srgbClr val="000000"/>
              </a:buClr>
              <a:buSzPts val="1000"/>
              <a:buChar char="●"/>
            </a:pPr>
            <a:r>
              <a:rPr lang="en-US" sz="1000">
                <a:solidFill>
                  <a:srgbClr val="000000"/>
                </a:solidFill>
              </a:rPr>
              <a:t>The establishment of a ULIS that connects different city units to a central digital cadastral database (DCDB) is important for economic development.  A ULIS serves many purposes.  It guarantees ownership and security of tenure, reduces land disputes, and supports real property taxation. A ULIS that uses Geographic Information System (GIS) is able to link the tax map, DCDB, and real property records, that could lead to higher collections on real estate property tax.  In some cities the Enhanced Tax Revenue and Collection System (ETRACS) is one such GIS that is used by several LGUs in the Philippines.  The development of ETRACS was funded through the Australian Agency for International Development (AusAID).</a:t>
            </a:r>
            <a:endParaRPr sz="1000">
              <a:solidFill>
                <a:srgbClr val="000000"/>
              </a:solidFill>
            </a:endParaRPr>
          </a:p>
          <a:p>
            <a:pPr marL="0" marR="2540" lvl="0" indent="0" algn="l" rtl="0">
              <a:lnSpc>
                <a:spcPct val="77777"/>
              </a:lnSpc>
              <a:spcBef>
                <a:spcPts val="600"/>
              </a:spcBef>
              <a:spcAft>
                <a:spcPts val="0"/>
              </a:spcAft>
              <a:buSzPts val="1400"/>
              <a:buNone/>
            </a:pPr>
            <a:r>
              <a:rPr lang="en-US" sz="1000" b="1" cap="none">
                <a:solidFill>
                  <a:srgbClr val="FF0000"/>
                </a:solidFill>
              </a:rPr>
              <a:t>SUB-COMPONENT 2.4:  BUILDING COMPETENCIES OF LOCAL ECONOMIC AND INVESTMENT PROMOTION OFFICE AND BUSINESS SUPPORT ORGNIZATIONS</a:t>
            </a:r>
            <a:endParaRPr sz="1000" b="1" cap="none">
              <a:solidFill>
                <a:srgbClr val="C2113A"/>
              </a:solidFill>
            </a:endParaRPr>
          </a:p>
          <a:p>
            <a:pPr marL="457200" marR="2540" lvl="0" indent="-292100" algn="l" rtl="0">
              <a:lnSpc>
                <a:spcPct val="77777"/>
              </a:lnSpc>
              <a:spcBef>
                <a:spcPts val="600"/>
              </a:spcBef>
              <a:spcAft>
                <a:spcPts val="0"/>
              </a:spcAft>
              <a:buClr>
                <a:srgbClr val="000000"/>
              </a:buClr>
              <a:buSzPts val="1000"/>
              <a:buChar char="●"/>
            </a:pPr>
            <a:r>
              <a:rPr lang="en-US" sz="1000">
                <a:solidFill>
                  <a:srgbClr val="000000"/>
                </a:solidFill>
              </a:rPr>
              <a:t>The focal unit within the city to facilitate investments is the LEIPO.  When the Project started there was only one city with a distinct LEIPO but the staff were assessed not to be competent in investment promotions. Despite the deficiencies, the workplans reflect TA for the cities of Puerto Princesa and Tagbilaran.  When General Santos, and Legazpi were included in the Project, similar assistance was provided to these two CDI cities.  In year 4, Iloilo city was included, and then Batangas, CDO, and Zamboanga in year 5.</a:t>
            </a:r>
            <a:endParaRPr sz="1000">
              <a:solidFill>
                <a:srgbClr val="000000"/>
              </a:solidFill>
            </a:endParaRPr>
          </a:p>
          <a:p>
            <a:pPr marL="457200" marR="2540" lvl="0" indent="-292100" algn="l" rtl="0">
              <a:lnSpc>
                <a:spcPct val="77777"/>
              </a:lnSpc>
              <a:spcBef>
                <a:spcPts val="0"/>
              </a:spcBef>
              <a:spcAft>
                <a:spcPts val="0"/>
              </a:spcAft>
              <a:buClr>
                <a:srgbClr val="000000"/>
              </a:buClr>
              <a:buSzPts val="1000"/>
              <a:buChar char="●"/>
            </a:pPr>
            <a:r>
              <a:rPr lang="en-US" sz="1000">
                <a:solidFill>
                  <a:srgbClr val="000000"/>
                </a:solidFill>
              </a:rPr>
              <a:t>The Project assisted Puerto Princesa, Tagbilaran, and CDO create permanent structures with permanent staff who had the necessary competencies</a:t>
            </a:r>
            <a:r>
              <a:rPr lang="en-US" sz="1000" baseline="30000">
                <a:solidFill>
                  <a:srgbClr val="000000"/>
                </a:solidFill>
              </a:rPr>
              <a:t> </a:t>
            </a:r>
            <a:r>
              <a:rPr lang="en-US" sz="1000">
                <a:solidFill>
                  <a:srgbClr val="000000"/>
                </a:solidFill>
              </a:rPr>
              <a:t>.  The project also assisted CDO, Puerto Princesa, and Legazpi in creating their Investment Promotions Committee or Board</a:t>
            </a:r>
            <a:endParaRPr sz="1000">
              <a:solidFill>
                <a:srgbClr val="000000"/>
              </a:solidFill>
            </a:endParaRPr>
          </a:p>
          <a:p>
            <a:pPr marL="457200" lvl="0" indent="-292100" algn="l" rtl="0">
              <a:lnSpc>
                <a:spcPct val="100000"/>
              </a:lnSpc>
              <a:spcBef>
                <a:spcPts val="0"/>
              </a:spcBef>
              <a:spcAft>
                <a:spcPts val="0"/>
              </a:spcAft>
              <a:buSzPts val="1000"/>
              <a:buChar char="●"/>
            </a:pPr>
            <a:endParaRPr sz="1000"/>
          </a:p>
        </p:txBody>
      </p:sp>
      <p:sp>
        <p:nvSpPr>
          <p:cNvPr id="530" name="Google Shape;530;g13beea155b3_1_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 Full Red">
  <p:cSld name="Cover - Full Red">
    <p:bg>
      <p:bgPr>
        <a:solidFill>
          <a:schemeClr val="lt2"/>
        </a:solidFill>
        <a:effectLst/>
      </p:bgPr>
    </p:bg>
    <p:spTree>
      <p:nvGrpSpPr>
        <p:cNvPr id="1" name="Shape 13"/>
        <p:cNvGrpSpPr/>
        <p:nvPr/>
      </p:nvGrpSpPr>
      <p:grpSpPr>
        <a:xfrm>
          <a:off x="0" y="0"/>
          <a:ext cx="0" cy="0"/>
          <a:chOff x="0" y="0"/>
          <a:chExt cx="0" cy="0"/>
        </a:xfrm>
      </p:grpSpPr>
      <p:sp>
        <p:nvSpPr>
          <p:cNvPr id="14" name="Google Shape;14;p53"/>
          <p:cNvSpPr txBox="1">
            <a:spLocks noGrp="1"/>
          </p:cNvSpPr>
          <p:nvPr>
            <p:ph type="ctrTitle"/>
          </p:nvPr>
        </p:nvSpPr>
        <p:spPr>
          <a:xfrm>
            <a:off x="685800" y="2133600"/>
            <a:ext cx="5486400" cy="16002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rgbClr val="FFFFFF"/>
              </a:buClr>
              <a:buSzPts val="3200"/>
              <a:buFont typeface="Gill Sans"/>
              <a:buNone/>
              <a:defRPr sz="32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53"/>
          <p:cNvSpPr txBox="1">
            <a:spLocks noGrp="1"/>
          </p:cNvSpPr>
          <p:nvPr>
            <p:ph type="subTitle" idx="1"/>
          </p:nvPr>
        </p:nvSpPr>
        <p:spPr>
          <a:xfrm>
            <a:off x="685800" y="4114800"/>
            <a:ext cx="3429000" cy="16002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rgbClr val="FFFFFF"/>
              </a:buClr>
              <a:buSzPts val="1800"/>
              <a:buNone/>
              <a:defRPr sz="1800">
                <a:solidFill>
                  <a:srgbClr val="FFFFFF"/>
                </a:solidFill>
              </a:defRPr>
            </a:lvl1pPr>
            <a:lvl2pPr lvl="1" algn="ctr">
              <a:lnSpc>
                <a:spcPct val="100000"/>
              </a:lnSpc>
              <a:spcBef>
                <a:spcPts val="1200"/>
              </a:spcBef>
              <a:spcAft>
                <a:spcPts val="0"/>
              </a:spcAft>
              <a:buClr>
                <a:srgbClr val="888888"/>
              </a:buClr>
              <a:buSzPts val="2000"/>
              <a:buNone/>
              <a:defRPr>
                <a:solidFill>
                  <a:srgbClr val="888888"/>
                </a:solidFill>
              </a:defRPr>
            </a:lvl2pPr>
            <a:lvl3pPr lvl="2" algn="ctr">
              <a:lnSpc>
                <a:spcPct val="100000"/>
              </a:lnSpc>
              <a:spcBef>
                <a:spcPts val="1200"/>
              </a:spcBef>
              <a:spcAft>
                <a:spcPts val="0"/>
              </a:spcAft>
              <a:buClr>
                <a:srgbClr val="888888"/>
              </a:buClr>
              <a:buSzPts val="1800"/>
              <a:buNone/>
              <a:defRPr>
                <a:solidFill>
                  <a:srgbClr val="888888"/>
                </a:solidFill>
              </a:defRPr>
            </a:lvl3pPr>
            <a:lvl4pPr lvl="3" algn="ctr">
              <a:lnSpc>
                <a:spcPct val="100000"/>
              </a:lnSpc>
              <a:spcBef>
                <a:spcPts val="320"/>
              </a:spcBef>
              <a:spcAft>
                <a:spcPts val="0"/>
              </a:spcAft>
              <a:buClr>
                <a:srgbClr val="888888"/>
              </a:buClr>
              <a:buSzPts val="1600"/>
              <a:buNone/>
              <a:defRPr>
                <a:solidFill>
                  <a:srgbClr val="888888"/>
                </a:solidFill>
              </a:defRPr>
            </a:lvl4pPr>
            <a:lvl5pPr lvl="4" algn="ctr">
              <a:lnSpc>
                <a:spcPct val="100000"/>
              </a:lnSpc>
              <a:spcBef>
                <a:spcPts val="280"/>
              </a:spcBef>
              <a:spcAft>
                <a:spcPts val="0"/>
              </a:spcAft>
              <a:buClr>
                <a:srgbClr val="888888"/>
              </a:buClr>
              <a:buSzPts val="14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pic>
        <p:nvPicPr>
          <p:cNvPr id="16" name="Google Shape;16;p53"/>
          <p:cNvPicPr preferRelativeResize="0"/>
          <p:nvPr/>
        </p:nvPicPr>
        <p:blipFill rotWithShape="1">
          <a:blip r:embed="rId2">
            <a:alphaModFix/>
          </a:blip>
          <a:srcRect/>
          <a:stretch/>
        </p:blipFill>
        <p:spPr>
          <a:xfrm>
            <a:off x="469501" y="643004"/>
            <a:ext cx="2614359" cy="999992"/>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Red/Gray Title Only">
  <p:cSld name="Red/Gray Title Only">
    <p:spTree>
      <p:nvGrpSpPr>
        <p:cNvPr id="1" name="Shape 60"/>
        <p:cNvGrpSpPr/>
        <p:nvPr/>
      </p:nvGrpSpPr>
      <p:grpSpPr>
        <a:xfrm>
          <a:off x="0" y="0"/>
          <a:ext cx="0" cy="0"/>
          <a:chOff x="0" y="0"/>
          <a:chExt cx="0" cy="0"/>
        </a:xfrm>
      </p:grpSpPr>
      <p:sp>
        <p:nvSpPr>
          <p:cNvPr id="61" name="Google Shape;61;p62"/>
          <p:cNvSpPr>
            <a:spLocks noGrp="1"/>
          </p:cNvSpPr>
          <p:nvPr>
            <p:ph type="pic" idx="2"/>
          </p:nvPr>
        </p:nvSpPr>
        <p:spPr>
          <a:xfrm>
            <a:off x="152400" y="152400"/>
            <a:ext cx="4419600" cy="6553200"/>
          </a:xfrm>
          <a:prstGeom prst="rect">
            <a:avLst/>
          </a:prstGeom>
          <a:solidFill>
            <a:srgbClr val="FFFFFF"/>
          </a:solidFill>
          <a:ln>
            <a:noFill/>
          </a:ln>
        </p:spPr>
      </p:sp>
      <p:sp>
        <p:nvSpPr>
          <p:cNvPr id="62" name="Google Shape;62;p62"/>
          <p:cNvSpPr txBox="1">
            <a:spLocks noGrp="1"/>
          </p:cNvSpPr>
          <p:nvPr>
            <p:ph type="dt" idx="10"/>
          </p:nvPr>
        </p:nvSpPr>
        <p:spPr>
          <a:xfrm>
            <a:off x="152400" y="6520934"/>
            <a:ext cx="2133600" cy="184666"/>
          </a:xfrm>
          <a:prstGeom prst="rect">
            <a:avLst/>
          </a:prstGeom>
          <a:noFill/>
          <a:ln>
            <a:noFill/>
          </a:ln>
        </p:spPr>
        <p:txBody>
          <a:bodyPr spcFirstLastPara="1" wrap="square" lIns="91425" tIns="45700" rIns="91425" bIns="45700" anchor="ctr" anchorCtr="0">
            <a:spAutoFit/>
          </a:bodyPr>
          <a:lstStyle>
            <a:lvl1pPr marR="0" lvl="0" algn="l" rtl="0">
              <a:lnSpc>
                <a:spcPct val="100000"/>
              </a:lnSpc>
              <a:spcBef>
                <a:spcPts val="0"/>
              </a:spcBef>
              <a:spcAft>
                <a:spcPts val="0"/>
              </a:spcAft>
              <a:buClr>
                <a:srgbClr val="000000"/>
              </a:buClr>
              <a:buSzPts val="1400"/>
              <a:buFont typeface="Arial"/>
              <a:buNone/>
              <a:defRPr sz="600" b="0" i="0" u="none" strike="noStrike" cap="none">
                <a:solidFill>
                  <a:schemeClr val="lt1"/>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9pPr>
          </a:lstStyle>
          <a:p>
            <a:endParaRPr/>
          </a:p>
        </p:txBody>
      </p:sp>
      <p:sp>
        <p:nvSpPr>
          <p:cNvPr id="63" name="Google Shape;63;p62"/>
          <p:cNvSpPr txBox="1">
            <a:spLocks noGrp="1"/>
          </p:cNvSpPr>
          <p:nvPr>
            <p:ph type="body" idx="1"/>
          </p:nvPr>
        </p:nvSpPr>
        <p:spPr>
          <a:xfrm rot="-5400000">
            <a:off x="3108067" y="1431666"/>
            <a:ext cx="2743200" cy="184666"/>
          </a:xfrm>
          <a:prstGeom prst="rect">
            <a:avLst/>
          </a:prstGeom>
          <a:noFill/>
          <a:ln>
            <a:noFill/>
          </a:ln>
        </p:spPr>
        <p:txBody>
          <a:bodyPr spcFirstLastPara="1" wrap="square" lIns="91425" tIns="45700" rIns="91425" bIns="45700" anchor="t" anchorCtr="0">
            <a:spAutoFit/>
          </a:bodyPr>
          <a:lstStyle>
            <a:lvl1pPr marL="457200" lvl="0" indent="-228600" algn="r">
              <a:lnSpc>
                <a:spcPct val="100000"/>
              </a:lnSpc>
              <a:spcBef>
                <a:spcPts val="0"/>
              </a:spcBef>
              <a:spcAft>
                <a:spcPts val="0"/>
              </a:spcAft>
              <a:buClr>
                <a:srgbClr val="FFFFFF"/>
              </a:buClr>
              <a:buSzPts val="600"/>
              <a:buNone/>
              <a:defRPr sz="600">
                <a:solidFill>
                  <a:srgbClr val="FFFFFF"/>
                </a:solidFill>
              </a:defRPr>
            </a:lvl1pPr>
            <a:lvl2pPr marL="914400" lvl="1" indent="-228600" algn="l">
              <a:lnSpc>
                <a:spcPct val="100000"/>
              </a:lnSpc>
              <a:spcBef>
                <a:spcPts val="1200"/>
              </a:spcBef>
              <a:spcAft>
                <a:spcPts val="0"/>
              </a:spcAft>
              <a:buClr>
                <a:schemeClr val="lt1"/>
              </a:buClr>
              <a:buSzPts val="1800"/>
              <a:buNone/>
              <a:defRPr sz="1800">
                <a:solidFill>
                  <a:schemeClr val="lt1"/>
                </a:solidFill>
              </a:defRPr>
            </a:lvl2pPr>
            <a:lvl3pPr marL="1371600" lvl="2" indent="-228600" algn="l">
              <a:lnSpc>
                <a:spcPct val="100000"/>
              </a:lnSpc>
              <a:spcBef>
                <a:spcPts val="1200"/>
              </a:spcBef>
              <a:spcAft>
                <a:spcPts val="0"/>
              </a:spcAft>
              <a:buClr>
                <a:schemeClr val="lt1"/>
              </a:buClr>
              <a:buSzPts val="1600"/>
              <a:buNone/>
              <a:defRPr sz="1600">
                <a:solidFill>
                  <a:schemeClr val="lt1"/>
                </a:solidFill>
              </a:defRPr>
            </a:lvl3pPr>
            <a:lvl4pPr marL="1828800" lvl="3" indent="-228600" algn="l">
              <a:lnSpc>
                <a:spcPct val="100000"/>
              </a:lnSpc>
              <a:spcBef>
                <a:spcPts val="280"/>
              </a:spcBef>
              <a:spcAft>
                <a:spcPts val="0"/>
              </a:spcAft>
              <a:buClr>
                <a:schemeClr val="lt1"/>
              </a:buClr>
              <a:buSzPts val="1400"/>
              <a:buNone/>
              <a:defRPr sz="1400">
                <a:solidFill>
                  <a:schemeClr val="lt1"/>
                </a:solidFill>
              </a:defRPr>
            </a:lvl4pPr>
            <a:lvl5pPr marL="2286000" lvl="4" indent="-228600" algn="l">
              <a:lnSpc>
                <a:spcPct val="100000"/>
              </a:lnSpc>
              <a:spcBef>
                <a:spcPts val="240"/>
              </a:spcBef>
              <a:spcAft>
                <a:spcPts val="0"/>
              </a:spcAft>
              <a:buClr>
                <a:schemeClr val="lt1"/>
              </a:buClr>
              <a:buSzPts val="1200"/>
              <a:buNone/>
              <a:defRPr sz="1200">
                <a:solidFill>
                  <a:schemeClr val="lt1"/>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64" name="Google Shape;64;p62"/>
          <p:cNvSpPr txBox="1">
            <a:spLocks noGrp="1"/>
          </p:cNvSpPr>
          <p:nvPr>
            <p:ph type="title"/>
          </p:nvPr>
        </p:nvSpPr>
        <p:spPr>
          <a:xfrm>
            <a:off x="4877104" y="2971800"/>
            <a:ext cx="3885896" cy="954107"/>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Clr>
                <a:srgbClr val="651D32"/>
              </a:buClr>
              <a:buSzPts val="2800"/>
              <a:buFont typeface="Gill Sans"/>
              <a:buNone/>
              <a:defRPr>
                <a:solidFill>
                  <a:srgbClr val="651D32"/>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Red/White 1 Content">
  <p:cSld name="Red/White 1 Content">
    <p:spTree>
      <p:nvGrpSpPr>
        <p:cNvPr id="1" name="Shape 65"/>
        <p:cNvGrpSpPr/>
        <p:nvPr/>
      </p:nvGrpSpPr>
      <p:grpSpPr>
        <a:xfrm>
          <a:off x="0" y="0"/>
          <a:ext cx="0" cy="0"/>
          <a:chOff x="0" y="0"/>
          <a:chExt cx="0" cy="0"/>
        </a:xfrm>
      </p:grpSpPr>
      <p:sp>
        <p:nvSpPr>
          <p:cNvPr id="66" name="Google Shape;66;p63"/>
          <p:cNvSpPr txBox="1">
            <a:spLocks noGrp="1"/>
          </p:cNvSpPr>
          <p:nvPr>
            <p:ph type="body" idx="1"/>
          </p:nvPr>
        </p:nvSpPr>
        <p:spPr>
          <a:xfrm>
            <a:off x="685800" y="1600200"/>
            <a:ext cx="7772400" cy="4572000"/>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0"/>
              </a:spcBef>
              <a:spcAft>
                <a:spcPts val="0"/>
              </a:spcAft>
              <a:buClr>
                <a:schemeClr val="dk1"/>
              </a:buClr>
              <a:buSzPts val="2000"/>
              <a:buChar char="•"/>
              <a:defRPr>
                <a:solidFill>
                  <a:schemeClr val="dk1"/>
                </a:solidFill>
                <a:latin typeface="Gill Sans"/>
                <a:ea typeface="Gill Sans"/>
                <a:cs typeface="Gill Sans"/>
                <a:sym typeface="Gill Sans"/>
              </a:defRPr>
            </a:lvl1pPr>
            <a:lvl2pPr marL="914400" lvl="1" indent="-355600" algn="l">
              <a:lnSpc>
                <a:spcPct val="100000"/>
              </a:lnSpc>
              <a:spcBef>
                <a:spcPts val="1200"/>
              </a:spcBef>
              <a:spcAft>
                <a:spcPts val="0"/>
              </a:spcAft>
              <a:buClr>
                <a:schemeClr val="dk1"/>
              </a:buClr>
              <a:buSzPts val="2000"/>
              <a:buChar char="–"/>
              <a:defRPr>
                <a:solidFill>
                  <a:schemeClr val="dk1"/>
                </a:solidFill>
                <a:latin typeface="Gill Sans"/>
                <a:ea typeface="Gill Sans"/>
                <a:cs typeface="Gill Sans"/>
                <a:sym typeface="Gill Sans"/>
              </a:defRPr>
            </a:lvl2pPr>
            <a:lvl3pPr marL="1371600" lvl="2" indent="-342900" algn="l">
              <a:lnSpc>
                <a:spcPct val="100000"/>
              </a:lnSpc>
              <a:spcBef>
                <a:spcPts val="1200"/>
              </a:spcBef>
              <a:spcAft>
                <a:spcPts val="0"/>
              </a:spcAft>
              <a:buClr>
                <a:srgbClr val="6C6463"/>
              </a:buClr>
              <a:buSzPts val="1800"/>
              <a:buChar char="•"/>
              <a:defRPr/>
            </a:lvl3pPr>
            <a:lvl4pPr marL="1828800" lvl="3" indent="-342900" algn="l">
              <a:lnSpc>
                <a:spcPct val="100000"/>
              </a:lnSpc>
              <a:spcBef>
                <a:spcPts val="360"/>
              </a:spcBef>
              <a:spcAft>
                <a:spcPts val="0"/>
              </a:spcAft>
              <a:buClr>
                <a:srgbClr val="6C6463"/>
              </a:buClr>
              <a:buSzPts val="1800"/>
              <a:buChar char="–"/>
              <a:defRPr/>
            </a:lvl4pPr>
            <a:lvl5pPr marL="2286000" lvl="4" indent="-342900" algn="l">
              <a:lnSpc>
                <a:spcPct val="100000"/>
              </a:lnSpc>
              <a:spcBef>
                <a:spcPts val="360"/>
              </a:spcBef>
              <a:spcAft>
                <a:spcPts val="0"/>
              </a:spcAft>
              <a:buClr>
                <a:srgbClr val="6C6463"/>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67" name="Google Shape;67;p63"/>
          <p:cNvSpPr txBox="1">
            <a:spLocks noGrp="1"/>
          </p:cNvSpPr>
          <p:nvPr>
            <p:ph type="title"/>
          </p:nvPr>
        </p:nvSpPr>
        <p:spPr>
          <a:xfrm>
            <a:off x="686104" y="848380"/>
            <a:ext cx="7772400" cy="523220"/>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651D32"/>
              </a:buClr>
              <a:buSzPts val="2800"/>
              <a:buFont typeface="Gill Sans"/>
              <a:buNone/>
              <a:defRPr>
                <a:solidFill>
                  <a:srgbClr val="651D32"/>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Red/White 2 Content">
  <p:cSld name="Red/White 2 Content">
    <p:spTree>
      <p:nvGrpSpPr>
        <p:cNvPr id="1" name="Shape 68"/>
        <p:cNvGrpSpPr/>
        <p:nvPr/>
      </p:nvGrpSpPr>
      <p:grpSpPr>
        <a:xfrm>
          <a:off x="0" y="0"/>
          <a:ext cx="0" cy="0"/>
          <a:chOff x="0" y="0"/>
          <a:chExt cx="0" cy="0"/>
        </a:xfrm>
      </p:grpSpPr>
      <p:sp>
        <p:nvSpPr>
          <p:cNvPr id="69" name="Google Shape;69;p64"/>
          <p:cNvSpPr txBox="1">
            <a:spLocks noGrp="1"/>
          </p:cNvSpPr>
          <p:nvPr>
            <p:ph type="body" idx="1"/>
          </p:nvPr>
        </p:nvSpPr>
        <p:spPr>
          <a:xfrm>
            <a:off x="686104" y="1600200"/>
            <a:ext cx="3809696" cy="4572000"/>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0"/>
              </a:spcBef>
              <a:spcAft>
                <a:spcPts val="0"/>
              </a:spcAft>
              <a:buClr>
                <a:schemeClr val="dk1"/>
              </a:buClr>
              <a:buSzPts val="2000"/>
              <a:buChar char="•"/>
              <a:defRPr sz="2000">
                <a:solidFill>
                  <a:schemeClr val="dk1"/>
                </a:solidFill>
                <a:latin typeface="Gill Sans"/>
                <a:ea typeface="Gill Sans"/>
                <a:cs typeface="Gill Sans"/>
                <a:sym typeface="Gill Sans"/>
              </a:defRPr>
            </a:lvl1pPr>
            <a:lvl2pPr marL="914400" lvl="1" indent="-342900" algn="l">
              <a:lnSpc>
                <a:spcPct val="100000"/>
              </a:lnSpc>
              <a:spcBef>
                <a:spcPts val="1200"/>
              </a:spcBef>
              <a:spcAft>
                <a:spcPts val="0"/>
              </a:spcAft>
              <a:buClr>
                <a:schemeClr val="dk1"/>
              </a:buClr>
              <a:buSzPts val="1800"/>
              <a:buChar char="–"/>
              <a:defRPr sz="1800">
                <a:solidFill>
                  <a:schemeClr val="dk1"/>
                </a:solidFill>
                <a:latin typeface="Gill Sans"/>
                <a:ea typeface="Gill Sans"/>
                <a:cs typeface="Gill Sans"/>
                <a:sym typeface="Gill Sans"/>
              </a:defRPr>
            </a:lvl2pPr>
            <a:lvl3pPr marL="1371600" lvl="2" indent="-330200" algn="l">
              <a:lnSpc>
                <a:spcPct val="100000"/>
              </a:lnSpc>
              <a:spcBef>
                <a:spcPts val="1200"/>
              </a:spcBef>
              <a:spcAft>
                <a:spcPts val="0"/>
              </a:spcAft>
              <a:buClr>
                <a:srgbClr val="6C6463"/>
              </a:buClr>
              <a:buSzPts val="1600"/>
              <a:buChar char="•"/>
              <a:defRPr sz="1600">
                <a:solidFill>
                  <a:srgbClr val="6C6463"/>
                </a:solidFill>
              </a:defRPr>
            </a:lvl3pPr>
            <a:lvl4pPr marL="1828800" lvl="3" indent="-317500" algn="l">
              <a:lnSpc>
                <a:spcPct val="100000"/>
              </a:lnSpc>
              <a:spcBef>
                <a:spcPts val="280"/>
              </a:spcBef>
              <a:spcAft>
                <a:spcPts val="0"/>
              </a:spcAft>
              <a:buClr>
                <a:srgbClr val="6C6463"/>
              </a:buClr>
              <a:buSzPts val="1400"/>
              <a:buChar char="–"/>
              <a:defRPr sz="1400">
                <a:solidFill>
                  <a:srgbClr val="6C6463"/>
                </a:solidFill>
              </a:defRPr>
            </a:lvl4pPr>
            <a:lvl5pPr marL="2286000" lvl="4" indent="-330200" algn="l">
              <a:lnSpc>
                <a:spcPct val="100000"/>
              </a:lnSpc>
              <a:spcBef>
                <a:spcPts val="320"/>
              </a:spcBef>
              <a:spcAft>
                <a:spcPts val="0"/>
              </a:spcAft>
              <a:buClr>
                <a:srgbClr val="6C6463"/>
              </a:buClr>
              <a:buSzPts val="1600"/>
              <a:buChar char="»"/>
              <a:defRPr sz="1600">
                <a:solidFill>
                  <a:srgbClr val="6C6463"/>
                </a:solidFill>
              </a:defRPr>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70" name="Google Shape;70;p64"/>
          <p:cNvSpPr txBox="1">
            <a:spLocks noGrp="1"/>
          </p:cNvSpPr>
          <p:nvPr>
            <p:ph type="body" idx="2"/>
          </p:nvPr>
        </p:nvSpPr>
        <p:spPr>
          <a:xfrm>
            <a:off x="4648200" y="1600200"/>
            <a:ext cx="3810304" cy="4572000"/>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0"/>
              </a:spcBef>
              <a:spcAft>
                <a:spcPts val="0"/>
              </a:spcAft>
              <a:buClr>
                <a:schemeClr val="dk1"/>
              </a:buClr>
              <a:buSzPts val="2000"/>
              <a:buChar char="•"/>
              <a:defRPr sz="2000">
                <a:solidFill>
                  <a:schemeClr val="dk1"/>
                </a:solidFill>
                <a:latin typeface="Gill Sans"/>
                <a:ea typeface="Gill Sans"/>
                <a:cs typeface="Gill Sans"/>
                <a:sym typeface="Gill Sans"/>
              </a:defRPr>
            </a:lvl1pPr>
            <a:lvl2pPr marL="914400" lvl="1" indent="-342900" algn="l">
              <a:lnSpc>
                <a:spcPct val="100000"/>
              </a:lnSpc>
              <a:spcBef>
                <a:spcPts val="1200"/>
              </a:spcBef>
              <a:spcAft>
                <a:spcPts val="0"/>
              </a:spcAft>
              <a:buClr>
                <a:schemeClr val="dk1"/>
              </a:buClr>
              <a:buSzPts val="1800"/>
              <a:buChar char="–"/>
              <a:defRPr sz="1800">
                <a:solidFill>
                  <a:schemeClr val="dk1"/>
                </a:solidFill>
                <a:latin typeface="Gill Sans"/>
                <a:ea typeface="Gill Sans"/>
                <a:cs typeface="Gill Sans"/>
                <a:sym typeface="Gill Sans"/>
              </a:defRPr>
            </a:lvl2pPr>
            <a:lvl3pPr marL="1371600" lvl="2" indent="-330200" algn="l">
              <a:lnSpc>
                <a:spcPct val="100000"/>
              </a:lnSpc>
              <a:spcBef>
                <a:spcPts val="1200"/>
              </a:spcBef>
              <a:spcAft>
                <a:spcPts val="0"/>
              </a:spcAft>
              <a:buClr>
                <a:srgbClr val="6C6463"/>
              </a:buClr>
              <a:buSzPts val="1600"/>
              <a:buChar char="•"/>
              <a:defRPr sz="1600">
                <a:solidFill>
                  <a:srgbClr val="6C6463"/>
                </a:solidFill>
              </a:defRPr>
            </a:lvl3pPr>
            <a:lvl4pPr marL="1828800" lvl="3" indent="-317500" algn="l">
              <a:lnSpc>
                <a:spcPct val="100000"/>
              </a:lnSpc>
              <a:spcBef>
                <a:spcPts val="280"/>
              </a:spcBef>
              <a:spcAft>
                <a:spcPts val="0"/>
              </a:spcAft>
              <a:buClr>
                <a:srgbClr val="6C6463"/>
              </a:buClr>
              <a:buSzPts val="1400"/>
              <a:buChar char="–"/>
              <a:defRPr sz="1400">
                <a:solidFill>
                  <a:srgbClr val="6C6463"/>
                </a:solidFill>
              </a:defRPr>
            </a:lvl4pPr>
            <a:lvl5pPr marL="2286000" lvl="4" indent="-330200" algn="l">
              <a:lnSpc>
                <a:spcPct val="100000"/>
              </a:lnSpc>
              <a:spcBef>
                <a:spcPts val="320"/>
              </a:spcBef>
              <a:spcAft>
                <a:spcPts val="0"/>
              </a:spcAft>
              <a:buClr>
                <a:srgbClr val="6C6463"/>
              </a:buClr>
              <a:buSzPts val="1600"/>
              <a:buChar char="»"/>
              <a:defRPr sz="1600">
                <a:solidFill>
                  <a:srgbClr val="6C6463"/>
                </a:solidFill>
              </a:defRPr>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71" name="Google Shape;71;p64"/>
          <p:cNvSpPr txBox="1">
            <a:spLocks noGrp="1"/>
          </p:cNvSpPr>
          <p:nvPr>
            <p:ph type="title"/>
          </p:nvPr>
        </p:nvSpPr>
        <p:spPr>
          <a:xfrm>
            <a:off x="686104" y="848380"/>
            <a:ext cx="7772400" cy="523220"/>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651D32"/>
              </a:buClr>
              <a:buSzPts val="2800"/>
              <a:buFont typeface="Gill Sans"/>
              <a:buNone/>
              <a:defRPr>
                <a:solidFill>
                  <a:srgbClr val="651D32"/>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Red/White 3 Content">
  <p:cSld name="Red/White 3 Content">
    <p:spTree>
      <p:nvGrpSpPr>
        <p:cNvPr id="1" name="Shape 72"/>
        <p:cNvGrpSpPr/>
        <p:nvPr/>
      </p:nvGrpSpPr>
      <p:grpSpPr>
        <a:xfrm>
          <a:off x="0" y="0"/>
          <a:ext cx="0" cy="0"/>
          <a:chOff x="0" y="0"/>
          <a:chExt cx="0" cy="0"/>
        </a:xfrm>
      </p:grpSpPr>
      <p:sp>
        <p:nvSpPr>
          <p:cNvPr id="73" name="Google Shape;73;p65"/>
          <p:cNvSpPr txBox="1">
            <a:spLocks noGrp="1"/>
          </p:cNvSpPr>
          <p:nvPr>
            <p:ph type="body" idx="1"/>
          </p:nvPr>
        </p:nvSpPr>
        <p:spPr>
          <a:xfrm>
            <a:off x="686104" y="1600200"/>
            <a:ext cx="2514296" cy="4572000"/>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0"/>
              </a:spcBef>
              <a:spcAft>
                <a:spcPts val="0"/>
              </a:spcAft>
              <a:buClr>
                <a:schemeClr val="dk1"/>
              </a:buClr>
              <a:buSzPts val="2000"/>
              <a:buChar char="•"/>
              <a:defRPr sz="2000">
                <a:solidFill>
                  <a:schemeClr val="dk1"/>
                </a:solidFill>
                <a:latin typeface="Gill Sans"/>
                <a:ea typeface="Gill Sans"/>
                <a:cs typeface="Gill Sans"/>
                <a:sym typeface="Gill Sans"/>
              </a:defRPr>
            </a:lvl1pPr>
            <a:lvl2pPr marL="914400" lvl="1" indent="-342900" algn="l">
              <a:lnSpc>
                <a:spcPct val="100000"/>
              </a:lnSpc>
              <a:spcBef>
                <a:spcPts val="1200"/>
              </a:spcBef>
              <a:spcAft>
                <a:spcPts val="0"/>
              </a:spcAft>
              <a:buClr>
                <a:schemeClr val="dk1"/>
              </a:buClr>
              <a:buSzPts val="1800"/>
              <a:buChar char="–"/>
              <a:defRPr sz="1800">
                <a:solidFill>
                  <a:schemeClr val="dk1"/>
                </a:solidFill>
                <a:latin typeface="Gill Sans"/>
                <a:ea typeface="Gill Sans"/>
                <a:cs typeface="Gill Sans"/>
                <a:sym typeface="Gill Sans"/>
              </a:defRPr>
            </a:lvl2pPr>
            <a:lvl3pPr marL="1371600" lvl="2" indent="-330200" algn="l">
              <a:lnSpc>
                <a:spcPct val="100000"/>
              </a:lnSpc>
              <a:spcBef>
                <a:spcPts val="1200"/>
              </a:spcBef>
              <a:spcAft>
                <a:spcPts val="0"/>
              </a:spcAft>
              <a:buClr>
                <a:srgbClr val="6C6463"/>
              </a:buClr>
              <a:buSzPts val="1600"/>
              <a:buChar char="•"/>
              <a:defRPr sz="1600">
                <a:solidFill>
                  <a:srgbClr val="6C6463"/>
                </a:solidFill>
              </a:defRPr>
            </a:lvl3pPr>
            <a:lvl4pPr marL="1828800" lvl="3" indent="-317500" algn="l">
              <a:lnSpc>
                <a:spcPct val="100000"/>
              </a:lnSpc>
              <a:spcBef>
                <a:spcPts val="280"/>
              </a:spcBef>
              <a:spcAft>
                <a:spcPts val="0"/>
              </a:spcAft>
              <a:buClr>
                <a:srgbClr val="6C6463"/>
              </a:buClr>
              <a:buSzPts val="1400"/>
              <a:buChar char="–"/>
              <a:defRPr sz="1400">
                <a:solidFill>
                  <a:srgbClr val="6C6463"/>
                </a:solidFill>
              </a:defRPr>
            </a:lvl4pPr>
            <a:lvl5pPr marL="2286000" lvl="4" indent="-330200" algn="l">
              <a:lnSpc>
                <a:spcPct val="100000"/>
              </a:lnSpc>
              <a:spcBef>
                <a:spcPts val="320"/>
              </a:spcBef>
              <a:spcAft>
                <a:spcPts val="0"/>
              </a:spcAft>
              <a:buClr>
                <a:srgbClr val="FFFFFF"/>
              </a:buClr>
              <a:buSzPts val="1600"/>
              <a:buChar char="»"/>
              <a:defRPr sz="1600">
                <a:solidFill>
                  <a:srgbClr val="FFFFFF"/>
                </a:solidFill>
              </a:defRPr>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74" name="Google Shape;74;p65"/>
          <p:cNvSpPr txBox="1">
            <a:spLocks noGrp="1"/>
          </p:cNvSpPr>
          <p:nvPr>
            <p:ph type="body" idx="2"/>
          </p:nvPr>
        </p:nvSpPr>
        <p:spPr>
          <a:xfrm>
            <a:off x="5943600" y="1600200"/>
            <a:ext cx="2514904" cy="4572000"/>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0"/>
              </a:spcBef>
              <a:spcAft>
                <a:spcPts val="0"/>
              </a:spcAft>
              <a:buClr>
                <a:schemeClr val="dk1"/>
              </a:buClr>
              <a:buSzPts val="2000"/>
              <a:buChar char="•"/>
              <a:defRPr sz="2000">
                <a:solidFill>
                  <a:schemeClr val="dk1"/>
                </a:solidFill>
              </a:defRPr>
            </a:lvl1pPr>
            <a:lvl2pPr marL="914400" lvl="1" indent="-342900" algn="l">
              <a:lnSpc>
                <a:spcPct val="100000"/>
              </a:lnSpc>
              <a:spcBef>
                <a:spcPts val="1200"/>
              </a:spcBef>
              <a:spcAft>
                <a:spcPts val="0"/>
              </a:spcAft>
              <a:buClr>
                <a:schemeClr val="dk1"/>
              </a:buClr>
              <a:buSzPts val="1800"/>
              <a:buChar char="–"/>
              <a:defRPr sz="1800">
                <a:solidFill>
                  <a:schemeClr val="dk1"/>
                </a:solidFill>
              </a:defRPr>
            </a:lvl2pPr>
            <a:lvl3pPr marL="1371600" lvl="2" indent="-330200" algn="l">
              <a:lnSpc>
                <a:spcPct val="100000"/>
              </a:lnSpc>
              <a:spcBef>
                <a:spcPts val="1200"/>
              </a:spcBef>
              <a:spcAft>
                <a:spcPts val="0"/>
              </a:spcAft>
              <a:buClr>
                <a:srgbClr val="6C6463"/>
              </a:buClr>
              <a:buSzPts val="1600"/>
              <a:buChar char="•"/>
              <a:defRPr sz="1600">
                <a:solidFill>
                  <a:srgbClr val="6C6463"/>
                </a:solidFill>
              </a:defRPr>
            </a:lvl3pPr>
            <a:lvl4pPr marL="1828800" lvl="3" indent="-317500" algn="l">
              <a:lnSpc>
                <a:spcPct val="100000"/>
              </a:lnSpc>
              <a:spcBef>
                <a:spcPts val="280"/>
              </a:spcBef>
              <a:spcAft>
                <a:spcPts val="0"/>
              </a:spcAft>
              <a:buClr>
                <a:srgbClr val="6C6463"/>
              </a:buClr>
              <a:buSzPts val="1400"/>
              <a:buChar char="–"/>
              <a:defRPr sz="1400">
                <a:solidFill>
                  <a:srgbClr val="6C6463"/>
                </a:solidFill>
              </a:defRPr>
            </a:lvl4pPr>
            <a:lvl5pPr marL="2286000" lvl="4" indent="-330200" algn="l">
              <a:lnSpc>
                <a:spcPct val="100000"/>
              </a:lnSpc>
              <a:spcBef>
                <a:spcPts val="320"/>
              </a:spcBef>
              <a:spcAft>
                <a:spcPts val="0"/>
              </a:spcAft>
              <a:buClr>
                <a:srgbClr val="FFFFFF"/>
              </a:buClr>
              <a:buSzPts val="1600"/>
              <a:buChar char="»"/>
              <a:defRPr sz="1600">
                <a:solidFill>
                  <a:srgbClr val="FFFFFF"/>
                </a:solidFill>
              </a:defRPr>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75" name="Google Shape;75;p65"/>
          <p:cNvSpPr txBox="1">
            <a:spLocks noGrp="1"/>
          </p:cNvSpPr>
          <p:nvPr>
            <p:ph type="title"/>
          </p:nvPr>
        </p:nvSpPr>
        <p:spPr>
          <a:xfrm>
            <a:off x="686104" y="848380"/>
            <a:ext cx="7772400" cy="523220"/>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651D32"/>
              </a:buClr>
              <a:buSzPts val="2800"/>
              <a:buFont typeface="Gill Sans"/>
              <a:buNone/>
              <a:defRPr>
                <a:solidFill>
                  <a:srgbClr val="651D32"/>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65"/>
          <p:cNvSpPr txBox="1">
            <a:spLocks noGrp="1"/>
          </p:cNvSpPr>
          <p:nvPr>
            <p:ph type="body" idx="3"/>
          </p:nvPr>
        </p:nvSpPr>
        <p:spPr>
          <a:xfrm>
            <a:off x="3314548" y="1600200"/>
            <a:ext cx="2514904" cy="4572000"/>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0"/>
              </a:spcBef>
              <a:spcAft>
                <a:spcPts val="0"/>
              </a:spcAft>
              <a:buClr>
                <a:schemeClr val="dk1"/>
              </a:buClr>
              <a:buSzPts val="2000"/>
              <a:buChar char="•"/>
              <a:defRPr sz="2000">
                <a:solidFill>
                  <a:schemeClr val="dk1"/>
                </a:solidFill>
              </a:defRPr>
            </a:lvl1pPr>
            <a:lvl2pPr marL="914400" lvl="1" indent="-342900" algn="l">
              <a:lnSpc>
                <a:spcPct val="100000"/>
              </a:lnSpc>
              <a:spcBef>
                <a:spcPts val="1200"/>
              </a:spcBef>
              <a:spcAft>
                <a:spcPts val="0"/>
              </a:spcAft>
              <a:buClr>
                <a:schemeClr val="dk1"/>
              </a:buClr>
              <a:buSzPts val="1800"/>
              <a:buChar char="–"/>
              <a:defRPr sz="1800">
                <a:solidFill>
                  <a:schemeClr val="dk1"/>
                </a:solidFill>
              </a:defRPr>
            </a:lvl2pPr>
            <a:lvl3pPr marL="1371600" lvl="2" indent="-330200" algn="l">
              <a:lnSpc>
                <a:spcPct val="100000"/>
              </a:lnSpc>
              <a:spcBef>
                <a:spcPts val="1200"/>
              </a:spcBef>
              <a:spcAft>
                <a:spcPts val="0"/>
              </a:spcAft>
              <a:buClr>
                <a:srgbClr val="6C6463"/>
              </a:buClr>
              <a:buSzPts val="1600"/>
              <a:buChar char="•"/>
              <a:defRPr sz="1600">
                <a:solidFill>
                  <a:srgbClr val="6C6463"/>
                </a:solidFill>
              </a:defRPr>
            </a:lvl3pPr>
            <a:lvl4pPr marL="1828800" lvl="3" indent="-317500" algn="l">
              <a:lnSpc>
                <a:spcPct val="100000"/>
              </a:lnSpc>
              <a:spcBef>
                <a:spcPts val="280"/>
              </a:spcBef>
              <a:spcAft>
                <a:spcPts val="0"/>
              </a:spcAft>
              <a:buClr>
                <a:srgbClr val="6C6463"/>
              </a:buClr>
              <a:buSzPts val="1400"/>
              <a:buChar char="–"/>
              <a:defRPr sz="1400">
                <a:solidFill>
                  <a:srgbClr val="6C6463"/>
                </a:solidFill>
              </a:defRPr>
            </a:lvl4pPr>
            <a:lvl5pPr marL="2286000" lvl="4" indent="-330200" algn="l">
              <a:lnSpc>
                <a:spcPct val="100000"/>
              </a:lnSpc>
              <a:spcBef>
                <a:spcPts val="320"/>
              </a:spcBef>
              <a:spcAft>
                <a:spcPts val="0"/>
              </a:spcAft>
              <a:buClr>
                <a:srgbClr val="FFFFFF"/>
              </a:buClr>
              <a:buSzPts val="1600"/>
              <a:buChar char="»"/>
              <a:defRPr sz="1600">
                <a:solidFill>
                  <a:srgbClr val="FFFFFF"/>
                </a:solidFill>
              </a:defRPr>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Red/White 1 Content + Bottom Photo">
  <p:cSld name="Red/White 1 Content + Bottom Photo">
    <p:spTree>
      <p:nvGrpSpPr>
        <p:cNvPr id="1" name="Shape 77"/>
        <p:cNvGrpSpPr/>
        <p:nvPr/>
      </p:nvGrpSpPr>
      <p:grpSpPr>
        <a:xfrm>
          <a:off x="0" y="0"/>
          <a:ext cx="0" cy="0"/>
          <a:chOff x="0" y="0"/>
          <a:chExt cx="0" cy="0"/>
        </a:xfrm>
      </p:grpSpPr>
      <p:sp>
        <p:nvSpPr>
          <p:cNvPr id="78" name="Google Shape;78;p66"/>
          <p:cNvSpPr>
            <a:spLocks noGrp="1"/>
          </p:cNvSpPr>
          <p:nvPr>
            <p:ph type="pic" idx="2"/>
          </p:nvPr>
        </p:nvSpPr>
        <p:spPr>
          <a:xfrm>
            <a:off x="152400" y="3429000"/>
            <a:ext cx="8839200" cy="3276600"/>
          </a:xfrm>
          <a:prstGeom prst="rect">
            <a:avLst/>
          </a:prstGeom>
          <a:solidFill>
            <a:srgbClr val="E7E7E5"/>
          </a:solidFill>
          <a:ln>
            <a:noFill/>
          </a:ln>
        </p:spPr>
      </p:sp>
      <p:sp>
        <p:nvSpPr>
          <p:cNvPr id="79" name="Google Shape;79;p66"/>
          <p:cNvSpPr txBox="1">
            <a:spLocks noGrp="1"/>
          </p:cNvSpPr>
          <p:nvPr>
            <p:ph type="body" idx="1"/>
          </p:nvPr>
        </p:nvSpPr>
        <p:spPr>
          <a:xfrm>
            <a:off x="685800" y="1600200"/>
            <a:ext cx="7772400" cy="1600200"/>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0"/>
              </a:spcBef>
              <a:spcAft>
                <a:spcPts val="0"/>
              </a:spcAft>
              <a:buClr>
                <a:schemeClr val="dk1"/>
              </a:buClr>
              <a:buSzPts val="2000"/>
              <a:buChar char="•"/>
              <a:defRPr>
                <a:solidFill>
                  <a:schemeClr val="dk1"/>
                </a:solidFill>
              </a:defRPr>
            </a:lvl1pPr>
            <a:lvl2pPr marL="914400" lvl="1" indent="-355600" algn="l">
              <a:lnSpc>
                <a:spcPct val="100000"/>
              </a:lnSpc>
              <a:spcBef>
                <a:spcPts val="1200"/>
              </a:spcBef>
              <a:spcAft>
                <a:spcPts val="0"/>
              </a:spcAft>
              <a:buClr>
                <a:schemeClr val="dk1"/>
              </a:buClr>
              <a:buSzPts val="2000"/>
              <a:buChar char="–"/>
              <a:defRPr>
                <a:solidFill>
                  <a:schemeClr val="dk1"/>
                </a:solidFill>
              </a:defRPr>
            </a:lvl2pPr>
            <a:lvl3pPr marL="1371600" lvl="2" indent="-342900" algn="l">
              <a:lnSpc>
                <a:spcPct val="100000"/>
              </a:lnSpc>
              <a:spcBef>
                <a:spcPts val="1200"/>
              </a:spcBef>
              <a:spcAft>
                <a:spcPts val="0"/>
              </a:spcAft>
              <a:buClr>
                <a:srgbClr val="6C6463"/>
              </a:buClr>
              <a:buSzPts val="1800"/>
              <a:buChar char="•"/>
              <a:defRPr>
                <a:solidFill>
                  <a:srgbClr val="6C6463"/>
                </a:solidFill>
              </a:defRPr>
            </a:lvl3pPr>
            <a:lvl4pPr marL="1828800" lvl="3" indent="-330200" algn="l">
              <a:lnSpc>
                <a:spcPct val="100000"/>
              </a:lnSpc>
              <a:spcBef>
                <a:spcPts val="320"/>
              </a:spcBef>
              <a:spcAft>
                <a:spcPts val="0"/>
              </a:spcAft>
              <a:buClr>
                <a:srgbClr val="6C6463"/>
              </a:buClr>
              <a:buSzPts val="1600"/>
              <a:buChar char="–"/>
              <a:defRPr>
                <a:solidFill>
                  <a:srgbClr val="6C6463"/>
                </a:solidFill>
              </a:defRPr>
            </a:lvl4pPr>
            <a:lvl5pPr marL="2286000" lvl="4" indent="-317500" algn="l">
              <a:lnSpc>
                <a:spcPct val="100000"/>
              </a:lnSpc>
              <a:spcBef>
                <a:spcPts val="280"/>
              </a:spcBef>
              <a:spcAft>
                <a:spcPts val="0"/>
              </a:spcAft>
              <a:buClr>
                <a:srgbClr val="FFFFFF"/>
              </a:buClr>
              <a:buSzPts val="1400"/>
              <a:buChar char="»"/>
              <a:defRPr>
                <a:solidFill>
                  <a:srgbClr val="FFFFFF"/>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0" name="Google Shape;80;p66"/>
          <p:cNvSpPr txBox="1">
            <a:spLocks noGrp="1"/>
          </p:cNvSpPr>
          <p:nvPr>
            <p:ph type="title"/>
          </p:nvPr>
        </p:nvSpPr>
        <p:spPr>
          <a:xfrm>
            <a:off x="686104" y="848380"/>
            <a:ext cx="7772400" cy="523220"/>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651D32"/>
              </a:buClr>
              <a:buSzPts val="2800"/>
              <a:buFont typeface="Gill Sans"/>
              <a:buNone/>
              <a:defRPr>
                <a:solidFill>
                  <a:srgbClr val="651D3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66"/>
          <p:cNvSpPr txBox="1">
            <a:spLocks noGrp="1"/>
          </p:cNvSpPr>
          <p:nvPr>
            <p:ph type="body" idx="3"/>
          </p:nvPr>
        </p:nvSpPr>
        <p:spPr>
          <a:xfrm rot="-5400000">
            <a:off x="7527667" y="4708266"/>
            <a:ext cx="2743200" cy="184666"/>
          </a:xfrm>
          <a:prstGeom prst="rect">
            <a:avLst/>
          </a:prstGeom>
          <a:noFill/>
          <a:ln>
            <a:noFill/>
          </a:ln>
        </p:spPr>
        <p:txBody>
          <a:bodyPr spcFirstLastPara="1" wrap="square" lIns="91425" tIns="45700" rIns="91425" bIns="45700" anchor="t" anchorCtr="0">
            <a:spAutoFit/>
          </a:bodyPr>
          <a:lstStyle>
            <a:lvl1pPr marL="457200" lvl="0" indent="-228600" algn="r">
              <a:lnSpc>
                <a:spcPct val="100000"/>
              </a:lnSpc>
              <a:spcBef>
                <a:spcPts val="0"/>
              </a:spcBef>
              <a:spcAft>
                <a:spcPts val="0"/>
              </a:spcAft>
              <a:buClr>
                <a:srgbClr val="FFFFFF"/>
              </a:buClr>
              <a:buSzPts val="600"/>
              <a:buNone/>
              <a:defRPr sz="600">
                <a:solidFill>
                  <a:srgbClr val="FFFFFF"/>
                </a:solidFill>
              </a:defRPr>
            </a:lvl1pPr>
            <a:lvl2pPr marL="914400" lvl="1" indent="-228600" algn="l">
              <a:lnSpc>
                <a:spcPct val="100000"/>
              </a:lnSpc>
              <a:spcBef>
                <a:spcPts val="1200"/>
              </a:spcBef>
              <a:spcAft>
                <a:spcPts val="0"/>
              </a:spcAft>
              <a:buClr>
                <a:schemeClr val="lt1"/>
              </a:buClr>
              <a:buSzPts val="1800"/>
              <a:buNone/>
              <a:defRPr sz="1800">
                <a:solidFill>
                  <a:schemeClr val="lt1"/>
                </a:solidFill>
              </a:defRPr>
            </a:lvl2pPr>
            <a:lvl3pPr marL="1371600" lvl="2" indent="-228600" algn="l">
              <a:lnSpc>
                <a:spcPct val="100000"/>
              </a:lnSpc>
              <a:spcBef>
                <a:spcPts val="1200"/>
              </a:spcBef>
              <a:spcAft>
                <a:spcPts val="0"/>
              </a:spcAft>
              <a:buClr>
                <a:schemeClr val="lt1"/>
              </a:buClr>
              <a:buSzPts val="1600"/>
              <a:buNone/>
              <a:defRPr sz="1600">
                <a:solidFill>
                  <a:schemeClr val="lt1"/>
                </a:solidFill>
              </a:defRPr>
            </a:lvl3pPr>
            <a:lvl4pPr marL="1828800" lvl="3" indent="-228600" algn="l">
              <a:lnSpc>
                <a:spcPct val="100000"/>
              </a:lnSpc>
              <a:spcBef>
                <a:spcPts val="280"/>
              </a:spcBef>
              <a:spcAft>
                <a:spcPts val="0"/>
              </a:spcAft>
              <a:buClr>
                <a:schemeClr val="lt1"/>
              </a:buClr>
              <a:buSzPts val="1400"/>
              <a:buNone/>
              <a:defRPr sz="1400">
                <a:solidFill>
                  <a:schemeClr val="lt1"/>
                </a:solidFill>
              </a:defRPr>
            </a:lvl4pPr>
            <a:lvl5pPr marL="2286000" lvl="4" indent="-228600" algn="l">
              <a:lnSpc>
                <a:spcPct val="100000"/>
              </a:lnSpc>
              <a:spcBef>
                <a:spcPts val="240"/>
              </a:spcBef>
              <a:spcAft>
                <a:spcPts val="0"/>
              </a:spcAft>
              <a:buClr>
                <a:schemeClr val="lt1"/>
              </a:buClr>
              <a:buSzPts val="1200"/>
              <a:buNone/>
              <a:defRPr sz="1200">
                <a:solidFill>
                  <a:schemeClr val="lt1"/>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Red/White 1 Content + Right Photo">
  <p:cSld name="Red/White 1 Content + Right Photo">
    <p:spTree>
      <p:nvGrpSpPr>
        <p:cNvPr id="1" name="Shape 82"/>
        <p:cNvGrpSpPr/>
        <p:nvPr/>
      </p:nvGrpSpPr>
      <p:grpSpPr>
        <a:xfrm>
          <a:off x="0" y="0"/>
          <a:ext cx="0" cy="0"/>
          <a:chOff x="0" y="0"/>
          <a:chExt cx="0" cy="0"/>
        </a:xfrm>
      </p:grpSpPr>
      <p:sp>
        <p:nvSpPr>
          <p:cNvPr id="83" name="Google Shape;83;p67"/>
          <p:cNvSpPr>
            <a:spLocks noGrp="1"/>
          </p:cNvSpPr>
          <p:nvPr>
            <p:ph type="pic" idx="2"/>
          </p:nvPr>
        </p:nvSpPr>
        <p:spPr>
          <a:xfrm>
            <a:off x="4572000" y="152400"/>
            <a:ext cx="4419600" cy="6553200"/>
          </a:xfrm>
          <a:prstGeom prst="rect">
            <a:avLst/>
          </a:prstGeom>
          <a:solidFill>
            <a:srgbClr val="E7E7E5"/>
          </a:solidFill>
          <a:ln>
            <a:noFill/>
          </a:ln>
        </p:spPr>
      </p:sp>
      <p:sp>
        <p:nvSpPr>
          <p:cNvPr id="84" name="Google Shape;84;p67"/>
          <p:cNvSpPr txBox="1">
            <a:spLocks noGrp="1"/>
          </p:cNvSpPr>
          <p:nvPr>
            <p:ph type="body" idx="1"/>
          </p:nvPr>
        </p:nvSpPr>
        <p:spPr>
          <a:xfrm>
            <a:off x="685800" y="2057401"/>
            <a:ext cx="3657600" cy="4114799"/>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0"/>
              </a:spcBef>
              <a:spcAft>
                <a:spcPts val="0"/>
              </a:spcAft>
              <a:buClr>
                <a:schemeClr val="dk1"/>
              </a:buClr>
              <a:buSzPts val="2000"/>
              <a:buChar char="•"/>
              <a:defRPr sz="2000">
                <a:solidFill>
                  <a:schemeClr val="dk1"/>
                </a:solidFill>
              </a:defRPr>
            </a:lvl1pPr>
            <a:lvl2pPr marL="914400" lvl="1" indent="-342900" algn="l">
              <a:lnSpc>
                <a:spcPct val="100000"/>
              </a:lnSpc>
              <a:spcBef>
                <a:spcPts val="1200"/>
              </a:spcBef>
              <a:spcAft>
                <a:spcPts val="0"/>
              </a:spcAft>
              <a:buClr>
                <a:schemeClr val="dk1"/>
              </a:buClr>
              <a:buSzPts val="1800"/>
              <a:buChar char="–"/>
              <a:defRPr sz="1800">
                <a:solidFill>
                  <a:schemeClr val="dk1"/>
                </a:solidFill>
              </a:defRPr>
            </a:lvl2pPr>
            <a:lvl3pPr marL="1371600" lvl="2" indent="-330200" algn="l">
              <a:lnSpc>
                <a:spcPct val="100000"/>
              </a:lnSpc>
              <a:spcBef>
                <a:spcPts val="1200"/>
              </a:spcBef>
              <a:spcAft>
                <a:spcPts val="0"/>
              </a:spcAft>
              <a:buClr>
                <a:schemeClr val="dk1"/>
              </a:buClr>
              <a:buSzPts val="1600"/>
              <a:buChar char="•"/>
              <a:defRPr sz="1600">
                <a:solidFill>
                  <a:schemeClr val="dk1"/>
                </a:solidFill>
              </a:defRPr>
            </a:lvl3pPr>
            <a:lvl4pPr marL="1828800" lvl="3" indent="-317500" algn="l">
              <a:lnSpc>
                <a:spcPct val="100000"/>
              </a:lnSpc>
              <a:spcBef>
                <a:spcPts val="280"/>
              </a:spcBef>
              <a:spcAft>
                <a:spcPts val="0"/>
              </a:spcAft>
              <a:buClr>
                <a:schemeClr val="dk1"/>
              </a:buClr>
              <a:buSzPts val="1400"/>
              <a:buChar char="–"/>
              <a:defRPr sz="1400">
                <a:solidFill>
                  <a:schemeClr val="dk1"/>
                </a:solidFill>
              </a:defRPr>
            </a:lvl4pPr>
            <a:lvl5pPr marL="2286000" lvl="4" indent="-317500" algn="l">
              <a:lnSpc>
                <a:spcPct val="100000"/>
              </a:lnSpc>
              <a:spcBef>
                <a:spcPts val="280"/>
              </a:spcBef>
              <a:spcAft>
                <a:spcPts val="0"/>
              </a:spcAft>
              <a:buClr>
                <a:srgbClr val="FFFFFF"/>
              </a:buClr>
              <a:buSzPts val="1400"/>
              <a:buChar char="»"/>
              <a:defRPr>
                <a:solidFill>
                  <a:srgbClr val="FFFFFF"/>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5" name="Google Shape;85;p67"/>
          <p:cNvSpPr txBox="1">
            <a:spLocks noGrp="1"/>
          </p:cNvSpPr>
          <p:nvPr>
            <p:ph type="title"/>
          </p:nvPr>
        </p:nvSpPr>
        <p:spPr>
          <a:xfrm>
            <a:off x="685800" y="843985"/>
            <a:ext cx="3657296" cy="95410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651D32"/>
              </a:buClr>
              <a:buSzPts val="2800"/>
              <a:buFont typeface="Gill Sans"/>
              <a:buNone/>
              <a:defRPr>
                <a:solidFill>
                  <a:srgbClr val="651D3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67"/>
          <p:cNvSpPr txBox="1">
            <a:spLocks noGrp="1"/>
          </p:cNvSpPr>
          <p:nvPr>
            <p:ph type="body" idx="3"/>
          </p:nvPr>
        </p:nvSpPr>
        <p:spPr>
          <a:xfrm rot="-5400000">
            <a:off x="7527667" y="1431666"/>
            <a:ext cx="2743200" cy="184666"/>
          </a:xfrm>
          <a:prstGeom prst="rect">
            <a:avLst/>
          </a:prstGeom>
          <a:noFill/>
          <a:ln>
            <a:noFill/>
          </a:ln>
        </p:spPr>
        <p:txBody>
          <a:bodyPr spcFirstLastPara="1" wrap="square" lIns="91425" tIns="45700" rIns="91425" bIns="45700" anchor="t" anchorCtr="0">
            <a:spAutoFit/>
          </a:bodyPr>
          <a:lstStyle>
            <a:lvl1pPr marL="457200" lvl="0" indent="-228600" algn="r">
              <a:lnSpc>
                <a:spcPct val="100000"/>
              </a:lnSpc>
              <a:spcBef>
                <a:spcPts val="0"/>
              </a:spcBef>
              <a:spcAft>
                <a:spcPts val="0"/>
              </a:spcAft>
              <a:buClr>
                <a:srgbClr val="FFFFFF"/>
              </a:buClr>
              <a:buSzPts val="600"/>
              <a:buNone/>
              <a:defRPr sz="600">
                <a:solidFill>
                  <a:srgbClr val="FFFFFF"/>
                </a:solidFill>
              </a:defRPr>
            </a:lvl1pPr>
            <a:lvl2pPr marL="914400" lvl="1" indent="-228600" algn="l">
              <a:lnSpc>
                <a:spcPct val="100000"/>
              </a:lnSpc>
              <a:spcBef>
                <a:spcPts val="1200"/>
              </a:spcBef>
              <a:spcAft>
                <a:spcPts val="0"/>
              </a:spcAft>
              <a:buClr>
                <a:schemeClr val="lt1"/>
              </a:buClr>
              <a:buSzPts val="1800"/>
              <a:buNone/>
              <a:defRPr sz="1800">
                <a:solidFill>
                  <a:schemeClr val="lt1"/>
                </a:solidFill>
              </a:defRPr>
            </a:lvl2pPr>
            <a:lvl3pPr marL="1371600" lvl="2" indent="-228600" algn="l">
              <a:lnSpc>
                <a:spcPct val="100000"/>
              </a:lnSpc>
              <a:spcBef>
                <a:spcPts val="1200"/>
              </a:spcBef>
              <a:spcAft>
                <a:spcPts val="0"/>
              </a:spcAft>
              <a:buClr>
                <a:schemeClr val="lt1"/>
              </a:buClr>
              <a:buSzPts val="1600"/>
              <a:buNone/>
              <a:defRPr sz="1600">
                <a:solidFill>
                  <a:schemeClr val="lt1"/>
                </a:solidFill>
              </a:defRPr>
            </a:lvl3pPr>
            <a:lvl4pPr marL="1828800" lvl="3" indent="-228600" algn="l">
              <a:lnSpc>
                <a:spcPct val="100000"/>
              </a:lnSpc>
              <a:spcBef>
                <a:spcPts val="280"/>
              </a:spcBef>
              <a:spcAft>
                <a:spcPts val="0"/>
              </a:spcAft>
              <a:buClr>
                <a:schemeClr val="lt1"/>
              </a:buClr>
              <a:buSzPts val="1400"/>
              <a:buNone/>
              <a:defRPr sz="1400">
                <a:solidFill>
                  <a:schemeClr val="lt1"/>
                </a:solidFill>
              </a:defRPr>
            </a:lvl4pPr>
            <a:lvl5pPr marL="2286000" lvl="4" indent="-228600" algn="l">
              <a:lnSpc>
                <a:spcPct val="100000"/>
              </a:lnSpc>
              <a:spcBef>
                <a:spcPts val="240"/>
              </a:spcBef>
              <a:spcAft>
                <a:spcPts val="0"/>
              </a:spcAft>
              <a:buClr>
                <a:schemeClr val="lt1"/>
              </a:buClr>
              <a:buSzPts val="1200"/>
              <a:buNone/>
              <a:defRPr sz="1200">
                <a:solidFill>
                  <a:schemeClr val="lt1"/>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Red/White Title Only">
  <p:cSld name="Red/White Title Only">
    <p:spTree>
      <p:nvGrpSpPr>
        <p:cNvPr id="1" name="Shape 87"/>
        <p:cNvGrpSpPr/>
        <p:nvPr/>
      </p:nvGrpSpPr>
      <p:grpSpPr>
        <a:xfrm>
          <a:off x="0" y="0"/>
          <a:ext cx="0" cy="0"/>
          <a:chOff x="0" y="0"/>
          <a:chExt cx="0" cy="0"/>
        </a:xfrm>
      </p:grpSpPr>
      <p:sp>
        <p:nvSpPr>
          <p:cNvPr id="88" name="Google Shape;88;p68"/>
          <p:cNvSpPr>
            <a:spLocks noGrp="1"/>
          </p:cNvSpPr>
          <p:nvPr>
            <p:ph type="pic" idx="2"/>
          </p:nvPr>
        </p:nvSpPr>
        <p:spPr>
          <a:xfrm>
            <a:off x="152400" y="152400"/>
            <a:ext cx="4419600" cy="6553200"/>
          </a:xfrm>
          <a:prstGeom prst="rect">
            <a:avLst/>
          </a:prstGeom>
          <a:solidFill>
            <a:srgbClr val="E7E7E5"/>
          </a:solidFill>
          <a:ln>
            <a:noFill/>
          </a:ln>
        </p:spPr>
      </p:sp>
      <p:sp>
        <p:nvSpPr>
          <p:cNvPr id="89" name="Google Shape;89;p68"/>
          <p:cNvSpPr txBox="1">
            <a:spLocks noGrp="1"/>
          </p:cNvSpPr>
          <p:nvPr>
            <p:ph type="body" idx="1"/>
          </p:nvPr>
        </p:nvSpPr>
        <p:spPr>
          <a:xfrm rot="-5400000">
            <a:off x="3108067" y="1431666"/>
            <a:ext cx="2743200" cy="184666"/>
          </a:xfrm>
          <a:prstGeom prst="rect">
            <a:avLst/>
          </a:prstGeom>
          <a:noFill/>
          <a:ln>
            <a:noFill/>
          </a:ln>
        </p:spPr>
        <p:txBody>
          <a:bodyPr spcFirstLastPara="1" wrap="square" lIns="91425" tIns="45700" rIns="91425" bIns="45700" anchor="t" anchorCtr="0">
            <a:spAutoFit/>
          </a:bodyPr>
          <a:lstStyle>
            <a:lvl1pPr marL="457200" lvl="0" indent="-228600" algn="r">
              <a:lnSpc>
                <a:spcPct val="100000"/>
              </a:lnSpc>
              <a:spcBef>
                <a:spcPts val="0"/>
              </a:spcBef>
              <a:spcAft>
                <a:spcPts val="0"/>
              </a:spcAft>
              <a:buClr>
                <a:srgbClr val="FFFFFF"/>
              </a:buClr>
              <a:buSzPts val="600"/>
              <a:buNone/>
              <a:defRPr sz="600">
                <a:solidFill>
                  <a:srgbClr val="FFFFFF"/>
                </a:solidFill>
              </a:defRPr>
            </a:lvl1pPr>
            <a:lvl2pPr marL="914400" lvl="1" indent="-228600" algn="l">
              <a:lnSpc>
                <a:spcPct val="100000"/>
              </a:lnSpc>
              <a:spcBef>
                <a:spcPts val="1200"/>
              </a:spcBef>
              <a:spcAft>
                <a:spcPts val="0"/>
              </a:spcAft>
              <a:buClr>
                <a:schemeClr val="lt1"/>
              </a:buClr>
              <a:buSzPts val="1800"/>
              <a:buNone/>
              <a:defRPr sz="1800">
                <a:solidFill>
                  <a:schemeClr val="lt1"/>
                </a:solidFill>
              </a:defRPr>
            </a:lvl2pPr>
            <a:lvl3pPr marL="1371600" lvl="2" indent="-228600" algn="l">
              <a:lnSpc>
                <a:spcPct val="100000"/>
              </a:lnSpc>
              <a:spcBef>
                <a:spcPts val="1200"/>
              </a:spcBef>
              <a:spcAft>
                <a:spcPts val="0"/>
              </a:spcAft>
              <a:buClr>
                <a:schemeClr val="lt1"/>
              </a:buClr>
              <a:buSzPts val="1600"/>
              <a:buNone/>
              <a:defRPr sz="1600">
                <a:solidFill>
                  <a:schemeClr val="lt1"/>
                </a:solidFill>
              </a:defRPr>
            </a:lvl3pPr>
            <a:lvl4pPr marL="1828800" lvl="3" indent="-228600" algn="l">
              <a:lnSpc>
                <a:spcPct val="100000"/>
              </a:lnSpc>
              <a:spcBef>
                <a:spcPts val="280"/>
              </a:spcBef>
              <a:spcAft>
                <a:spcPts val="0"/>
              </a:spcAft>
              <a:buClr>
                <a:schemeClr val="lt1"/>
              </a:buClr>
              <a:buSzPts val="1400"/>
              <a:buNone/>
              <a:defRPr sz="1400">
                <a:solidFill>
                  <a:schemeClr val="lt1"/>
                </a:solidFill>
              </a:defRPr>
            </a:lvl4pPr>
            <a:lvl5pPr marL="2286000" lvl="4" indent="-228600" algn="l">
              <a:lnSpc>
                <a:spcPct val="100000"/>
              </a:lnSpc>
              <a:spcBef>
                <a:spcPts val="240"/>
              </a:spcBef>
              <a:spcAft>
                <a:spcPts val="0"/>
              </a:spcAft>
              <a:buClr>
                <a:schemeClr val="lt1"/>
              </a:buClr>
              <a:buSzPts val="1200"/>
              <a:buNone/>
              <a:defRPr sz="1200">
                <a:solidFill>
                  <a:schemeClr val="lt1"/>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90" name="Google Shape;90;p68"/>
          <p:cNvSpPr txBox="1">
            <a:spLocks noGrp="1"/>
          </p:cNvSpPr>
          <p:nvPr>
            <p:ph type="title"/>
          </p:nvPr>
        </p:nvSpPr>
        <p:spPr>
          <a:xfrm>
            <a:off x="4877104" y="2971800"/>
            <a:ext cx="3885896" cy="954107"/>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Clr>
                <a:srgbClr val="651D32"/>
              </a:buClr>
              <a:buSzPts val="2800"/>
              <a:buFont typeface="Gill Sans"/>
              <a:buNone/>
              <a:defRPr>
                <a:solidFill>
                  <a:srgbClr val="651D3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ntact Info">
  <p:cSld name="Contact Info">
    <p:spTree>
      <p:nvGrpSpPr>
        <p:cNvPr id="1" name="Shape 91"/>
        <p:cNvGrpSpPr/>
        <p:nvPr/>
      </p:nvGrpSpPr>
      <p:grpSpPr>
        <a:xfrm>
          <a:off x="0" y="0"/>
          <a:ext cx="0" cy="0"/>
          <a:chOff x="0" y="0"/>
          <a:chExt cx="0" cy="0"/>
        </a:xfrm>
      </p:grpSpPr>
      <p:pic>
        <p:nvPicPr>
          <p:cNvPr id="92" name="Google Shape;92;p69"/>
          <p:cNvPicPr preferRelativeResize="0"/>
          <p:nvPr/>
        </p:nvPicPr>
        <p:blipFill rotWithShape="1">
          <a:blip r:embed="rId2">
            <a:alphaModFix/>
          </a:blip>
          <a:srcRect/>
          <a:stretch/>
        </p:blipFill>
        <p:spPr>
          <a:xfrm>
            <a:off x="152400" y="126997"/>
            <a:ext cx="8839200" cy="6578603"/>
          </a:xfrm>
          <a:prstGeom prst="rect">
            <a:avLst/>
          </a:prstGeom>
          <a:noFill/>
          <a:ln>
            <a:noFill/>
          </a:ln>
        </p:spPr>
      </p:pic>
      <p:sp>
        <p:nvSpPr>
          <p:cNvPr id="93" name="Google Shape;93;p69"/>
          <p:cNvSpPr txBox="1">
            <a:spLocks noGrp="1"/>
          </p:cNvSpPr>
          <p:nvPr>
            <p:ph type="body" idx="1"/>
          </p:nvPr>
        </p:nvSpPr>
        <p:spPr>
          <a:xfrm rot="-5400000">
            <a:off x="7527667" y="1431666"/>
            <a:ext cx="2743200" cy="184666"/>
          </a:xfrm>
          <a:prstGeom prst="rect">
            <a:avLst/>
          </a:prstGeom>
          <a:noFill/>
          <a:ln>
            <a:noFill/>
          </a:ln>
        </p:spPr>
        <p:txBody>
          <a:bodyPr spcFirstLastPara="1" wrap="square" lIns="91425" tIns="45700" rIns="91425" bIns="45700" anchor="t" anchorCtr="0">
            <a:spAutoFit/>
          </a:bodyPr>
          <a:lstStyle>
            <a:lvl1pPr marL="457200" lvl="0" indent="-228600" algn="r">
              <a:lnSpc>
                <a:spcPct val="100000"/>
              </a:lnSpc>
              <a:spcBef>
                <a:spcPts val="0"/>
              </a:spcBef>
              <a:spcAft>
                <a:spcPts val="0"/>
              </a:spcAft>
              <a:buClr>
                <a:srgbClr val="FFFFFF"/>
              </a:buClr>
              <a:buSzPts val="600"/>
              <a:buNone/>
              <a:defRPr sz="600">
                <a:solidFill>
                  <a:srgbClr val="FFFFFF"/>
                </a:solidFill>
              </a:defRPr>
            </a:lvl1pPr>
            <a:lvl2pPr marL="914400" lvl="1" indent="-228600" algn="l">
              <a:lnSpc>
                <a:spcPct val="100000"/>
              </a:lnSpc>
              <a:spcBef>
                <a:spcPts val="1200"/>
              </a:spcBef>
              <a:spcAft>
                <a:spcPts val="0"/>
              </a:spcAft>
              <a:buClr>
                <a:schemeClr val="lt1"/>
              </a:buClr>
              <a:buSzPts val="1800"/>
              <a:buNone/>
              <a:defRPr sz="1800">
                <a:solidFill>
                  <a:schemeClr val="lt1"/>
                </a:solidFill>
              </a:defRPr>
            </a:lvl2pPr>
            <a:lvl3pPr marL="1371600" lvl="2" indent="-228600" algn="l">
              <a:lnSpc>
                <a:spcPct val="100000"/>
              </a:lnSpc>
              <a:spcBef>
                <a:spcPts val="1200"/>
              </a:spcBef>
              <a:spcAft>
                <a:spcPts val="0"/>
              </a:spcAft>
              <a:buClr>
                <a:schemeClr val="lt1"/>
              </a:buClr>
              <a:buSzPts val="1600"/>
              <a:buNone/>
              <a:defRPr sz="1600">
                <a:solidFill>
                  <a:schemeClr val="lt1"/>
                </a:solidFill>
              </a:defRPr>
            </a:lvl3pPr>
            <a:lvl4pPr marL="1828800" lvl="3" indent="-228600" algn="l">
              <a:lnSpc>
                <a:spcPct val="100000"/>
              </a:lnSpc>
              <a:spcBef>
                <a:spcPts val="280"/>
              </a:spcBef>
              <a:spcAft>
                <a:spcPts val="0"/>
              </a:spcAft>
              <a:buClr>
                <a:schemeClr val="lt1"/>
              </a:buClr>
              <a:buSzPts val="1400"/>
              <a:buNone/>
              <a:defRPr sz="1400">
                <a:solidFill>
                  <a:schemeClr val="lt1"/>
                </a:solidFill>
              </a:defRPr>
            </a:lvl4pPr>
            <a:lvl5pPr marL="2286000" lvl="4" indent="-228600" algn="l">
              <a:lnSpc>
                <a:spcPct val="100000"/>
              </a:lnSpc>
              <a:spcBef>
                <a:spcPts val="240"/>
              </a:spcBef>
              <a:spcAft>
                <a:spcPts val="0"/>
              </a:spcAft>
              <a:buClr>
                <a:schemeClr val="lt1"/>
              </a:buClr>
              <a:buSzPts val="1200"/>
              <a:buNone/>
              <a:defRPr sz="1200">
                <a:solidFill>
                  <a:schemeClr val="lt1"/>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94" name="Google Shape;94;p69"/>
          <p:cNvSpPr txBox="1">
            <a:spLocks noGrp="1"/>
          </p:cNvSpPr>
          <p:nvPr>
            <p:ph type="dt" idx="10"/>
          </p:nvPr>
        </p:nvSpPr>
        <p:spPr>
          <a:xfrm>
            <a:off x="152400" y="6520934"/>
            <a:ext cx="2133600" cy="184666"/>
          </a:xfrm>
          <a:prstGeom prst="rect">
            <a:avLst/>
          </a:prstGeom>
          <a:noFill/>
          <a:ln>
            <a:noFill/>
          </a:ln>
        </p:spPr>
        <p:txBody>
          <a:bodyPr spcFirstLastPara="1" wrap="square" lIns="91425" tIns="45700" rIns="91425" bIns="45700" anchor="ctr" anchorCtr="0">
            <a:spAutoFit/>
          </a:bodyPr>
          <a:lstStyle>
            <a:lvl1pPr marR="0" lvl="0" algn="l" rtl="0">
              <a:lnSpc>
                <a:spcPct val="100000"/>
              </a:lnSpc>
              <a:spcBef>
                <a:spcPts val="0"/>
              </a:spcBef>
              <a:spcAft>
                <a:spcPts val="0"/>
              </a:spcAft>
              <a:buClr>
                <a:srgbClr val="000000"/>
              </a:buClr>
              <a:buSzPts val="1400"/>
              <a:buFont typeface="Arial"/>
              <a:buNone/>
              <a:defRPr sz="600" b="0" i="0" u="none" strike="noStrike" cap="none">
                <a:solidFill>
                  <a:srgbClr val="FFFFFF"/>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9pPr>
          </a:lstStyle>
          <a:p>
            <a:endParaRPr/>
          </a:p>
        </p:txBody>
      </p:sp>
      <p:sp>
        <p:nvSpPr>
          <p:cNvPr id="95" name="Google Shape;95;p69"/>
          <p:cNvSpPr txBox="1">
            <a:spLocks noGrp="1"/>
          </p:cNvSpPr>
          <p:nvPr>
            <p:ph type="sldNum" idx="12"/>
          </p:nvPr>
        </p:nvSpPr>
        <p:spPr>
          <a:xfrm>
            <a:off x="6858000" y="6520934"/>
            <a:ext cx="2133600" cy="184666"/>
          </a:xfrm>
          <a:prstGeom prst="rect">
            <a:avLst/>
          </a:prstGeom>
          <a:noFill/>
          <a:ln>
            <a:noFill/>
          </a:ln>
        </p:spPr>
        <p:txBody>
          <a:bodyPr spcFirstLastPara="1" wrap="square" lIns="91425" tIns="45700" rIns="91425" bIns="45700" anchor="ctr" anchorCtr="0">
            <a:sp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pic>
        <p:nvPicPr>
          <p:cNvPr id="96" name="Google Shape;96;p69"/>
          <p:cNvPicPr preferRelativeResize="0"/>
          <p:nvPr/>
        </p:nvPicPr>
        <p:blipFill rotWithShape="1">
          <a:blip r:embed="rId3">
            <a:alphaModFix/>
          </a:blip>
          <a:srcRect/>
          <a:stretch/>
        </p:blipFill>
        <p:spPr>
          <a:xfrm>
            <a:off x="692285" y="5943600"/>
            <a:ext cx="1524000" cy="457200"/>
          </a:xfrm>
          <a:prstGeom prst="rect">
            <a:avLst/>
          </a:prstGeom>
          <a:noFill/>
          <a:ln>
            <a:noFill/>
          </a:ln>
        </p:spPr>
      </p:pic>
      <p:sp>
        <p:nvSpPr>
          <p:cNvPr id="97" name="Google Shape;97;p69"/>
          <p:cNvSpPr txBox="1">
            <a:spLocks noGrp="1"/>
          </p:cNvSpPr>
          <p:nvPr>
            <p:ph type="subTitle" idx="2"/>
          </p:nvPr>
        </p:nvSpPr>
        <p:spPr>
          <a:xfrm>
            <a:off x="685800" y="4114800"/>
            <a:ext cx="3429000" cy="1600200"/>
          </a:xfrm>
          <a:prstGeom prst="rect">
            <a:avLst/>
          </a:prstGeom>
          <a:noFill/>
          <a:ln>
            <a:noFill/>
          </a:ln>
          <a:effectLst>
            <a:outerShdw blurRad="254000" algn="tl" rotWithShape="0">
              <a:srgbClr val="000000">
                <a:alpha val="40000"/>
              </a:srgbClr>
            </a:outerShdw>
          </a:effectLst>
        </p:spPr>
        <p:txBody>
          <a:bodyPr spcFirstLastPara="1" wrap="square" lIns="91425" tIns="45700" rIns="91425" bIns="45700" anchor="t" anchorCtr="0">
            <a:normAutofit/>
          </a:bodyPr>
          <a:lstStyle>
            <a:lvl1pPr lvl="0" algn="l">
              <a:lnSpc>
                <a:spcPct val="100000"/>
              </a:lnSpc>
              <a:spcBef>
                <a:spcPts val="0"/>
              </a:spcBef>
              <a:spcAft>
                <a:spcPts val="0"/>
              </a:spcAft>
              <a:buClr>
                <a:schemeClr val="lt1"/>
              </a:buClr>
              <a:buSzPts val="1800"/>
              <a:buNone/>
              <a:defRPr sz="1800">
                <a:solidFill>
                  <a:schemeClr val="lt1"/>
                </a:solidFill>
              </a:defRPr>
            </a:lvl1pPr>
            <a:lvl2pPr lvl="1" algn="ctr">
              <a:lnSpc>
                <a:spcPct val="100000"/>
              </a:lnSpc>
              <a:spcBef>
                <a:spcPts val="1200"/>
              </a:spcBef>
              <a:spcAft>
                <a:spcPts val="0"/>
              </a:spcAft>
              <a:buClr>
                <a:srgbClr val="888888"/>
              </a:buClr>
              <a:buSzPts val="2000"/>
              <a:buNone/>
              <a:defRPr>
                <a:solidFill>
                  <a:srgbClr val="888888"/>
                </a:solidFill>
              </a:defRPr>
            </a:lvl2pPr>
            <a:lvl3pPr lvl="2" algn="ctr">
              <a:lnSpc>
                <a:spcPct val="100000"/>
              </a:lnSpc>
              <a:spcBef>
                <a:spcPts val="1200"/>
              </a:spcBef>
              <a:spcAft>
                <a:spcPts val="0"/>
              </a:spcAft>
              <a:buClr>
                <a:srgbClr val="888888"/>
              </a:buClr>
              <a:buSzPts val="1800"/>
              <a:buNone/>
              <a:defRPr>
                <a:solidFill>
                  <a:srgbClr val="888888"/>
                </a:solidFill>
              </a:defRPr>
            </a:lvl3pPr>
            <a:lvl4pPr lvl="3" algn="ctr">
              <a:lnSpc>
                <a:spcPct val="100000"/>
              </a:lnSpc>
              <a:spcBef>
                <a:spcPts val="320"/>
              </a:spcBef>
              <a:spcAft>
                <a:spcPts val="0"/>
              </a:spcAft>
              <a:buClr>
                <a:srgbClr val="888888"/>
              </a:buClr>
              <a:buSzPts val="1600"/>
              <a:buNone/>
              <a:defRPr>
                <a:solidFill>
                  <a:srgbClr val="888888"/>
                </a:solidFill>
              </a:defRPr>
            </a:lvl4pPr>
            <a:lvl5pPr lvl="4" algn="ctr">
              <a:lnSpc>
                <a:spcPct val="100000"/>
              </a:lnSpc>
              <a:spcBef>
                <a:spcPts val="280"/>
              </a:spcBef>
              <a:spcAft>
                <a:spcPts val="0"/>
              </a:spcAft>
              <a:buClr>
                <a:srgbClr val="888888"/>
              </a:buClr>
              <a:buSzPts val="14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cxnSp>
        <p:nvCxnSpPr>
          <p:cNvPr id="98" name="Google Shape;98;p69"/>
          <p:cNvCxnSpPr/>
          <p:nvPr/>
        </p:nvCxnSpPr>
        <p:spPr>
          <a:xfrm>
            <a:off x="762000" y="3886200"/>
            <a:ext cx="320040" cy="0"/>
          </a:xfrm>
          <a:prstGeom prst="straightConnector1">
            <a:avLst/>
          </a:prstGeom>
          <a:noFill/>
          <a:ln w="19050" cap="flat" cmpd="sng">
            <a:solidFill>
              <a:srgbClr val="FFFFFF"/>
            </a:solidFill>
            <a:prstDash val="solid"/>
            <a:round/>
            <a:headEnd type="none" w="sm" len="sm"/>
            <a:tailEnd type="none" w="sm" len="sm"/>
          </a:ln>
          <a:effectLst>
            <a:outerShdw blurRad="254000" algn="tl" rotWithShape="0">
              <a:srgbClr val="000000">
                <a:alpha val="40000"/>
              </a:srgbClr>
            </a:outerShdw>
          </a:effectLst>
        </p:spPr>
      </p:cxn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ver - Full Blue">
  <p:cSld name="Cover - Full Blue">
    <p:spTree>
      <p:nvGrpSpPr>
        <p:cNvPr id="1" name="Shape 99"/>
        <p:cNvGrpSpPr/>
        <p:nvPr/>
      </p:nvGrpSpPr>
      <p:grpSpPr>
        <a:xfrm>
          <a:off x="0" y="0"/>
          <a:ext cx="0" cy="0"/>
          <a:chOff x="0" y="0"/>
          <a:chExt cx="0" cy="0"/>
        </a:xfrm>
      </p:grpSpPr>
      <p:pic>
        <p:nvPicPr>
          <p:cNvPr id="100" name="Google Shape;100;p70"/>
          <p:cNvPicPr preferRelativeResize="0"/>
          <p:nvPr/>
        </p:nvPicPr>
        <p:blipFill rotWithShape="1">
          <a:blip r:embed="rId2">
            <a:alphaModFix/>
          </a:blip>
          <a:srcRect/>
          <a:stretch/>
        </p:blipFill>
        <p:spPr>
          <a:xfrm>
            <a:off x="691522" y="685800"/>
            <a:ext cx="1813366" cy="544010"/>
          </a:xfrm>
          <a:prstGeom prst="rect">
            <a:avLst/>
          </a:prstGeom>
          <a:noFill/>
          <a:ln>
            <a:noFill/>
          </a:ln>
        </p:spPr>
      </p:pic>
      <p:sp>
        <p:nvSpPr>
          <p:cNvPr id="101" name="Google Shape;101;p70"/>
          <p:cNvSpPr txBox="1">
            <a:spLocks noGrp="1"/>
          </p:cNvSpPr>
          <p:nvPr>
            <p:ph type="dt" idx="10"/>
          </p:nvPr>
        </p:nvSpPr>
        <p:spPr>
          <a:xfrm>
            <a:off x="152400" y="6520934"/>
            <a:ext cx="2133600" cy="184666"/>
          </a:xfrm>
          <a:prstGeom prst="rect">
            <a:avLst/>
          </a:prstGeom>
          <a:noFill/>
          <a:ln>
            <a:noFill/>
          </a:ln>
        </p:spPr>
        <p:txBody>
          <a:bodyPr spcFirstLastPara="1" wrap="square" lIns="91425" tIns="45700" rIns="91425" bIns="45700" anchor="ctr" anchorCtr="0">
            <a:spAutoFit/>
          </a:bodyPr>
          <a:lstStyle>
            <a:lvl1pPr marR="0" lvl="0" algn="l" rtl="0">
              <a:lnSpc>
                <a:spcPct val="100000"/>
              </a:lnSpc>
              <a:spcBef>
                <a:spcPts val="0"/>
              </a:spcBef>
              <a:spcAft>
                <a:spcPts val="0"/>
              </a:spcAft>
              <a:buClr>
                <a:srgbClr val="000000"/>
              </a:buClr>
              <a:buSzPts val="1400"/>
              <a:buFont typeface="Arial"/>
              <a:buNone/>
              <a:defRPr sz="600" b="0" i="0" u="none" strike="noStrike" cap="none">
                <a:solidFill>
                  <a:srgbClr val="FFFFFF"/>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9pPr>
          </a:lstStyle>
          <a:p>
            <a:endParaRPr/>
          </a:p>
        </p:txBody>
      </p:sp>
      <p:sp>
        <p:nvSpPr>
          <p:cNvPr id="102" name="Google Shape;102;p70"/>
          <p:cNvSpPr txBox="1">
            <a:spLocks noGrp="1"/>
          </p:cNvSpPr>
          <p:nvPr>
            <p:ph type="ftr" idx="11"/>
          </p:nvPr>
        </p:nvSpPr>
        <p:spPr>
          <a:xfrm>
            <a:off x="3124200" y="6520934"/>
            <a:ext cx="2895600" cy="184666"/>
          </a:xfrm>
          <a:prstGeom prst="rect">
            <a:avLst/>
          </a:prstGeom>
          <a:noFill/>
          <a:ln>
            <a:noFill/>
          </a:ln>
        </p:spPr>
        <p:txBody>
          <a:bodyPr spcFirstLastPara="1" wrap="square" lIns="91425" tIns="45700" rIns="91425" bIns="45700" anchor="ctr" anchorCtr="0">
            <a:spAutoFit/>
          </a:bodyPr>
          <a:lstStyle>
            <a:lvl1pPr marR="0" lvl="0" algn="ctr" rtl="0">
              <a:lnSpc>
                <a:spcPct val="100000"/>
              </a:lnSpc>
              <a:spcBef>
                <a:spcPts val="0"/>
              </a:spcBef>
              <a:spcAft>
                <a:spcPts val="0"/>
              </a:spcAft>
              <a:buClr>
                <a:srgbClr val="000000"/>
              </a:buClr>
              <a:buSzPts val="1400"/>
              <a:buFont typeface="Arial"/>
              <a:buNone/>
              <a:defRPr sz="600" b="0" i="0" u="none" strike="noStrike" cap="none">
                <a:solidFill>
                  <a:srgbClr val="FFFFFF"/>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9pPr>
          </a:lstStyle>
          <a:p>
            <a:endParaRPr/>
          </a:p>
        </p:txBody>
      </p:sp>
      <p:sp>
        <p:nvSpPr>
          <p:cNvPr id="103" name="Google Shape;103;p70"/>
          <p:cNvSpPr txBox="1">
            <a:spLocks noGrp="1"/>
          </p:cNvSpPr>
          <p:nvPr>
            <p:ph type="sldNum" idx="12"/>
          </p:nvPr>
        </p:nvSpPr>
        <p:spPr>
          <a:xfrm>
            <a:off x="6858000" y="6520934"/>
            <a:ext cx="2133600" cy="184666"/>
          </a:xfrm>
          <a:prstGeom prst="rect">
            <a:avLst/>
          </a:prstGeom>
          <a:noFill/>
          <a:ln>
            <a:noFill/>
          </a:ln>
        </p:spPr>
        <p:txBody>
          <a:bodyPr spcFirstLastPara="1" wrap="square" lIns="91425" tIns="45700" rIns="91425" bIns="45700" anchor="ctr" anchorCtr="0">
            <a:sp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104" name="Google Shape;104;p70"/>
          <p:cNvSpPr txBox="1">
            <a:spLocks noGrp="1"/>
          </p:cNvSpPr>
          <p:nvPr>
            <p:ph type="ctrTitle"/>
          </p:nvPr>
        </p:nvSpPr>
        <p:spPr>
          <a:xfrm>
            <a:off x="685800" y="2133600"/>
            <a:ext cx="5486400" cy="16002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rgbClr val="FFFFFF"/>
              </a:buClr>
              <a:buSzPts val="3200"/>
              <a:buFont typeface="Gill Sans"/>
              <a:buNone/>
              <a:defRPr sz="32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5" name="Google Shape;105;p70"/>
          <p:cNvSpPr txBox="1">
            <a:spLocks noGrp="1"/>
          </p:cNvSpPr>
          <p:nvPr>
            <p:ph type="subTitle" idx="1"/>
          </p:nvPr>
        </p:nvSpPr>
        <p:spPr>
          <a:xfrm>
            <a:off x="685800" y="4114800"/>
            <a:ext cx="3429000" cy="16002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rgbClr val="FFFFFF"/>
              </a:buClr>
              <a:buSzPts val="1800"/>
              <a:buNone/>
              <a:defRPr sz="1800">
                <a:solidFill>
                  <a:srgbClr val="FFFFFF"/>
                </a:solidFill>
              </a:defRPr>
            </a:lvl1pPr>
            <a:lvl2pPr lvl="1" algn="ctr">
              <a:lnSpc>
                <a:spcPct val="100000"/>
              </a:lnSpc>
              <a:spcBef>
                <a:spcPts val="1200"/>
              </a:spcBef>
              <a:spcAft>
                <a:spcPts val="0"/>
              </a:spcAft>
              <a:buClr>
                <a:srgbClr val="888888"/>
              </a:buClr>
              <a:buSzPts val="2000"/>
              <a:buNone/>
              <a:defRPr>
                <a:solidFill>
                  <a:srgbClr val="888888"/>
                </a:solidFill>
              </a:defRPr>
            </a:lvl2pPr>
            <a:lvl3pPr lvl="2" algn="ctr">
              <a:lnSpc>
                <a:spcPct val="100000"/>
              </a:lnSpc>
              <a:spcBef>
                <a:spcPts val="1200"/>
              </a:spcBef>
              <a:spcAft>
                <a:spcPts val="0"/>
              </a:spcAft>
              <a:buClr>
                <a:srgbClr val="888888"/>
              </a:buClr>
              <a:buSzPts val="1800"/>
              <a:buNone/>
              <a:defRPr>
                <a:solidFill>
                  <a:srgbClr val="888888"/>
                </a:solidFill>
              </a:defRPr>
            </a:lvl3pPr>
            <a:lvl4pPr lvl="3" algn="ctr">
              <a:lnSpc>
                <a:spcPct val="100000"/>
              </a:lnSpc>
              <a:spcBef>
                <a:spcPts val="320"/>
              </a:spcBef>
              <a:spcAft>
                <a:spcPts val="0"/>
              </a:spcAft>
              <a:buClr>
                <a:srgbClr val="888888"/>
              </a:buClr>
              <a:buSzPts val="1600"/>
              <a:buNone/>
              <a:defRPr>
                <a:solidFill>
                  <a:srgbClr val="888888"/>
                </a:solidFill>
              </a:defRPr>
            </a:lvl4pPr>
            <a:lvl5pPr lvl="4" algn="ctr">
              <a:lnSpc>
                <a:spcPct val="100000"/>
              </a:lnSpc>
              <a:spcBef>
                <a:spcPts val="280"/>
              </a:spcBef>
              <a:spcAft>
                <a:spcPts val="0"/>
              </a:spcAft>
              <a:buClr>
                <a:srgbClr val="888888"/>
              </a:buClr>
              <a:buSzPts val="14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cxnSp>
        <p:nvCxnSpPr>
          <p:cNvPr id="106" name="Google Shape;106;p70"/>
          <p:cNvCxnSpPr/>
          <p:nvPr/>
        </p:nvCxnSpPr>
        <p:spPr>
          <a:xfrm>
            <a:off x="762000" y="3886200"/>
            <a:ext cx="320040" cy="0"/>
          </a:xfrm>
          <a:prstGeom prst="straightConnector1">
            <a:avLst/>
          </a:prstGeom>
          <a:noFill/>
          <a:ln w="19050" cap="flat" cmpd="sng">
            <a:solidFill>
              <a:schemeClr val="lt1"/>
            </a:solidFill>
            <a:prstDash val="solid"/>
            <a:round/>
            <a:headEnd type="none" w="sm" len="sm"/>
            <a:tailEnd type="none" w="sm" len="sm"/>
          </a:ln>
        </p:spPr>
      </p:cxn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Divider - Full Blue">
  <p:cSld name="Divider - Full Blue">
    <p:spTree>
      <p:nvGrpSpPr>
        <p:cNvPr id="1" name="Shape 107"/>
        <p:cNvGrpSpPr/>
        <p:nvPr/>
      </p:nvGrpSpPr>
      <p:grpSpPr>
        <a:xfrm>
          <a:off x="0" y="0"/>
          <a:ext cx="0" cy="0"/>
          <a:chOff x="0" y="0"/>
          <a:chExt cx="0" cy="0"/>
        </a:xfrm>
      </p:grpSpPr>
      <p:sp>
        <p:nvSpPr>
          <p:cNvPr id="108" name="Google Shape;108;p71"/>
          <p:cNvSpPr txBox="1">
            <a:spLocks noGrp="1"/>
          </p:cNvSpPr>
          <p:nvPr>
            <p:ph type="title"/>
          </p:nvPr>
        </p:nvSpPr>
        <p:spPr>
          <a:xfrm>
            <a:off x="1143000" y="827782"/>
            <a:ext cx="5486400" cy="1077218"/>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Clr>
                <a:srgbClr val="FFFFFF"/>
              </a:buClr>
              <a:buSzPts val="3200"/>
              <a:buFont typeface="Gill Sans"/>
              <a:buNone/>
              <a:defRPr sz="32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09" name="Google Shape;109;p71"/>
          <p:cNvPicPr preferRelativeResize="0"/>
          <p:nvPr/>
        </p:nvPicPr>
        <p:blipFill rotWithShape="1">
          <a:blip r:embed="rId2">
            <a:alphaModFix/>
          </a:blip>
          <a:srcRect/>
          <a:stretch/>
        </p:blipFill>
        <p:spPr>
          <a:xfrm>
            <a:off x="692285" y="5943600"/>
            <a:ext cx="1524000" cy="457200"/>
          </a:xfrm>
          <a:prstGeom prst="rect">
            <a:avLst/>
          </a:prstGeom>
          <a:noFill/>
          <a:ln>
            <a:noFill/>
          </a:ln>
        </p:spPr>
      </p:pic>
      <p:cxnSp>
        <p:nvCxnSpPr>
          <p:cNvPr id="110" name="Google Shape;110;p71"/>
          <p:cNvCxnSpPr/>
          <p:nvPr/>
        </p:nvCxnSpPr>
        <p:spPr>
          <a:xfrm>
            <a:off x="746760" y="990600"/>
            <a:ext cx="320040" cy="0"/>
          </a:xfrm>
          <a:prstGeom prst="straightConnector1">
            <a:avLst/>
          </a:prstGeom>
          <a:noFill/>
          <a:ln w="19050" cap="flat" cmpd="sng">
            <a:solidFill>
              <a:srgbClr val="FFFFFF"/>
            </a:solidFill>
            <a:prstDash val="solid"/>
            <a:round/>
            <a:headEnd type="none" w="sm" len="sm"/>
            <a:tailEnd type="none" w="sm" len="sm"/>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Divider - Full Red" type="titleOnly">
  <p:cSld name="TITLE_ONLY">
    <p:bg>
      <p:bgPr>
        <a:solidFill>
          <a:schemeClr val="lt2"/>
        </a:solidFill>
        <a:effectLst/>
      </p:bgPr>
    </p:bg>
    <p:spTree>
      <p:nvGrpSpPr>
        <p:cNvPr id="1" name="Shape 17"/>
        <p:cNvGrpSpPr/>
        <p:nvPr/>
      </p:nvGrpSpPr>
      <p:grpSpPr>
        <a:xfrm>
          <a:off x="0" y="0"/>
          <a:ext cx="0" cy="0"/>
          <a:chOff x="0" y="0"/>
          <a:chExt cx="0" cy="0"/>
        </a:xfrm>
      </p:grpSpPr>
      <p:sp>
        <p:nvSpPr>
          <p:cNvPr id="18" name="Google Shape;18;p57"/>
          <p:cNvSpPr txBox="1">
            <a:spLocks noGrp="1"/>
          </p:cNvSpPr>
          <p:nvPr>
            <p:ph type="title"/>
          </p:nvPr>
        </p:nvSpPr>
        <p:spPr>
          <a:xfrm>
            <a:off x="1143000" y="827782"/>
            <a:ext cx="5486400" cy="1077218"/>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Clr>
                <a:srgbClr val="FFFFFF"/>
              </a:buClr>
              <a:buSzPts val="3200"/>
              <a:buFont typeface="Gill Sans"/>
              <a:buNone/>
              <a:defRPr sz="32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9" name="Google Shape;19;p57"/>
          <p:cNvCxnSpPr/>
          <p:nvPr/>
        </p:nvCxnSpPr>
        <p:spPr>
          <a:xfrm>
            <a:off x="746760" y="990600"/>
            <a:ext cx="320040" cy="0"/>
          </a:xfrm>
          <a:prstGeom prst="straightConnector1">
            <a:avLst/>
          </a:prstGeom>
          <a:noFill/>
          <a:ln w="19050" cap="flat" cmpd="sng">
            <a:solidFill>
              <a:srgbClr val="FFFFFF"/>
            </a:solidFill>
            <a:prstDash val="solid"/>
            <a:round/>
            <a:headEnd type="none" w="sm" len="sm"/>
            <a:tailEnd type="none" w="sm" len="sm"/>
          </a:ln>
        </p:spPr>
      </p:cxnSp>
      <p:pic>
        <p:nvPicPr>
          <p:cNvPr id="20" name="Google Shape;20;p57"/>
          <p:cNvPicPr preferRelativeResize="0"/>
          <p:nvPr/>
        </p:nvPicPr>
        <p:blipFill rotWithShape="1">
          <a:blip r:embed="rId2">
            <a:alphaModFix/>
          </a:blip>
          <a:srcRect/>
          <a:stretch/>
        </p:blipFill>
        <p:spPr>
          <a:xfrm>
            <a:off x="300941" y="5893964"/>
            <a:ext cx="1875100" cy="717226"/>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ue/Gray 1 Content">
  <p:cSld name="Blue/Gray 1 Content">
    <p:spTree>
      <p:nvGrpSpPr>
        <p:cNvPr id="1" name="Shape 111"/>
        <p:cNvGrpSpPr/>
        <p:nvPr/>
      </p:nvGrpSpPr>
      <p:grpSpPr>
        <a:xfrm>
          <a:off x="0" y="0"/>
          <a:ext cx="0" cy="0"/>
          <a:chOff x="0" y="0"/>
          <a:chExt cx="0" cy="0"/>
        </a:xfrm>
      </p:grpSpPr>
      <p:sp>
        <p:nvSpPr>
          <p:cNvPr id="112" name="Google Shape;112;p72"/>
          <p:cNvSpPr txBox="1">
            <a:spLocks noGrp="1"/>
          </p:cNvSpPr>
          <p:nvPr>
            <p:ph type="body" idx="1"/>
          </p:nvPr>
        </p:nvSpPr>
        <p:spPr>
          <a:xfrm>
            <a:off x="685800" y="1600200"/>
            <a:ext cx="7772400" cy="45720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Clr>
                <a:schemeClr val="dk1"/>
              </a:buClr>
              <a:buSzPts val="1800"/>
              <a:buChar char="•"/>
              <a:defRPr/>
            </a:lvl1pPr>
            <a:lvl2pPr marL="914400" lvl="1" indent="-342900" algn="l">
              <a:lnSpc>
                <a:spcPct val="100000"/>
              </a:lnSpc>
              <a:spcBef>
                <a:spcPts val="1200"/>
              </a:spcBef>
              <a:spcAft>
                <a:spcPts val="0"/>
              </a:spcAft>
              <a:buClr>
                <a:schemeClr val="dk1"/>
              </a:buClr>
              <a:buSzPts val="1800"/>
              <a:buChar char="–"/>
              <a:defRPr/>
            </a:lvl2pPr>
            <a:lvl3pPr marL="1371600" lvl="2" indent="-342900" algn="l">
              <a:lnSpc>
                <a:spcPct val="100000"/>
              </a:lnSpc>
              <a:spcBef>
                <a:spcPts val="1200"/>
              </a:spcBef>
              <a:spcAft>
                <a:spcPts val="0"/>
              </a:spcAft>
              <a:buClr>
                <a:srgbClr val="6C6463"/>
              </a:buClr>
              <a:buSzPts val="1800"/>
              <a:buChar char="•"/>
              <a:defRPr/>
            </a:lvl3pPr>
            <a:lvl4pPr marL="1828800" lvl="3" indent="-342900" algn="l">
              <a:lnSpc>
                <a:spcPct val="100000"/>
              </a:lnSpc>
              <a:spcBef>
                <a:spcPts val="360"/>
              </a:spcBef>
              <a:spcAft>
                <a:spcPts val="0"/>
              </a:spcAft>
              <a:buClr>
                <a:srgbClr val="6C6463"/>
              </a:buClr>
              <a:buSzPts val="1800"/>
              <a:buChar char="–"/>
              <a:defRPr/>
            </a:lvl4pPr>
            <a:lvl5pPr marL="2286000" lvl="4" indent="-342900" algn="l">
              <a:lnSpc>
                <a:spcPct val="100000"/>
              </a:lnSpc>
              <a:spcBef>
                <a:spcPts val="360"/>
              </a:spcBef>
              <a:spcAft>
                <a:spcPts val="0"/>
              </a:spcAft>
              <a:buClr>
                <a:srgbClr val="6C6463"/>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13" name="Google Shape;113;p72"/>
          <p:cNvSpPr txBox="1">
            <a:spLocks noGrp="1"/>
          </p:cNvSpPr>
          <p:nvPr>
            <p:ph type="dt" idx="10"/>
          </p:nvPr>
        </p:nvSpPr>
        <p:spPr>
          <a:xfrm>
            <a:off x="152400" y="6520934"/>
            <a:ext cx="2133600" cy="184666"/>
          </a:xfrm>
          <a:prstGeom prst="rect">
            <a:avLst/>
          </a:prstGeom>
          <a:noFill/>
          <a:ln>
            <a:noFill/>
          </a:ln>
        </p:spPr>
        <p:txBody>
          <a:bodyPr spcFirstLastPara="1" wrap="square" lIns="91425" tIns="45700" rIns="91425" bIns="45700" anchor="ctr" anchorCtr="0">
            <a:spAutoFit/>
          </a:bodyPr>
          <a:lstStyle>
            <a:lvl1pPr marR="0" lvl="0" algn="l" rtl="0">
              <a:lnSpc>
                <a:spcPct val="100000"/>
              </a:lnSpc>
              <a:spcBef>
                <a:spcPts val="0"/>
              </a:spcBef>
              <a:spcAft>
                <a:spcPts val="0"/>
              </a:spcAft>
              <a:buClr>
                <a:srgbClr val="000000"/>
              </a:buClr>
              <a:buSzPts val="1400"/>
              <a:buFont typeface="Arial"/>
              <a:buNone/>
              <a:defRPr sz="600" b="0" i="0" u="none" strike="noStrike" cap="none">
                <a:solidFill>
                  <a:srgbClr val="6C6463"/>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9pPr>
          </a:lstStyle>
          <a:p>
            <a:endParaRPr/>
          </a:p>
        </p:txBody>
      </p:sp>
      <p:sp>
        <p:nvSpPr>
          <p:cNvPr id="114" name="Google Shape;114;p72"/>
          <p:cNvSpPr txBox="1">
            <a:spLocks noGrp="1"/>
          </p:cNvSpPr>
          <p:nvPr>
            <p:ph type="ftr" idx="11"/>
          </p:nvPr>
        </p:nvSpPr>
        <p:spPr>
          <a:xfrm>
            <a:off x="3124200" y="6520934"/>
            <a:ext cx="2895600" cy="184666"/>
          </a:xfrm>
          <a:prstGeom prst="rect">
            <a:avLst/>
          </a:prstGeom>
          <a:noFill/>
          <a:ln>
            <a:noFill/>
          </a:ln>
        </p:spPr>
        <p:txBody>
          <a:bodyPr spcFirstLastPara="1" wrap="square" lIns="91425" tIns="45700" rIns="91425" bIns="45700" anchor="ctr" anchorCtr="0">
            <a:spAutoFit/>
          </a:bodyPr>
          <a:lstStyle>
            <a:lvl1pPr marR="0" lvl="0" algn="ctr" rtl="0">
              <a:lnSpc>
                <a:spcPct val="100000"/>
              </a:lnSpc>
              <a:spcBef>
                <a:spcPts val="0"/>
              </a:spcBef>
              <a:spcAft>
                <a:spcPts val="0"/>
              </a:spcAft>
              <a:buClr>
                <a:srgbClr val="000000"/>
              </a:buClr>
              <a:buSzPts val="1400"/>
              <a:buFont typeface="Arial"/>
              <a:buNone/>
              <a:defRPr sz="600" b="0" i="0" u="none" strike="noStrike" cap="none">
                <a:solidFill>
                  <a:srgbClr val="6C6463"/>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9pPr>
          </a:lstStyle>
          <a:p>
            <a:endParaRPr/>
          </a:p>
        </p:txBody>
      </p:sp>
      <p:sp>
        <p:nvSpPr>
          <p:cNvPr id="115" name="Google Shape;115;p72"/>
          <p:cNvSpPr txBox="1">
            <a:spLocks noGrp="1"/>
          </p:cNvSpPr>
          <p:nvPr>
            <p:ph type="sldNum" idx="12"/>
          </p:nvPr>
        </p:nvSpPr>
        <p:spPr>
          <a:xfrm>
            <a:off x="6858000" y="6520934"/>
            <a:ext cx="2133600" cy="184666"/>
          </a:xfrm>
          <a:prstGeom prst="rect">
            <a:avLst/>
          </a:prstGeom>
          <a:noFill/>
          <a:ln>
            <a:noFill/>
          </a:ln>
        </p:spPr>
        <p:txBody>
          <a:bodyPr spcFirstLastPara="1" wrap="square" lIns="91425" tIns="45700" rIns="91425" bIns="45700" anchor="ctr" anchorCtr="0">
            <a:sp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116" name="Google Shape;116;p72"/>
          <p:cNvSpPr txBox="1">
            <a:spLocks noGrp="1"/>
          </p:cNvSpPr>
          <p:nvPr>
            <p:ph type="title"/>
          </p:nvPr>
        </p:nvSpPr>
        <p:spPr>
          <a:xfrm>
            <a:off x="686104" y="457200"/>
            <a:ext cx="7772400" cy="914400"/>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0067B9"/>
              </a:buClr>
              <a:buSzPts val="2800"/>
              <a:buFont typeface="Gill Sans"/>
              <a:buNone/>
              <a:defRPr>
                <a:solidFill>
                  <a:srgbClr val="0067B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ue/Gray 2 Content">
  <p:cSld name="Blue/Gray 2 Content">
    <p:spTree>
      <p:nvGrpSpPr>
        <p:cNvPr id="1" name="Shape 117"/>
        <p:cNvGrpSpPr/>
        <p:nvPr/>
      </p:nvGrpSpPr>
      <p:grpSpPr>
        <a:xfrm>
          <a:off x="0" y="0"/>
          <a:ext cx="0" cy="0"/>
          <a:chOff x="0" y="0"/>
          <a:chExt cx="0" cy="0"/>
        </a:xfrm>
      </p:grpSpPr>
      <p:sp>
        <p:nvSpPr>
          <p:cNvPr id="118" name="Google Shape;118;p73"/>
          <p:cNvSpPr txBox="1">
            <a:spLocks noGrp="1"/>
          </p:cNvSpPr>
          <p:nvPr>
            <p:ph type="body" idx="1"/>
          </p:nvPr>
        </p:nvSpPr>
        <p:spPr>
          <a:xfrm>
            <a:off x="686104" y="1600200"/>
            <a:ext cx="3809696" cy="4572000"/>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0"/>
              </a:spcBef>
              <a:spcAft>
                <a:spcPts val="0"/>
              </a:spcAft>
              <a:buClr>
                <a:srgbClr val="6C6463"/>
              </a:buClr>
              <a:buSzPts val="2000"/>
              <a:buChar char="•"/>
              <a:defRPr sz="2000">
                <a:solidFill>
                  <a:srgbClr val="6C6463"/>
                </a:solidFill>
              </a:defRPr>
            </a:lvl1pPr>
            <a:lvl2pPr marL="914400" lvl="1" indent="-342900" algn="l">
              <a:lnSpc>
                <a:spcPct val="100000"/>
              </a:lnSpc>
              <a:spcBef>
                <a:spcPts val="1200"/>
              </a:spcBef>
              <a:spcAft>
                <a:spcPts val="0"/>
              </a:spcAft>
              <a:buClr>
                <a:srgbClr val="6C6463"/>
              </a:buClr>
              <a:buSzPts val="1800"/>
              <a:buChar char="–"/>
              <a:defRPr sz="1800">
                <a:solidFill>
                  <a:srgbClr val="6C6463"/>
                </a:solidFill>
              </a:defRPr>
            </a:lvl2pPr>
            <a:lvl3pPr marL="1371600" lvl="2" indent="-330200" algn="l">
              <a:lnSpc>
                <a:spcPct val="100000"/>
              </a:lnSpc>
              <a:spcBef>
                <a:spcPts val="1200"/>
              </a:spcBef>
              <a:spcAft>
                <a:spcPts val="0"/>
              </a:spcAft>
              <a:buClr>
                <a:srgbClr val="6C6463"/>
              </a:buClr>
              <a:buSzPts val="1600"/>
              <a:buChar char="•"/>
              <a:defRPr sz="1600">
                <a:solidFill>
                  <a:srgbClr val="6C6463"/>
                </a:solidFill>
              </a:defRPr>
            </a:lvl3pPr>
            <a:lvl4pPr marL="1828800" lvl="3" indent="-317500" algn="l">
              <a:lnSpc>
                <a:spcPct val="100000"/>
              </a:lnSpc>
              <a:spcBef>
                <a:spcPts val="280"/>
              </a:spcBef>
              <a:spcAft>
                <a:spcPts val="0"/>
              </a:spcAft>
              <a:buClr>
                <a:srgbClr val="6C6463"/>
              </a:buClr>
              <a:buSzPts val="1400"/>
              <a:buChar char="–"/>
              <a:defRPr sz="1400">
                <a:solidFill>
                  <a:srgbClr val="6C6463"/>
                </a:solidFill>
              </a:defRPr>
            </a:lvl4pPr>
            <a:lvl5pPr marL="2286000" lvl="4" indent="-330200" algn="l">
              <a:lnSpc>
                <a:spcPct val="100000"/>
              </a:lnSpc>
              <a:spcBef>
                <a:spcPts val="320"/>
              </a:spcBef>
              <a:spcAft>
                <a:spcPts val="0"/>
              </a:spcAft>
              <a:buClr>
                <a:srgbClr val="6C6463"/>
              </a:buClr>
              <a:buSzPts val="1600"/>
              <a:buChar char="»"/>
              <a:defRPr sz="1600">
                <a:solidFill>
                  <a:srgbClr val="6C6463"/>
                </a:solidFill>
              </a:defRPr>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119" name="Google Shape;119;p73"/>
          <p:cNvSpPr txBox="1">
            <a:spLocks noGrp="1"/>
          </p:cNvSpPr>
          <p:nvPr>
            <p:ph type="body" idx="2"/>
          </p:nvPr>
        </p:nvSpPr>
        <p:spPr>
          <a:xfrm>
            <a:off x="4648200" y="1600200"/>
            <a:ext cx="3810304" cy="4572000"/>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0"/>
              </a:spcBef>
              <a:spcAft>
                <a:spcPts val="0"/>
              </a:spcAft>
              <a:buClr>
                <a:srgbClr val="6C6463"/>
              </a:buClr>
              <a:buSzPts val="2000"/>
              <a:buChar char="•"/>
              <a:defRPr sz="2000">
                <a:solidFill>
                  <a:srgbClr val="6C6463"/>
                </a:solidFill>
              </a:defRPr>
            </a:lvl1pPr>
            <a:lvl2pPr marL="914400" lvl="1" indent="-342900" algn="l">
              <a:lnSpc>
                <a:spcPct val="100000"/>
              </a:lnSpc>
              <a:spcBef>
                <a:spcPts val="1200"/>
              </a:spcBef>
              <a:spcAft>
                <a:spcPts val="0"/>
              </a:spcAft>
              <a:buClr>
                <a:srgbClr val="6C6463"/>
              </a:buClr>
              <a:buSzPts val="1800"/>
              <a:buChar char="–"/>
              <a:defRPr sz="1800">
                <a:solidFill>
                  <a:srgbClr val="6C6463"/>
                </a:solidFill>
              </a:defRPr>
            </a:lvl2pPr>
            <a:lvl3pPr marL="1371600" lvl="2" indent="-330200" algn="l">
              <a:lnSpc>
                <a:spcPct val="100000"/>
              </a:lnSpc>
              <a:spcBef>
                <a:spcPts val="1200"/>
              </a:spcBef>
              <a:spcAft>
                <a:spcPts val="0"/>
              </a:spcAft>
              <a:buClr>
                <a:srgbClr val="6C6463"/>
              </a:buClr>
              <a:buSzPts val="1600"/>
              <a:buChar char="•"/>
              <a:defRPr sz="1600">
                <a:solidFill>
                  <a:srgbClr val="6C6463"/>
                </a:solidFill>
              </a:defRPr>
            </a:lvl3pPr>
            <a:lvl4pPr marL="1828800" lvl="3" indent="-317500" algn="l">
              <a:lnSpc>
                <a:spcPct val="100000"/>
              </a:lnSpc>
              <a:spcBef>
                <a:spcPts val="280"/>
              </a:spcBef>
              <a:spcAft>
                <a:spcPts val="0"/>
              </a:spcAft>
              <a:buClr>
                <a:srgbClr val="6C6463"/>
              </a:buClr>
              <a:buSzPts val="1400"/>
              <a:buChar char="–"/>
              <a:defRPr sz="1400">
                <a:solidFill>
                  <a:srgbClr val="6C6463"/>
                </a:solidFill>
              </a:defRPr>
            </a:lvl4pPr>
            <a:lvl5pPr marL="2286000" lvl="4" indent="-330200" algn="l">
              <a:lnSpc>
                <a:spcPct val="100000"/>
              </a:lnSpc>
              <a:spcBef>
                <a:spcPts val="320"/>
              </a:spcBef>
              <a:spcAft>
                <a:spcPts val="0"/>
              </a:spcAft>
              <a:buClr>
                <a:srgbClr val="6C6463"/>
              </a:buClr>
              <a:buSzPts val="1600"/>
              <a:buChar char="»"/>
              <a:defRPr sz="1600">
                <a:solidFill>
                  <a:srgbClr val="6C6463"/>
                </a:solidFill>
              </a:defRPr>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120" name="Google Shape;120;p73"/>
          <p:cNvSpPr txBox="1">
            <a:spLocks noGrp="1"/>
          </p:cNvSpPr>
          <p:nvPr>
            <p:ph type="dt" idx="10"/>
          </p:nvPr>
        </p:nvSpPr>
        <p:spPr>
          <a:xfrm>
            <a:off x="152400" y="6530079"/>
            <a:ext cx="2133600" cy="184666"/>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6C6463"/>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9pPr>
          </a:lstStyle>
          <a:p>
            <a:endParaRPr/>
          </a:p>
        </p:txBody>
      </p:sp>
      <p:sp>
        <p:nvSpPr>
          <p:cNvPr id="121" name="Google Shape;121;p73"/>
          <p:cNvSpPr txBox="1">
            <a:spLocks noGrp="1"/>
          </p:cNvSpPr>
          <p:nvPr>
            <p:ph type="ftr" idx="11"/>
          </p:nvPr>
        </p:nvSpPr>
        <p:spPr>
          <a:xfrm>
            <a:off x="3124200" y="6530079"/>
            <a:ext cx="2895600" cy="184666"/>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6C6463"/>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9pPr>
          </a:lstStyle>
          <a:p>
            <a:endParaRPr/>
          </a:p>
        </p:txBody>
      </p:sp>
      <p:sp>
        <p:nvSpPr>
          <p:cNvPr id="122" name="Google Shape;122;p73"/>
          <p:cNvSpPr txBox="1">
            <a:spLocks noGrp="1"/>
          </p:cNvSpPr>
          <p:nvPr>
            <p:ph type="sldNum" idx="12"/>
          </p:nvPr>
        </p:nvSpPr>
        <p:spPr>
          <a:xfrm>
            <a:off x="6858000" y="6530079"/>
            <a:ext cx="2133600" cy="184666"/>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rgbClr val="6C6463"/>
                </a:solidFill>
                <a:latin typeface="Gill Sans"/>
                <a:ea typeface="Gill Sans"/>
                <a:cs typeface="Gill Sans"/>
                <a:sym typeface="Gill Sans"/>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rgbClr val="6C6463"/>
                </a:solidFill>
                <a:latin typeface="Gill Sans"/>
                <a:ea typeface="Gill Sans"/>
                <a:cs typeface="Gill Sans"/>
                <a:sym typeface="Gill Sans"/>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rgbClr val="6C6463"/>
                </a:solidFill>
                <a:latin typeface="Gill Sans"/>
                <a:ea typeface="Gill Sans"/>
                <a:cs typeface="Gill Sans"/>
                <a:sym typeface="Gill Sans"/>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rgbClr val="6C6463"/>
                </a:solidFill>
                <a:latin typeface="Gill Sans"/>
                <a:ea typeface="Gill Sans"/>
                <a:cs typeface="Gill Sans"/>
                <a:sym typeface="Gill Sans"/>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rgbClr val="6C6463"/>
                </a:solidFill>
                <a:latin typeface="Gill Sans"/>
                <a:ea typeface="Gill Sans"/>
                <a:cs typeface="Gill Sans"/>
                <a:sym typeface="Gill Sans"/>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rgbClr val="6C6463"/>
                </a:solidFill>
                <a:latin typeface="Gill Sans"/>
                <a:ea typeface="Gill Sans"/>
                <a:cs typeface="Gill Sans"/>
                <a:sym typeface="Gill Sans"/>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rgbClr val="6C6463"/>
                </a:solidFill>
                <a:latin typeface="Gill Sans"/>
                <a:ea typeface="Gill Sans"/>
                <a:cs typeface="Gill Sans"/>
                <a:sym typeface="Gill Sans"/>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rgbClr val="6C6463"/>
                </a:solidFill>
                <a:latin typeface="Gill Sans"/>
                <a:ea typeface="Gill Sans"/>
                <a:cs typeface="Gill Sans"/>
                <a:sym typeface="Gill Sans"/>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rgbClr val="6C6463"/>
                </a:solidFill>
                <a:latin typeface="Gill Sans"/>
                <a:ea typeface="Gill Sans"/>
                <a:cs typeface="Gill Sans"/>
                <a:sym typeface="Gill Sans"/>
              </a:defRPr>
            </a:lvl9pPr>
          </a:lstStyle>
          <a:p>
            <a:pPr marL="0" lvl="0" indent="0" algn="l" rtl="0">
              <a:spcBef>
                <a:spcPts val="0"/>
              </a:spcBef>
              <a:spcAft>
                <a:spcPts val="0"/>
              </a:spcAft>
              <a:buNone/>
            </a:pPr>
            <a:fld id="{00000000-1234-1234-1234-123412341234}" type="slidenum">
              <a:rPr lang="en-US"/>
              <a:t>‹#›</a:t>
            </a:fld>
            <a:endParaRPr/>
          </a:p>
        </p:txBody>
      </p:sp>
      <p:sp>
        <p:nvSpPr>
          <p:cNvPr id="123" name="Google Shape;123;p73"/>
          <p:cNvSpPr txBox="1">
            <a:spLocks noGrp="1"/>
          </p:cNvSpPr>
          <p:nvPr>
            <p:ph type="title"/>
          </p:nvPr>
        </p:nvSpPr>
        <p:spPr>
          <a:xfrm>
            <a:off x="686104" y="457200"/>
            <a:ext cx="7772400" cy="914400"/>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0067B9"/>
              </a:buClr>
              <a:buSzPts val="2800"/>
              <a:buFont typeface="Gill Sans"/>
              <a:buNone/>
              <a:defRPr>
                <a:solidFill>
                  <a:srgbClr val="0067B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ue/Gray 3 Content">
  <p:cSld name="Blue/Gray 3 Content">
    <p:spTree>
      <p:nvGrpSpPr>
        <p:cNvPr id="1" name="Shape 124"/>
        <p:cNvGrpSpPr/>
        <p:nvPr/>
      </p:nvGrpSpPr>
      <p:grpSpPr>
        <a:xfrm>
          <a:off x="0" y="0"/>
          <a:ext cx="0" cy="0"/>
          <a:chOff x="0" y="0"/>
          <a:chExt cx="0" cy="0"/>
        </a:xfrm>
      </p:grpSpPr>
      <p:sp>
        <p:nvSpPr>
          <p:cNvPr id="125" name="Google Shape;125;p74"/>
          <p:cNvSpPr txBox="1">
            <a:spLocks noGrp="1"/>
          </p:cNvSpPr>
          <p:nvPr>
            <p:ph type="body" idx="1"/>
          </p:nvPr>
        </p:nvSpPr>
        <p:spPr>
          <a:xfrm>
            <a:off x="686104" y="1600200"/>
            <a:ext cx="2514296" cy="4572000"/>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0"/>
              </a:spcBef>
              <a:spcAft>
                <a:spcPts val="0"/>
              </a:spcAft>
              <a:buClr>
                <a:srgbClr val="6C6463"/>
              </a:buClr>
              <a:buSzPts val="2000"/>
              <a:buChar char="•"/>
              <a:defRPr sz="2000">
                <a:solidFill>
                  <a:srgbClr val="6C6463"/>
                </a:solidFill>
              </a:defRPr>
            </a:lvl1pPr>
            <a:lvl2pPr marL="914400" lvl="1" indent="-342900" algn="l">
              <a:lnSpc>
                <a:spcPct val="100000"/>
              </a:lnSpc>
              <a:spcBef>
                <a:spcPts val="1200"/>
              </a:spcBef>
              <a:spcAft>
                <a:spcPts val="0"/>
              </a:spcAft>
              <a:buClr>
                <a:srgbClr val="6C6463"/>
              </a:buClr>
              <a:buSzPts val="1800"/>
              <a:buChar char="–"/>
              <a:defRPr sz="1800">
                <a:solidFill>
                  <a:srgbClr val="6C6463"/>
                </a:solidFill>
              </a:defRPr>
            </a:lvl2pPr>
            <a:lvl3pPr marL="1371600" lvl="2" indent="-330200" algn="l">
              <a:lnSpc>
                <a:spcPct val="100000"/>
              </a:lnSpc>
              <a:spcBef>
                <a:spcPts val="1200"/>
              </a:spcBef>
              <a:spcAft>
                <a:spcPts val="0"/>
              </a:spcAft>
              <a:buClr>
                <a:srgbClr val="6C6463"/>
              </a:buClr>
              <a:buSzPts val="1600"/>
              <a:buChar char="•"/>
              <a:defRPr sz="1600">
                <a:solidFill>
                  <a:srgbClr val="6C6463"/>
                </a:solidFill>
              </a:defRPr>
            </a:lvl3pPr>
            <a:lvl4pPr marL="1828800" lvl="3" indent="-317500" algn="l">
              <a:lnSpc>
                <a:spcPct val="100000"/>
              </a:lnSpc>
              <a:spcBef>
                <a:spcPts val="280"/>
              </a:spcBef>
              <a:spcAft>
                <a:spcPts val="0"/>
              </a:spcAft>
              <a:buClr>
                <a:srgbClr val="6C6463"/>
              </a:buClr>
              <a:buSzPts val="1400"/>
              <a:buChar char="–"/>
              <a:defRPr sz="1400">
                <a:solidFill>
                  <a:srgbClr val="6C6463"/>
                </a:solidFill>
              </a:defRPr>
            </a:lvl4pPr>
            <a:lvl5pPr marL="2286000" lvl="4" indent="-330200" algn="l">
              <a:lnSpc>
                <a:spcPct val="100000"/>
              </a:lnSpc>
              <a:spcBef>
                <a:spcPts val="320"/>
              </a:spcBef>
              <a:spcAft>
                <a:spcPts val="0"/>
              </a:spcAft>
              <a:buClr>
                <a:srgbClr val="FFFFFF"/>
              </a:buClr>
              <a:buSzPts val="1600"/>
              <a:buChar char="»"/>
              <a:defRPr sz="1600">
                <a:solidFill>
                  <a:srgbClr val="FFFFFF"/>
                </a:solidFill>
              </a:defRPr>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126" name="Google Shape;126;p74"/>
          <p:cNvSpPr txBox="1">
            <a:spLocks noGrp="1"/>
          </p:cNvSpPr>
          <p:nvPr>
            <p:ph type="body" idx="2"/>
          </p:nvPr>
        </p:nvSpPr>
        <p:spPr>
          <a:xfrm>
            <a:off x="5943600" y="1600200"/>
            <a:ext cx="2514904" cy="4572000"/>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0"/>
              </a:spcBef>
              <a:spcAft>
                <a:spcPts val="0"/>
              </a:spcAft>
              <a:buClr>
                <a:srgbClr val="6C6463"/>
              </a:buClr>
              <a:buSzPts val="2000"/>
              <a:buChar char="•"/>
              <a:defRPr sz="2000">
                <a:solidFill>
                  <a:srgbClr val="6C6463"/>
                </a:solidFill>
              </a:defRPr>
            </a:lvl1pPr>
            <a:lvl2pPr marL="914400" lvl="1" indent="-342900" algn="l">
              <a:lnSpc>
                <a:spcPct val="100000"/>
              </a:lnSpc>
              <a:spcBef>
                <a:spcPts val="1200"/>
              </a:spcBef>
              <a:spcAft>
                <a:spcPts val="0"/>
              </a:spcAft>
              <a:buClr>
                <a:srgbClr val="6C6463"/>
              </a:buClr>
              <a:buSzPts val="1800"/>
              <a:buChar char="–"/>
              <a:defRPr sz="1800">
                <a:solidFill>
                  <a:srgbClr val="6C6463"/>
                </a:solidFill>
              </a:defRPr>
            </a:lvl2pPr>
            <a:lvl3pPr marL="1371600" lvl="2" indent="-330200" algn="l">
              <a:lnSpc>
                <a:spcPct val="100000"/>
              </a:lnSpc>
              <a:spcBef>
                <a:spcPts val="1200"/>
              </a:spcBef>
              <a:spcAft>
                <a:spcPts val="0"/>
              </a:spcAft>
              <a:buClr>
                <a:srgbClr val="6C6463"/>
              </a:buClr>
              <a:buSzPts val="1600"/>
              <a:buChar char="•"/>
              <a:defRPr sz="1600">
                <a:solidFill>
                  <a:srgbClr val="6C6463"/>
                </a:solidFill>
              </a:defRPr>
            </a:lvl3pPr>
            <a:lvl4pPr marL="1828800" lvl="3" indent="-317500" algn="l">
              <a:lnSpc>
                <a:spcPct val="100000"/>
              </a:lnSpc>
              <a:spcBef>
                <a:spcPts val="280"/>
              </a:spcBef>
              <a:spcAft>
                <a:spcPts val="0"/>
              </a:spcAft>
              <a:buClr>
                <a:srgbClr val="6C6463"/>
              </a:buClr>
              <a:buSzPts val="1400"/>
              <a:buChar char="–"/>
              <a:defRPr sz="1400">
                <a:solidFill>
                  <a:srgbClr val="6C6463"/>
                </a:solidFill>
              </a:defRPr>
            </a:lvl4pPr>
            <a:lvl5pPr marL="2286000" lvl="4" indent="-330200" algn="l">
              <a:lnSpc>
                <a:spcPct val="100000"/>
              </a:lnSpc>
              <a:spcBef>
                <a:spcPts val="320"/>
              </a:spcBef>
              <a:spcAft>
                <a:spcPts val="0"/>
              </a:spcAft>
              <a:buClr>
                <a:srgbClr val="FFFFFF"/>
              </a:buClr>
              <a:buSzPts val="1600"/>
              <a:buChar char="»"/>
              <a:defRPr sz="1600">
                <a:solidFill>
                  <a:srgbClr val="FFFFFF"/>
                </a:solidFill>
              </a:defRPr>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127" name="Google Shape;127;p74"/>
          <p:cNvSpPr txBox="1">
            <a:spLocks noGrp="1"/>
          </p:cNvSpPr>
          <p:nvPr>
            <p:ph type="dt" idx="10"/>
          </p:nvPr>
        </p:nvSpPr>
        <p:spPr>
          <a:xfrm>
            <a:off x="152400" y="6530079"/>
            <a:ext cx="2133600" cy="184666"/>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6C6463"/>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9pPr>
          </a:lstStyle>
          <a:p>
            <a:endParaRPr/>
          </a:p>
        </p:txBody>
      </p:sp>
      <p:sp>
        <p:nvSpPr>
          <p:cNvPr id="128" name="Google Shape;128;p74"/>
          <p:cNvSpPr txBox="1">
            <a:spLocks noGrp="1"/>
          </p:cNvSpPr>
          <p:nvPr>
            <p:ph type="ftr" idx="11"/>
          </p:nvPr>
        </p:nvSpPr>
        <p:spPr>
          <a:xfrm>
            <a:off x="3124200" y="6530079"/>
            <a:ext cx="2895600" cy="184666"/>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6C6463"/>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9pPr>
          </a:lstStyle>
          <a:p>
            <a:endParaRPr/>
          </a:p>
        </p:txBody>
      </p:sp>
      <p:sp>
        <p:nvSpPr>
          <p:cNvPr id="129" name="Google Shape;129;p74"/>
          <p:cNvSpPr txBox="1">
            <a:spLocks noGrp="1"/>
          </p:cNvSpPr>
          <p:nvPr>
            <p:ph type="sldNum" idx="12"/>
          </p:nvPr>
        </p:nvSpPr>
        <p:spPr>
          <a:xfrm>
            <a:off x="6858000" y="6530079"/>
            <a:ext cx="2133600" cy="184666"/>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rgbClr val="6C6463"/>
                </a:solidFill>
                <a:latin typeface="Gill Sans"/>
                <a:ea typeface="Gill Sans"/>
                <a:cs typeface="Gill Sans"/>
                <a:sym typeface="Gill Sans"/>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rgbClr val="6C6463"/>
                </a:solidFill>
                <a:latin typeface="Gill Sans"/>
                <a:ea typeface="Gill Sans"/>
                <a:cs typeface="Gill Sans"/>
                <a:sym typeface="Gill Sans"/>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rgbClr val="6C6463"/>
                </a:solidFill>
                <a:latin typeface="Gill Sans"/>
                <a:ea typeface="Gill Sans"/>
                <a:cs typeface="Gill Sans"/>
                <a:sym typeface="Gill Sans"/>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rgbClr val="6C6463"/>
                </a:solidFill>
                <a:latin typeface="Gill Sans"/>
                <a:ea typeface="Gill Sans"/>
                <a:cs typeface="Gill Sans"/>
                <a:sym typeface="Gill Sans"/>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rgbClr val="6C6463"/>
                </a:solidFill>
                <a:latin typeface="Gill Sans"/>
                <a:ea typeface="Gill Sans"/>
                <a:cs typeface="Gill Sans"/>
                <a:sym typeface="Gill Sans"/>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rgbClr val="6C6463"/>
                </a:solidFill>
                <a:latin typeface="Gill Sans"/>
                <a:ea typeface="Gill Sans"/>
                <a:cs typeface="Gill Sans"/>
                <a:sym typeface="Gill Sans"/>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rgbClr val="6C6463"/>
                </a:solidFill>
                <a:latin typeface="Gill Sans"/>
                <a:ea typeface="Gill Sans"/>
                <a:cs typeface="Gill Sans"/>
                <a:sym typeface="Gill Sans"/>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rgbClr val="6C6463"/>
                </a:solidFill>
                <a:latin typeface="Gill Sans"/>
                <a:ea typeface="Gill Sans"/>
                <a:cs typeface="Gill Sans"/>
                <a:sym typeface="Gill Sans"/>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rgbClr val="6C6463"/>
                </a:solidFill>
                <a:latin typeface="Gill Sans"/>
                <a:ea typeface="Gill Sans"/>
                <a:cs typeface="Gill Sans"/>
                <a:sym typeface="Gill Sans"/>
              </a:defRPr>
            </a:lvl9pPr>
          </a:lstStyle>
          <a:p>
            <a:pPr marL="0" lvl="0" indent="0" algn="l" rtl="0">
              <a:spcBef>
                <a:spcPts val="0"/>
              </a:spcBef>
              <a:spcAft>
                <a:spcPts val="0"/>
              </a:spcAft>
              <a:buNone/>
            </a:pPr>
            <a:fld id="{00000000-1234-1234-1234-123412341234}" type="slidenum">
              <a:rPr lang="en-US"/>
              <a:t>‹#›</a:t>
            </a:fld>
            <a:endParaRPr/>
          </a:p>
        </p:txBody>
      </p:sp>
      <p:sp>
        <p:nvSpPr>
          <p:cNvPr id="130" name="Google Shape;130;p74"/>
          <p:cNvSpPr txBox="1">
            <a:spLocks noGrp="1"/>
          </p:cNvSpPr>
          <p:nvPr>
            <p:ph type="title"/>
          </p:nvPr>
        </p:nvSpPr>
        <p:spPr>
          <a:xfrm>
            <a:off x="686104" y="457200"/>
            <a:ext cx="7772400" cy="914400"/>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0067B9"/>
              </a:buClr>
              <a:buSzPts val="2800"/>
              <a:buFont typeface="Gill Sans"/>
              <a:buNone/>
              <a:defRPr>
                <a:solidFill>
                  <a:srgbClr val="0067B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1" name="Google Shape;131;p74"/>
          <p:cNvSpPr txBox="1">
            <a:spLocks noGrp="1"/>
          </p:cNvSpPr>
          <p:nvPr>
            <p:ph type="body" idx="3"/>
          </p:nvPr>
        </p:nvSpPr>
        <p:spPr>
          <a:xfrm>
            <a:off x="3314548" y="1600200"/>
            <a:ext cx="2514904" cy="4572000"/>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0"/>
              </a:spcBef>
              <a:spcAft>
                <a:spcPts val="0"/>
              </a:spcAft>
              <a:buClr>
                <a:srgbClr val="6C6463"/>
              </a:buClr>
              <a:buSzPts val="2000"/>
              <a:buChar char="•"/>
              <a:defRPr sz="2000">
                <a:solidFill>
                  <a:srgbClr val="6C6463"/>
                </a:solidFill>
              </a:defRPr>
            </a:lvl1pPr>
            <a:lvl2pPr marL="914400" lvl="1" indent="-342900" algn="l">
              <a:lnSpc>
                <a:spcPct val="100000"/>
              </a:lnSpc>
              <a:spcBef>
                <a:spcPts val="1200"/>
              </a:spcBef>
              <a:spcAft>
                <a:spcPts val="0"/>
              </a:spcAft>
              <a:buClr>
                <a:srgbClr val="6C6463"/>
              </a:buClr>
              <a:buSzPts val="1800"/>
              <a:buChar char="–"/>
              <a:defRPr sz="1800">
                <a:solidFill>
                  <a:srgbClr val="6C6463"/>
                </a:solidFill>
              </a:defRPr>
            </a:lvl2pPr>
            <a:lvl3pPr marL="1371600" lvl="2" indent="-330200" algn="l">
              <a:lnSpc>
                <a:spcPct val="100000"/>
              </a:lnSpc>
              <a:spcBef>
                <a:spcPts val="1200"/>
              </a:spcBef>
              <a:spcAft>
                <a:spcPts val="0"/>
              </a:spcAft>
              <a:buClr>
                <a:srgbClr val="6C6463"/>
              </a:buClr>
              <a:buSzPts val="1600"/>
              <a:buChar char="•"/>
              <a:defRPr sz="1600">
                <a:solidFill>
                  <a:srgbClr val="6C6463"/>
                </a:solidFill>
              </a:defRPr>
            </a:lvl3pPr>
            <a:lvl4pPr marL="1828800" lvl="3" indent="-317500" algn="l">
              <a:lnSpc>
                <a:spcPct val="100000"/>
              </a:lnSpc>
              <a:spcBef>
                <a:spcPts val="280"/>
              </a:spcBef>
              <a:spcAft>
                <a:spcPts val="0"/>
              </a:spcAft>
              <a:buClr>
                <a:srgbClr val="6C6463"/>
              </a:buClr>
              <a:buSzPts val="1400"/>
              <a:buChar char="–"/>
              <a:defRPr sz="1400">
                <a:solidFill>
                  <a:srgbClr val="6C6463"/>
                </a:solidFill>
              </a:defRPr>
            </a:lvl4pPr>
            <a:lvl5pPr marL="2286000" lvl="4" indent="-330200" algn="l">
              <a:lnSpc>
                <a:spcPct val="100000"/>
              </a:lnSpc>
              <a:spcBef>
                <a:spcPts val="320"/>
              </a:spcBef>
              <a:spcAft>
                <a:spcPts val="0"/>
              </a:spcAft>
              <a:buClr>
                <a:srgbClr val="FFFFFF"/>
              </a:buClr>
              <a:buSzPts val="1600"/>
              <a:buChar char="»"/>
              <a:defRPr sz="1600">
                <a:solidFill>
                  <a:srgbClr val="FFFFFF"/>
                </a:solidFill>
              </a:defRPr>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ue/Gray 1 Content + Bottom Photo">
  <p:cSld name="Blue/Gray 1 Content + Bottom Photo">
    <p:spTree>
      <p:nvGrpSpPr>
        <p:cNvPr id="1" name="Shape 132"/>
        <p:cNvGrpSpPr/>
        <p:nvPr/>
      </p:nvGrpSpPr>
      <p:grpSpPr>
        <a:xfrm>
          <a:off x="0" y="0"/>
          <a:ext cx="0" cy="0"/>
          <a:chOff x="0" y="0"/>
          <a:chExt cx="0" cy="0"/>
        </a:xfrm>
      </p:grpSpPr>
      <p:sp>
        <p:nvSpPr>
          <p:cNvPr id="133" name="Google Shape;133;p75"/>
          <p:cNvSpPr>
            <a:spLocks noGrp="1"/>
          </p:cNvSpPr>
          <p:nvPr>
            <p:ph type="pic" idx="2"/>
          </p:nvPr>
        </p:nvSpPr>
        <p:spPr>
          <a:xfrm>
            <a:off x="152400" y="3429000"/>
            <a:ext cx="8839200" cy="3276600"/>
          </a:xfrm>
          <a:prstGeom prst="rect">
            <a:avLst/>
          </a:prstGeom>
          <a:solidFill>
            <a:schemeClr val="lt1"/>
          </a:solidFill>
          <a:ln>
            <a:noFill/>
          </a:ln>
        </p:spPr>
      </p:sp>
      <p:sp>
        <p:nvSpPr>
          <p:cNvPr id="134" name="Google Shape;134;p75"/>
          <p:cNvSpPr txBox="1">
            <a:spLocks noGrp="1"/>
          </p:cNvSpPr>
          <p:nvPr>
            <p:ph type="body" idx="1"/>
          </p:nvPr>
        </p:nvSpPr>
        <p:spPr>
          <a:xfrm rot="-5400000">
            <a:off x="7527667" y="4708266"/>
            <a:ext cx="2743200" cy="184666"/>
          </a:xfrm>
          <a:prstGeom prst="rect">
            <a:avLst/>
          </a:prstGeom>
          <a:noFill/>
          <a:ln>
            <a:noFill/>
          </a:ln>
        </p:spPr>
        <p:txBody>
          <a:bodyPr spcFirstLastPara="1" wrap="square" lIns="91425" tIns="45700" rIns="91425" bIns="45700" anchor="t" anchorCtr="0">
            <a:spAutoFit/>
          </a:bodyPr>
          <a:lstStyle>
            <a:lvl1pPr marL="457200" lvl="0" indent="-228600" algn="r">
              <a:lnSpc>
                <a:spcPct val="100000"/>
              </a:lnSpc>
              <a:spcBef>
                <a:spcPts val="0"/>
              </a:spcBef>
              <a:spcAft>
                <a:spcPts val="0"/>
              </a:spcAft>
              <a:buClr>
                <a:srgbClr val="FFFFFF"/>
              </a:buClr>
              <a:buSzPts val="600"/>
              <a:buNone/>
              <a:defRPr sz="600">
                <a:solidFill>
                  <a:srgbClr val="FFFFFF"/>
                </a:solidFill>
              </a:defRPr>
            </a:lvl1pPr>
            <a:lvl2pPr marL="914400" lvl="1" indent="-228600" algn="l">
              <a:lnSpc>
                <a:spcPct val="100000"/>
              </a:lnSpc>
              <a:spcBef>
                <a:spcPts val="1200"/>
              </a:spcBef>
              <a:spcAft>
                <a:spcPts val="0"/>
              </a:spcAft>
              <a:buClr>
                <a:schemeClr val="lt1"/>
              </a:buClr>
              <a:buSzPts val="1800"/>
              <a:buNone/>
              <a:defRPr sz="1800">
                <a:solidFill>
                  <a:schemeClr val="lt1"/>
                </a:solidFill>
              </a:defRPr>
            </a:lvl2pPr>
            <a:lvl3pPr marL="1371600" lvl="2" indent="-228600" algn="l">
              <a:lnSpc>
                <a:spcPct val="100000"/>
              </a:lnSpc>
              <a:spcBef>
                <a:spcPts val="1200"/>
              </a:spcBef>
              <a:spcAft>
                <a:spcPts val="0"/>
              </a:spcAft>
              <a:buClr>
                <a:schemeClr val="lt1"/>
              </a:buClr>
              <a:buSzPts val="1600"/>
              <a:buNone/>
              <a:defRPr sz="1600">
                <a:solidFill>
                  <a:schemeClr val="lt1"/>
                </a:solidFill>
              </a:defRPr>
            </a:lvl3pPr>
            <a:lvl4pPr marL="1828800" lvl="3" indent="-228600" algn="l">
              <a:lnSpc>
                <a:spcPct val="100000"/>
              </a:lnSpc>
              <a:spcBef>
                <a:spcPts val="280"/>
              </a:spcBef>
              <a:spcAft>
                <a:spcPts val="0"/>
              </a:spcAft>
              <a:buClr>
                <a:schemeClr val="lt1"/>
              </a:buClr>
              <a:buSzPts val="1400"/>
              <a:buNone/>
              <a:defRPr sz="1400">
                <a:solidFill>
                  <a:schemeClr val="lt1"/>
                </a:solidFill>
              </a:defRPr>
            </a:lvl4pPr>
            <a:lvl5pPr marL="2286000" lvl="4" indent="-228600" algn="l">
              <a:lnSpc>
                <a:spcPct val="100000"/>
              </a:lnSpc>
              <a:spcBef>
                <a:spcPts val="240"/>
              </a:spcBef>
              <a:spcAft>
                <a:spcPts val="0"/>
              </a:spcAft>
              <a:buClr>
                <a:schemeClr val="lt1"/>
              </a:buClr>
              <a:buSzPts val="1200"/>
              <a:buNone/>
              <a:defRPr sz="1200">
                <a:solidFill>
                  <a:schemeClr val="lt1"/>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35" name="Google Shape;135;p75"/>
          <p:cNvSpPr txBox="1">
            <a:spLocks noGrp="1"/>
          </p:cNvSpPr>
          <p:nvPr>
            <p:ph type="body" idx="3"/>
          </p:nvPr>
        </p:nvSpPr>
        <p:spPr>
          <a:xfrm>
            <a:off x="685800" y="1600200"/>
            <a:ext cx="7772400" cy="1600200"/>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0"/>
              </a:spcBef>
              <a:spcAft>
                <a:spcPts val="0"/>
              </a:spcAft>
              <a:buClr>
                <a:srgbClr val="6C6463"/>
              </a:buClr>
              <a:buSzPts val="2000"/>
              <a:buChar char="•"/>
              <a:defRPr>
                <a:solidFill>
                  <a:srgbClr val="6C6463"/>
                </a:solidFill>
              </a:defRPr>
            </a:lvl1pPr>
            <a:lvl2pPr marL="914400" lvl="1" indent="-355600" algn="l">
              <a:lnSpc>
                <a:spcPct val="100000"/>
              </a:lnSpc>
              <a:spcBef>
                <a:spcPts val="1200"/>
              </a:spcBef>
              <a:spcAft>
                <a:spcPts val="0"/>
              </a:spcAft>
              <a:buClr>
                <a:srgbClr val="6C6463"/>
              </a:buClr>
              <a:buSzPts val="2000"/>
              <a:buChar char="–"/>
              <a:defRPr>
                <a:solidFill>
                  <a:srgbClr val="6C6463"/>
                </a:solidFill>
              </a:defRPr>
            </a:lvl2pPr>
            <a:lvl3pPr marL="1371600" lvl="2" indent="-342900" algn="l">
              <a:lnSpc>
                <a:spcPct val="100000"/>
              </a:lnSpc>
              <a:spcBef>
                <a:spcPts val="1200"/>
              </a:spcBef>
              <a:spcAft>
                <a:spcPts val="0"/>
              </a:spcAft>
              <a:buClr>
                <a:srgbClr val="6C6463"/>
              </a:buClr>
              <a:buSzPts val="1800"/>
              <a:buChar char="•"/>
              <a:defRPr>
                <a:solidFill>
                  <a:srgbClr val="6C6463"/>
                </a:solidFill>
              </a:defRPr>
            </a:lvl3pPr>
            <a:lvl4pPr marL="1828800" lvl="3" indent="-330200" algn="l">
              <a:lnSpc>
                <a:spcPct val="100000"/>
              </a:lnSpc>
              <a:spcBef>
                <a:spcPts val="320"/>
              </a:spcBef>
              <a:spcAft>
                <a:spcPts val="0"/>
              </a:spcAft>
              <a:buClr>
                <a:srgbClr val="6C6463"/>
              </a:buClr>
              <a:buSzPts val="1600"/>
              <a:buChar char="–"/>
              <a:defRPr>
                <a:solidFill>
                  <a:srgbClr val="6C6463"/>
                </a:solidFill>
              </a:defRPr>
            </a:lvl4pPr>
            <a:lvl5pPr marL="2286000" lvl="4" indent="-317500" algn="l">
              <a:lnSpc>
                <a:spcPct val="100000"/>
              </a:lnSpc>
              <a:spcBef>
                <a:spcPts val="280"/>
              </a:spcBef>
              <a:spcAft>
                <a:spcPts val="0"/>
              </a:spcAft>
              <a:buClr>
                <a:srgbClr val="FFFFFF"/>
              </a:buClr>
              <a:buSzPts val="1400"/>
              <a:buChar char="»"/>
              <a:defRPr>
                <a:solidFill>
                  <a:srgbClr val="FFFFFF"/>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36" name="Google Shape;136;p75"/>
          <p:cNvSpPr txBox="1">
            <a:spLocks noGrp="1"/>
          </p:cNvSpPr>
          <p:nvPr>
            <p:ph type="dt" idx="10"/>
          </p:nvPr>
        </p:nvSpPr>
        <p:spPr>
          <a:xfrm>
            <a:off x="152400" y="6520934"/>
            <a:ext cx="2133600" cy="184666"/>
          </a:xfrm>
          <a:prstGeom prst="rect">
            <a:avLst/>
          </a:prstGeom>
          <a:noFill/>
          <a:ln>
            <a:noFill/>
          </a:ln>
        </p:spPr>
        <p:txBody>
          <a:bodyPr spcFirstLastPara="1" wrap="square" lIns="91425" tIns="45700" rIns="91425" bIns="45700" anchor="ctr" anchorCtr="0">
            <a:spAutoFit/>
          </a:bodyPr>
          <a:lstStyle>
            <a:lvl1pPr marR="0" lvl="0" algn="l" rtl="0">
              <a:lnSpc>
                <a:spcPct val="100000"/>
              </a:lnSpc>
              <a:spcBef>
                <a:spcPts val="0"/>
              </a:spcBef>
              <a:spcAft>
                <a:spcPts val="0"/>
              </a:spcAft>
              <a:buClr>
                <a:srgbClr val="000000"/>
              </a:buClr>
              <a:buSzPts val="1400"/>
              <a:buFont typeface="Arial"/>
              <a:buNone/>
              <a:defRPr sz="600" b="0" i="0" u="none" strike="noStrike" cap="none">
                <a:solidFill>
                  <a:srgbClr val="FFFFFF"/>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9pPr>
          </a:lstStyle>
          <a:p>
            <a:endParaRPr/>
          </a:p>
        </p:txBody>
      </p:sp>
      <p:sp>
        <p:nvSpPr>
          <p:cNvPr id="137" name="Google Shape;137;p75"/>
          <p:cNvSpPr txBox="1">
            <a:spLocks noGrp="1"/>
          </p:cNvSpPr>
          <p:nvPr>
            <p:ph type="ftr" idx="11"/>
          </p:nvPr>
        </p:nvSpPr>
        <p:spPr>
          <a:xfrm>
            <a:off x="3124200" y="6520934"/>
            <a:ext cx="2895600" cy="184666"/>
          </a:xfrm>
          <a:prstGeom prst="rect">
            <a:avLst/>
          </a:prstGeom>
          <a:noFill/>
          <a:ln>
            <a:noFill/>
          </a:ln>
        </p:spPr>
        <p:txBody>
          <a:bodyPr spcFirstLastPara="1" wrap="square" lIns="91425" tIns="45700" rIns="91425" bIns="45700" anchor="ctr" anchorCtr="0">
            <a:spAutoFit/>
          </a:bodyPr>
          <a:lstStyle>
            <a:lvl1pPr marR="0" lvl="0" algn="ctr" rtl="0">
              <a:lnSpc>
                <a:spcPct val="100000"/>
              </a:lnSpc>
              <a:spcBef>
                <a:spcPts val="0"/>
              </a:spcBef>
              <a:spcAft>
                <a:spcPts val="0"/>
              </a:spcAft>
              <a:buClr>
                <a:srgbClr val="000000"/>
              </a:buClr>
              <a:buSzPts val="1400"/>
              <a:buFont typeface="Arial"/>
              <a:buNone/>
              <a:defRPr sz="600" b="0" i="0" u="none" strike="noStrike" cap="none">
                <a:solidFill>
                  <a:srgbClr val="FFFFFF"/>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9pPr>
          </a:lstStyle>
          <a:p>
            <a:endParaRPr/>
          </a:p>
        </p:txBody>
      </p:sp>
      <p:sp>
        <p:nvSpPr>
          <p:cNvPr id="138" name="Google Shape;138;p75"/>
          <p:cNvSpPr txBox="1">
            <a:spLocks noGrp="1"/>
          </p:cNvSpPr>
          <p:nvPr>
            <p:ph type="sldNum" idx="12"/>
          </p:nvPr>
        </p:nvSpPr>
        <p:spPr>
          <a:xfrm>
            <a:off x="6858000" y="6520934"/>
            <a:ext cx="2133600" cy="184666"/>
          </a:xfrm>
          <a:prstGeom prst="rect">
            <a:avLst/>
          </a:prstGeom>
          <a:noFill/>
          <a:ln>
            <a:noFill/>
          </a:ln>
        </p:spPr>
        <p:txBody>
          <a:bodyPr spcFirstLastPara="1" wrap="square" lIns="91425" tIns="45700" rIns="91425" bIns="45700" anchor="ctr" anchorCtr="0">
            <a:sp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139" name="Google Shape;139;p75"/>
          <p:cNvSpPr txBox="1">
            <a:spLocks noGrp="1"/>
          </p:cNvSpPr>
          <p:nvPr>
            <p:ph type="title"/>
          </p:nvPr>
        </p:nvSpPr>
        <p:spPr>
          <a:xfrm>
            <a:off x="686104" y="457200"/>
            <a:ext cx="7772400" cy="914400"/>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0067B9"/>
              </a:buClr>
              <a:buSzPts val="2800"/>
              <a:buFont typeface="Gill Sans"/>
              <a:buNone/>
              <a:defRPr>
                <a:solidFill>
                  <a:srgbClr val="0067B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lue/Gray 1 Content + Right Photo">
  <p:cSld name="Blue/Gray 1 Content + Right Photo">
    <p:spTree>
      <p:nvGrpSpPr>
        <p:cNvPr id="1" name="Shape 140"/>
        <p:cNvGrpSpPr/>
        <p:nvPr/>
      </p:nvGrpSpPr>
      <p:grpSpPr>
        <a:xfrm>
          <a:off x="0" y="0"/>
          <a:ext cx="0" cy="0"/>
          <a:chOff x="0" y="0"/>
          <a:chExt cx="0" cy="0"/>
        </a:xfrm>
      </p:grpSpPr>
      <p:sp>
        <p:nvSpPr>
          <p:cNvPr id="141" name="Google Shape;141;p76"/>
          <p:cNvSpPr>
            <a:spLocks noGrp="1"/>
          </p:cNvSpPr>
          <p:nvPr>
            <p:ph type="pic" idx="2"/>
          </p:nvPr>
        </p:nvSpPr>
        <p:spPr>
          <a:xfrm>
            <a:off x="4572000" y="152400"/>
            <a:ext cx="4419600" cy="6553200"/>
          </a:xfrm>
          <a:prstGeom prst="rect">
            <a:avLst/>
          </a:prstGeom>
          <a:solidFill>
            <a:srgbClr val="FFFFFF"/>
          </a:solidFill>
          <a:ln>
            <a:noFill/>
          </a:ln>
        </p:spPr>
      </p:sp>
      <p:sp>
        <p:nvSpPr>
          <p:cNvPr id="142" name="Google Shape;142;p76"/>
          <p:cNvSpPr txBox="1">
            <a:spLocks noGrp="1"/>
          </p:cNvSpPr>
          <p:nvPr>
            <p:ph type="dt" idx="10"/>
          </p:nvPr>
        </p:nvSpPr>
        <p:spPr>
          <a:xfrm>
            <a:off x="152400" y="6520934"/>
            <a:ext cx="2133600" cy="184666"/>
          </a:xfrm>
          <a:prstGeom prst="rect">
            <a:avLst/>
          </a:prstGeom>
          <a:noFill/>
          <a:ln>
            <a:noFill/>
          </a:ln>
        </p:spPr>
        <p:txBody>
          <a:bodyPr spcFirstLastPara="1" wrap="square" lIns="91425" tIns="45700" rIns="91425" bIns="45700" anchor="ctr" anchorCtr="0">
            <a:spAutoFit/>
          </a:bodyPr>
          <a:lstStyle>
            <a:lvl1pPr marR="0" lvl="0" algn="l" rtl="0">
              <a:lnSpc>
                <a:spcPct val="100000"/>
              </a:lnSpc>
              <a:spcBef>
                <a:spcPts val="0"/>
              </a:spcBef>
              <a:spcAft>
                <a:spcPts val="0"/>
              </a:spcAft>
              <a:buClr>
                <a:srgbClr val="000000"/>
              </a:buClr>
              <a:buSzPts val="1400"/>
              <a:buFont typeface="Arial"/>
              <a:buNone/>
              <a:defRPr sz="600" b="0" i="0" u="none" strike="noStrike" cap="none">
                <a:solidFill>
                  <a:srgbClr val="6C6463"/>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9pPr>
          </a:lstStyle>
          <a:p>
            <a:endParaRPr/>
          </a:p>
        </p:txBody>
      </p:sp>
      <p:sp>
        <p:nvSpPr>
          <p:cNvPr id="143" name="Google Shape;143;p76"/>
          <p:cNvSpPr txBox="1">
            <a:spLocks noGrp="1"/>
          </p:cNvSpPr>
          <p:nvPr>
            <p:ph type="sldNum" idx="12"/>
          </p:nvPr>
        </p:nvSpPr>
        <p:spPr>
          <a:xfrm>
            <a:off x="6858000" y="6520934"/>
            <a:ext cx="2133600" cy="184666"/>
          </a:xfrm>
          <a:prstGeom prst="rect">
            <a:avLst/>
          </a:prstGeom>
          <a:noFill/>
          <a:ln>
            <a:noFill/>
          </a:ln>
        </p:spPr>
        <p:txBody>
          <a:bodyPr spcFirstLastPara="1" wrap="square" lIns="91425" tIns="45700" rIns="91425" bIns="45700" anchor="ctr" anchorCtr="0">
            <a:sp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144" name="Google Shape;144;p76"/>
          <p:cNvSpPr txBox="1">
            <a:spLocks noGrp="1"/>
          </p:cNvSpPr>
          <p:nvPr>
            <p:ph type="body" idx="1"/>
          </p:nvPr>
        </p:nvSpPr>
        <p:spPr>
          <a:xfrm>
            <a:off x="685800" y="2057400"/>
            <a:ext cx="3657600" cy="4114800"/>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0"/>
              </a:spcBef>
              <a:spcAft>
                <a:spcPts val="0"/>
              </a:spcAft>
              <a:buClr>
                <a:srgbClr val="6C6463"/>
              </a:buClr>
              <a:buSzPts val="2000"/>
              <a:buChar char="•"/>
              <a:defRPr sz="2000">
                <a:solidFill>
                  <a:srgbClr val="6C6463"/>
                </a:solidFill>
              </a:defRPr>
            </a:lvl1pPr>
            <a:lvl2pPr marL="914400" lvl="1" indent="-342900" algn="l">
              <a:lnSpc>
                <a:spcPct val="100000"/>
              </a:lnSpc>
              <a:spcBef>
                <a:spcPts val="1200"/>
              </a:spcBef>
              <a:spcAft>
                <a:spcPts val="0"/>
              </a:spcAft>
              <a:buClr>
                <a:srgbClr val="6C6463"/>
              </a:buClr>
              <a:buSzPts val="1800"/>
              <a:buChar char="–"/>
              <a:defRPr sz="1800">
                <a:solidFill>
                  <a:srgbClr val="6C6463"/>
                </a:solidFill>
              </a:defRPr>
            </a:lvl2pPr>
            <a:lvl3pPr marL="1371600" lvl="2" indent="-330200" algn="l">
              <a:lnSpc>
                <a:spcPct val="100000"/>
              </a:lnSpc>
              <a:spcBef>
                <a:spcPts val="1200"/>
              </a:spcBef>
              <a:spcAft>
                <a:spcPts val="0"/>
              </a:spcAft>
              <a:buClr>
                <a:srgbClr val="6C6463"/>
              </a:buClr>
              <a:buSzPts val="1600"/>
              <a:buChar char="•"/>
              <a:defRPr sz="1600">
                <a:solidFill>
                  <a:srgbClr val="6C6463"/>
                </a:solidFill>
              </a:defRPr>
            </a:lvl3pPr>
            <a:lvl4pPr marL="1828800" lvl="3" indent="-317500" algn="l">
              <a:lnSpc>
                <a:spcPct val="100000"/>
              </a:lnSpc>
              <a:spcBef>
                <a:spcPts val="280"/>
              </a:spcBef>
              <a:spcAft>
                <a:spcPts val="0"/>
              </a:spcAft>
              <a:buClr>
                <a:srgbClr val="6C6463"/>
              </a:buClr>
              <a:buSzPts val="1400"/>
              <a:buChar char="–"/>
              <a:defRPr sz="1400">
                <a:solidFill>
                  <a:srgbClr val="6C6463"/>
                </a:solidFill>
              </a:defRPr>
            </a:lvl4pPr>
            <a:lvl5pPr marL="2286000" lvl="4" indent="-317500" algn="l">
              <a:lnSpc>
                <a:spcPct val="100000"/>
              </a:lnSpc>
              <a:spcBef>
                <a:spcPts val="280"/>
              </a:spcBef>
              <a:spcAft>
                <a:spcPts val="0"/>
              </a:spcAft>
              <a:buClr>
                <a:srgbClr val="FFFFFF"/>
              </a:buClr>
              <a:buSzPts val="1400"/>
              <a:buChar char="»"/>
              <a:defRPr>
                <a:solidFill>
                  <a:srgbClr val="FFFFFF"/>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45" name="Google Shape;145;p76"/>
          <p:cNvSpPr txBox="1">
            <a:spLocks noGrp="1"/>
          </p:cNvSpPr>
          <p:nvPr>
            <p:ph type="title"/>
          </p:nvPr>
        </p:nvSpPr>
        <p:spPr>
          <a:xfrm>
            <a:off x="685800" y="408204"/>
            <a:ext cx="3657296" cy="1389888"/>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0067B9"/>
              </a:buClr>
              <a:buSzPts val="2800"/>
              <a:buFont typeface="Gill Sans"/>
              <a:buNone/>
              <a:defRPr>
                <a:solidFill>
                  <a:srgbClr val="0067B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6" name="Google Shape;146;p76"/>
          <p:cNvSpPr txBox="1">
            <a:spLocks noGrp="1"/>
          </p:cNvSpPr>
          <p:nvPr>
            <p:ph type="body" idx="3"/>
          </p:nvPr>
        </p:nvSpPr>
        <p:spPr>
          <a:xfrm rot="-5400000">
            <a:off x="7527667" y="1431666"/>
            <a:ext cx="2743200" cy="184666"/>
          </a:xfrm>
          <a:prstGeom prst="rect">
            <a:avLst/>
          </a:prstGeom>
          <a:noFill/>
          <a:ln>
            <a:noFill/>
          </a:ln>
        </p:spPr>
        <p:txBody>
          <a:bodyPr spcFirstLastPara="1" wrap="square" lIns="91425" tIns="45700" rIns="91425" bIns="45700" anchor="t" anchorCtr="0">
            <a:spAutoFit/>
          </a:bodyPr>
          <a:lstStyle>
            <a:lvl1pPr marL="457200" lvl="0" indent="-228600" algn="r">
              <a:lnSpc>
                <a:spcPct val="100000"/>
              </a:lnSpc>
              <a:spcBef>
                <a:spcPts val="0"/>
              </a:spcBef>
              <a:spcAft>
                <a:spcPts val="0"/>
              </a:spcAft>
              <a:buClr>
                <a:srgbClr val="FFFFFF"/>
              </a:buClr>
              <a:buSzPts val="600"/>
              <a:buNone/>
              <a:defRPr sz="600">
                <a:solidFill>
                  <a:srgbClr val="FFFFFF"/>
                </a:solidFill>
              </a:defRPr>
            </a:lvl1pPr>
            <a:lvl2pPr marL="914400" lvl="1" indent="-228600" algn="l">
              <a:lnSpc>
                <a:spcPct val="100000"/>
              </a:lnSpc>
              <a:spcBef>
                <a:spcPts val="1200"/>
              </a:spcBef>
              <a:spcAft>
                <a:spcPts val="0"/>
              </a:spcAft>
              <a:buClr>
                <a:schemeClr val="lt1"/>
              </a:buClr>
              <a:buSzPts val="1800"/>
              <a:buNone/>
              <a:defRPr sz="1800">
                <a:solidFill>
                  <a:schemeClr val="lt1"/>
                </a:solidFill>
              </a:defRPr>
            </a:lvl2pPr>
            <a:lvl3pPr marL="1371600" lvl="2" indent="-228600" algn="l">
              <a:lnSpc>
                <a:spcPct val="100000"/>
              </a:lnSpc>
              <a:spcBef>
                <a:spcPts val="1200"/>
              </a:spcBef>
              <a:spcAft>
                <a:spcPts val="0"/>
              </a:spcAft>
              <a:buClr>
                <a:schemeClr val="lt1"/>
              </a:buClr>
              <a:buSzPts val="1600"/>
              <a:buNone/>
              <a:defRPr sz="1600">
                <a:solidFill>
                  <a:schemeClr val="lt1"/>
                </a:solidFill>
              </a:defRPr>
            </a:lvl3pPr>
            <a:lvl4pPr marL="1828800" lvl="3" indent="-228600" algn="l">
              <a:lnSpc>
                <a:spcPct val="100000"/>
              </a:lnSpc>
              <a:spcBef>
                <a:spcPts val="280"/>
              </a:spcBef>
              <a:spcAft>
                <a:spcPts val="0"/>
              </a:spcAft>
              <a:buClr>
                <a:schemeClr val="lt1"/>
              </a:buClr>
              <a:buSzPts val="1400"/>
              <a:buNone/>
              <a:defRPr sz="1400">
                <a:solidFill>
                  <a:schemeClr val="lt1"/>
                </a:solidFill>
              </a:defRPr>
            </a:lvl4pPr>
            <a:lvl5pPr marL="2286000" lvl="4" indent="-228600" algn="l">
              <a:lnSpc>
                <a:spcPct val="100000"/>
              </a:lnSpc>
              <a:spcBef>
                <a:spcPts val="240"/>
              </a:spcBef>
              <a:spcAft>
                <a:spcPts val="0"/>
              </a:spcAft>
              <a:buClr>
                <a:schemeClr val="lt1"/>
              </a:buClr>
              <a:buSzPts val="1200"/>
              <a:buNone/>
              <a:defRPr sz="1200">
                <a:solidFill>
                  <a:schemeClr val="lt1"/>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lue/Gray Title Only">
  <p:cSld name="Blue/Gray Title Only">
    <p:spTree>
      <p:nvGrpSpPr>
        <p:cNvPr id="1" name="Shape 147"/>
        <p:cNvGrpSpPr/>
        <p:nvPr/>
      </p:nvGrpSpPr>
      <p:grpSpPr>
        <a:xfrm>
          <a:off x="0" y="0"/>
          <a:ext cx="0" cy="0"/>
          <a:chOff x="0" y="0"/>
          <a:chExt cx="0" cy="0"/>
        </a:xfrm>
      </p:grpSpPr>
      <p:sp>
        <p:nvSpPr>
          <p:cNvPr id="148" name="Google Shape;148;p77"/>
          <p:cNvSpPr>
            <a:spLocks noGrp="1"/>
          </p:cNvSpPr>
          <p:nvPr>
            <p:ph type="pic" idx="2"/>
          </p:nvPr>
        </p:nvSpPr>
        <p:spPr>
          <a:xfrm>
            <a:off x="152400" y="152400"/>
            <a:ext cx="4419600" cy="6553200"/>
          </a:xfrm>
          <a:prstGeom prst="rect">
            <a:avLst/>
          </a:prstGeom>
          <a:solidFill>
            <a:srgbClr val="FFFFFF"/>
          </a:solidFill>
          <a:ln>
            <a:noFill/>
          </a:ln>
        </p:spPr>
      </p:sp>
      <p:sp>
        <p:nvSpPr>
          <p:cNvPr id="149" name="Google Shape;149;p77"/>
          <p:cNvSpPr txBox="1">
            <a:spLocks noGrp="1"/>
          </p:cNvSpPr>
          <p:nvPr>
            <p:ph type="dt" idx="10"/>
          </p:nvPr>
        </p:nvSpPr>
        <p:spPr>
          <a:xfrm>
            <a:off x="152400" y="6520934"/>
            <a:ext cx="2133600" cy="184666"/>
          </a:xfrm>
          <a:prstGeom prst="rect">
            <a:avLst/>
          </a:prstGeom>
          <a:noFill/>
          <a:ln>
            <a:noFill/>
          </a:ln>
        </p:spPr>
        <p:txBody>
          <a:bodyPr spcFirstLastPara="1" wrap="square" lIns="91425" tIns="45700" rIns="91425" bIns="45700" anchor="ctr" anchorCtr="0">
            <a:spAutoFit/>
          </a:bodyPr>
          <a:lstStyle>
            <a:lvl1pPr marR="0" lvl="0" algn="l" rtl="0">
              <a:lnSpc>
                <a:spcPct val="100000"/>
              </a:lnSpc>
              <a:spcBef>
                <a:spcPts val="0"/>
              </a:spcBef>
              <a:spcAft>
                <a:spcPts val="0"/>
              </a:spcAft>
              <a:buClr>
                <a:srgbClr val="000000"/>
              </a:buClr>
              <a:buSzPts val="1400"/>
              <a:buFont typeface="Arial"/>
              <a:buNone/>
              <a:defRPr sz="600" b="0" i="0" u="none" strike="noStrike" cap="none">
                <a:solidFill>
                  <a:schemeClr val="lt1"/>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9pPr>
          </a:lstStyle>
          <a:p>
            <a:endParaRPr/>
          </a:p>
        </p:txBody>
      </p:sp>
      <p:sp>
        <p:nvSpPr>
          <p:cNvPr id="150" name="Google Shape;150;p77"/>
          <p:cNvSpPr txBox="1">
            <a:spLocks noGrp="1"/>
          </p:cNvSpPr>
          <p:nvPr>
            <p:ph type="sldNum" idx="12"/>
          </p:nvPr>
        </p:nvSpPr>
        <p:spPr>
          <a:xfrm>
            <a:off x="6858000" y="6520934"/>
            <a:ext cx="2133600" cy="184666"/>
          </a:xfrm>
          <a:prstGeom prst="rect">
            <a:avLst/>
          </a:prstGeom>
          <a:noFill/>
          <a:ln>
            <a:noFill/>
          </a:ln>
        </p:spPr>
        <p:txBody>
          <a:bodyPr spcFirstLastPara="1" wrap="square" lIns="91425" tIns="45700" rIns="91425" bIns="45700" anchor="ctr" anchorCtr="0">
            <a:sp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151" name="Google Shape;151;p77"/>
          <p:cNvSpPr txBox="1">
            <a:spLocks noGrp="1"/>
          </p:cNvSpPr>
          <p:nvPr>
            <p:ph type="body" idx="1"/>
          </p:nvPr>
        </p:nvSpPr>
        <p:spPr>
          <a:xfrm rot="-5400000">
            <a:off x="3108067" y="1431666"/>
            <a:ext cx="2743200" cy="184666"/>
          </a:xfrm>
          <a:prstGeom prst="rect">
            <a:avLst/>
          </a:prstGeom>
          <a:noFill/>
          <a:ln>
            <a:noFill/>
          </a:ln>
        </p:spPr>
        <p:txBody>
          <a:bodyPr spcFirstLastPara="1" wrap="square" lIns="91425" tIns="45700" rIns="91425" bIns="45700" anchor="t" anchorCtr="0">
            <a:spAutoFit/>
          </a:bodyPr>
          <a:lstStyle>
            <a:lvl1pPr marL="457200" lvl="0" indent="-228600" algn="r">
              <a:lnSpc>
                <a:spcPct val="100000"/>
              </a:lnSpc>
              <a:spcBef>
                <a:spcPts val="0"/>
              </a:spcBef>
              <a:spcAft>
                <a:spcPts val="0"/>
              </a:spcAft>
              <a:buClr>
                <a:srgbClr val="FFFFFF"/>
              </a:buClr>
              <a:buSzPts val="600"/>
              <a:buNone/>
              <a:defRPr sz="600">
                <a:solidFill>
                  <a:srgbClr val="FFFFFF"/>
                </a:solidFill>
              </a:defRPr>
            </a:lvl1pPr>
            <a:lvl2pPr marL="914400" lvl="1" indent="-228600" algn="l">
              <a:lnSpc>
                <a:spcPct val="100000"/>
              </a:lnSpc>
              <a:spcBef>
                <a:spcPts val="1200"/>
              </a:spcBef>
              <a:spcAft>
                <a:spcPts val="0"/>
              </a:spcAft>
              <a:buClr>
                <a:schemeClr val="lt1"/>
              </a:buClr>
              <a:buSzPts val="1800"/>
              <a:buNone/>
              <a:defRPr sz="1800">
                <a:solidFill>
                  <a:schemeClr val="lt1"/>
                </a:solidFill>
              </a:defRPr>
            </a:lvl2pPr>
            <a:lvl3pPr marL="1371600" lvl="2" indent="-228600" algn="l">
              <a:lnSpc>
                <a:spcPct val="100000"/>
              </a:lnSpc>
              <a:spcBef>
                <a:spcPts val="1200"/>
              </a:spcBef>
              <a:spcAft>
                <a:spcPts val="0"/>
              </a:spcAft>
              <a:buClr>
                <a:schemeClr val="lt1"/>
              </a:buClr>
              <a:buSzPts val="1600"/>
              <a:buNone/>
              <a:defRPr sz="1600">
                <a:solidFill>
                  <a:schemeClr val="lt1"/>
                </a:solidFill>
              </a:defRPr>
            </a:lvl3pPr>
            <a:lvl4pPr marL="1828800" lvl="3" indent="-228600" algn="l">
              <a:lnSpc>
                <a:spcPct val="100000"/>
              </a:lnSpc>
              <a:spcBef>
                <a:spcPts val="280"/>
              </a:spcBef>
              <a:spcAft>
                <a:spcPts val="0"/>
              </a:spcAft>
              <a:buClr>
                <a:schemeClr val="lt1"/>
              </a:buClr>
              <a:buSzPts val="1400"/>
              <a:buNone/>
              <a:defRPr sz="1400">
                <a:solidFill>
                  <a:schemeClr val="lt1"/>
                </a:solidFill>
              </a:defRPr>
            </a:lvl4pPr>
            <a:lvl5pPr marL="2286000" lvl="4" indent="-228600" algn="l">
              <a:lnSpc>
                <a:spcPct val="100000"/>
              </a:lnSpc>
              <a:spcBef>
                <a:spcPts val="240"/>
              </a:spcBef>
              <a:spcAft>
                <a:spcPts val="0"/>
              </a:spcAft>
              <a:buClr>
                <a:schemeClr val="lt1"/>
              </a:buClr>
              <a:buSzPts val="1200"/>
              <a:buNone/>
              <a:defRPr sz="1200">
                <a:solidFill>
                  <a:schemeClr val="lt1"/>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52" name="Google Shape;152;p77"/>
          <p:cNvSpPr txBox="1">
            <a:spLocks noGrp="1"/>
          </p:cNvSpPr>
          <p:nvPr>
            <p:ph type="title"/>
          </p:nvPr>
        </p:nvSpPr>
        <p:spPr>
          <a:xfrm>
            <a:off x="4877104" y="2971800"/>
            <a:ext cx="3885896" cy="95410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0067B9"/>
              </a:buClr>
              <a:buSzPts val="2800"/>
              <a:buFont typeface="Gill Sans"/>
              <a:buNone/>
              <a:defRPr>
                <a:solidFill>
                  <a:srgbClr val="0067B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lue/White 1 Content">
  <p:cSld name="Blue/White 1 Content">
    <p:spTree>
      <p:nvGrpSpPr>
        <p:cNvPr id="1" name="Shape 153"/>
        <p:cNvGrpSpPr/>
        <p:nvPr/>
      </p:nvGrpSpPr>
      <p:grpSpPr>
        <a:xfrm>
          <a:off x="0" y="0"/>
          <a:ext cx="0" cy="0"/>
          <a:chOff x="0" y="0"/>
          <a:chExt cx="0" cy="0"/>
        </a:xfrm>
      </p:grpSpPr>
      <p:sp>
        <p:nvSpPr>
          <p:cNvPr id="154" name="Google Shape;154;p78"/>
          <p:cNvSpPr txBox="1">
            <a:spLocks noGrp="1"/>
          </p:cNvSpPr>
          <p:nvPr>
            <p:ph type="body" idx="1"/>
          </p:nvPr>
        </p:nvSpPr>
        <p:spPr>
          <a:xfrm>
            <a:off x="685800" y="1600200"/>
            <a:ext cx="7772400" cy="45720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Clr>
                <a:schemeClr val="dk1"/>
              </a:buClr>
              <a:buSzPts val="1800"/>
              <a:buChar char="•"/>
              <a:defRPr/>
            </a:lvl1pPr>
            <a:lvl2pPr marL="914400" lvl="1" indent="-342900" algn="l">
              <a:lnSpc>
                <a:spcPct val="100000"/>
              </a:lnSpc>
              <a:spcBef>
                <a:spcPts val="1200"/>
              </a:spcBef>
              <a:spcAft>
                <a:spcPts val="0"/>
              </a:spcAft>
              <a:buClr>
                <a:schemeClr val="dk1"/>
              </a:buClr>
              <a:buSzPts val="1800"/>
              <a:buChar char="–"/>
              <a:defRPr/>
            </a:lvl2pPr>
            <a:lvl3pPr marL="1371600" lvl="2" indent="-342900" algn="l">
              <a:lnSpc>
                <a:spcPct val="100000"/>
              </a:lnSpc>
              <a:spcBef>
                <a:spcPts val="1200"/>
              </a:spcBef>
              <a:spcAft>
                <a:spcPts val="0"/>
              </a:spcAft>
              <a:buClr>
                <a:srgbClr val="6C6463"/>
              </a:buClr>
              <a:buSzPts val="1800"/>
              <a:buChar char="•"/>
              <a:defRPr/>
            </a:lvl3pPr>
            <a:lvl4pPr marL="1828800" lvl="3" indent="-342900" algn="l">
              <a:lnSpc>
                <a:spcPct val="100000"/>
              </a:lnSpc>
              <a:spcBef>
                <a:spcPts val="360"/>
              </a:spcBef>
              <a:spcAft>
                <a:spcPts val="0"/>
              </a:spcAft>
              <a:buClr>
                <a:srgbClr val="6C6463"/>
              </a:buClr>
              <a:buSzPts val="1800"/>
              <a:buChar char="–"/>
              <a:defRPr/>
            </a:lvl4pPr>
            <a:lvl5pPr marL="2286000" lvl="4" indent="-342900" algn="l">
              <a:lnSpc>
                <a:spcPct val="100000"/>
              </a:lnSpc>
              <a:spcBef>
                <a:spcPts val="360"/>
              </a:spcBef>
              <a:spcAft>
                <a:spcPts val="0"/>
              </a:spcAft>
              <a:buClr>
                <a:srgbClr val="6C6463"/>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55" name="Google Shape;155;p78"/>
          <p:cNvSpPr txBox="1">
            <a:spLocks noGrp="1"/>
          </p:cNvSpPr>
          <p:nvPr>
            <p:ph type="dt" idx="10"/>
          </p:nvPr>
        </p:nvSpPr>
        <p:spPr>
          <a:xfrm>
            <a:off x="152400" y="6520934"/>
            <a:ext cx="2133600" cy="184666"/>
          </a:xfrm>
          <a:prstGeom prst="rect">
            <a:avLst/>
          </a:prstGeom>
          <a:noFill/>
          <a:ln>
            <a:noFill/>
          </a:ln>
        </p:spPr>
        <p:txBody>
          <a:bodyPr spcFirstLastPara="1" wrap="square" lIns="91425" tIns="45700" rIns="91425" bIns="45700" anchor="ctr" anchorCtr="0">
            <a:spAutoFit/>
          </a:bodyPr>
          <a:lstStyle>
            <a:lvl1pPr marR="0" lvl="0" algn="l" rtl="0">
              <a:lnSpc>
                <a:spcPct val="100000"/>
              </a:lnSpc>
              <a:spcBef>
                <a:spcPts val="0"/>
              </a:spcBef>
              <a:spcAft>
                <a:spcPts val="0"/>
              </a:spcAft>
              <a:buClr>
                <a:srgbClr val="000000"/>
              </a:buClr>
              <a:buSzPts val="1400"/>
              <a:buFont typeface="Arial"/>
              <a:buNone/>
              <a:defRPr sz="600" b="0" i="0" u="none" strike="noStrike" cap="none">
                <a:solidFill>
                  <a:srgbClr val="6C6463"/>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9pPr>
          </a:lstStyle>
          <a:p>
            <a:endParaRPr/>
          </a:p>
        </p:txBody>
      </p:sp>
      <p:sp>
        <p:nvSpPr>
          <p:cNvPr id="156" name="Google Shape;156;p78"/>
          <p:cNvSpPr txBox="1">
            <a:spLocks noGrp="1"/>
          </p:cNvSpPr>
          <p:nvPr>
            <p:ph type="ftr" idx="11"/>
          </p:nvPr>
        </p:nvSpPr>
        <p:spPr>
          <a:xfrm>
            <a:off x="3124200" y="6520934"/>
            <a:ext cx="2895600" cy="184666"/>
          </a:xfrm>
          <a:prstGeom prst="rect">
            <a:avLst/>
          </a:prstGeom>
          <a:noFill/>
          <a:ln>
            <a:noFill/>
          </a:ln>
        </p:spPr>
        <p:txBody>
          <a:bodyPr spcFirstLastPara="1" wrap="square" lIns="91425" tIns="45700" rIns="91425" bIns="45700" anchor="ctr" anchorCtr="0">
            <a:spAutoFit/>
          </a:bodyPr>
          <a:lstStyle>
            <a:lvl1pPr marR="0" lvl="0" algn="ctr" rtl="0">
              <a:lnSpc>
                <a:spcPct val="100000"/>
              </a:lnSpc>
              <a:spcBef>
                <a:spcPts val="0"/>
              </a:spcBef>
              <a:spcAft>
                <a:spcPts val="0"/>
              </a:spcAft>
              <a:buClr>
                <a:srgbClr val="000000"/>
              </a:buClr>
              <a:buSzPts val="1400"/>
              <a:buFont typeface="Arial"/>
              <a:buNone/>
              <a:defRPr sz="600" b="0" i="0" u="none" strike="noStrike" cap="none">
                <a:solidFill>
                  <a:srgbClr val="6C6463"/>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9pPr>
          </a:lstStyle>
          <a:p>
            <a:endParaRPr/>
          </a:p>
        </p:txBody>
      </p:sp>
      <p:sp>
        <p:nvSpPr>
          <p:cNvPr id="157" name="Google Shape;157;p78"/>
          <p:cNvSpPr txBox="1">
            <a:spLocks noGrp="1"/>
          </p:cNvSpPr>
          <p:nvPr>
            <p:ph type="sldNum" idx="12"/>
          </p:nvPr>
        </p:nvSpPr>
        <p:spPr>
          <a:xfrm>
            <a:off x="6858000" y="6520934"/>
            <a:ext cx="2133600" cy="184666"/>
          </a:xfrm>
          <a:prstGeom prst="rect">
            <a:avLst/>
          </a:prstGeom>
          <a:noFill/>
          <a:ln>
            <a:noFill/>
          </a:ln>
        </p:spPr>
        <p:txBody>
          <a:bodyPr spcFirstLastPara="1" wrap="square" lIns="91425" tIns="45700" rIns="91425" bIns="45700" anchor="ctr" anchorCtr="0">
            <a:sp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158" name="Google Shape;158;p78"/>
          <p:cNvSpPr txBox="1">
            <a:spLocks noGrp="1"/>
          </p:cNvSpPr>
          <p:nvPr>
            <p:ph type="title"/>
          </p:nvPr>
        </p:nvSpPr>
        <p:spPr>
          <a:xfrm>
            <a:off x="686104" y="457200"/>
            <a:ext cx="7772400" cy="914400"/>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0067B9"/>
              </a:buClr>
              <a:buSzPts val="2800"/>
              <a:buFont typeface="Gill Sans"/>
              <a:buNone/>
              <a:defRPr>
                <a:solidFill>
                  <a:srgbClr val="0067B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lue/White 2 Content">
  <p:cSld name="Blue/White 2 Content">
    <p:spTree>
      <p:nvGrpSpPr>
        <p:cNvPr id="1" name="Shape 159"/>
        <p:cNvGrpSpPr/>
        <p:nvPr/>
      </p:nvGrpSpPr>
      <p:grpSpPr>
        <a:xfrm>
          <a:off x="0" y="0"/>
          <a:ext cx="0" cy="0"/>
          <a:chOff x="0" y="0"/>
          <a:chExt cx="0" cy="0"/>
        </a:xfrm>
      </p:grpSpPr>
      <p:sp>
        <p:nvSpPr>
          <p:cNvPr id="160" name="Google Shape;160;p79"/>
          <p:cNvSpPr txBox="1">
            <a:spLocks noGrp="1"/>
          </p:cNvSpPr>
          <p:nvPr>
            <p:ph type="body" idx="1"/>
          </p:nvPr>
        </p:nvSpPr>
        <p:spPr>
          <a:xfrm>
            <a:off x="686104" y="1600200"/>
            <a:ext cx="3809696" cy="4572000"/>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0"/>
              </a:spcBef>
              <a:spcAft>
                <a:spcPts val="0"/>
              </a:spcAft>
              <a:buClr>
                <a:srgbClr val="6C6463"/>
              </a:buClr>
              <a:buSzPts val="2000"/>
              <a:buChar char="•"/>
              <a:defRPr sz="2000">
                <a:solidFill>
                  <a:srgbClr val="6C6463"/>
                </a:solidFill>
              </a:defRPr>
            </a:lvl1pPr>
            <a:lvl2pPr marL="914400" lvl="1" indent="-342900" algn="l">
              <a:lnSpc>
                <a:spcPct val="100000"/>
              </a:lnSpc>
              <a:spcBef>
                <a:spcPts val="1200"/>
              </a:spcBef>
              <a:spcAft>
                <a:spcPts val="0"/>
              </a:spcAft>
              <a:buClr>
                <a:srgbClr val="6C6463"/>
              </a:buClr>
              <a:buSzPts val="1800"/>
              <a:buChar char="–"/>
              <a:defRPr sz="1800">
                <a:solidFill>
                  <a:srgbClr val="6C6463"/>
                </a:solidFill>
              </a:defRPr>
            </a:lvl2pPr>
            <a:lvl3pPr marL="1371600" lvl="2" indent="-330200" algn="l">
              <a:lnSpc>
                <a:spcPct val="100000"/>
              </a:lnSpc>
              <a:spcBef>
                <a:spcPts val="1200"/>
              </a:spcBef>
              <a:spcAft>
                <a:spcPts val="0"/>
              </a:spcAft>
              <a:buClr>
                <a:srgbClr val="6C6463"/>
              </a:buClr>
              <a:buSzPts val="1600"/>
              <a:buChar char="•"/>
              <a:defRPr sz="1600">
                <a:solidFill>
                  <a:srgbClr val="6C6463"/>
                </a:solidFill>
              </a:defRPr>
            </a:lvl3pPr>
            <a:lvl4pPr marL="1828800" lvl="3" indent="-317500" algn="l">
              <a:lnSpc>
                <a:spcPct val="100000"/>
              </a:lnSpc>
              <a:spcBef>
                <a:spcPts val="280"/>
              </a:spcBef>
              <a:spcAft>
                <a:spcPts val="0"/>
              </a:spcAft>
              <a:buClr>
                <a:srgbClr val="6C6463"/>
              </a:buClr>
              <a:buSzPts val="1400"/>
              <a:buChar char="–"/>
              <a:defRPr sz="1400">
                <a:solidFill>
                  <a:srgbClr val="6C6463"/>
                </a:solidFill>
              </a:defRPr>
            </a:lvl4pPr>
            <a:lvl5pPr marL="2286000" lvl="4" indent="-330200" algn="l">
              <a:lnSpc>
                <a:spcPct val="100000"/>
              </a:lnSpc>
              <a:spcBef>
                <a:spcPts val="320"/>
              </a:spcBef>
              <a:spcAft>
                <a:spcPts val="0"/>
              </a:spcAft>
              <a:buClr>
                <a:srgbClr val="6C6463"/>
              </a:buClr>
              <a:buSzPts val="1600"/>
              <a:buChar char="»"/>
              <a:defRPr sz="1600">
                <a:solidFill>
                  <a:srgbClr val="6C6463"/>
                </a:solidFill>
              </a:defRPr>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161" name="Google Shape;161;p79"/>
          <p:cNvSpPr txBox="1">
            <a:spLocks noGrp="1"/>
          </p:cNvSpPr>
          <p:nvPr>
            <p:ph type="body" idx="2"/>
          </p:nvPr>
        </p:nvSpPr>
        <p:spPr>
          <a:xfrm>
            <a:off x="4648200" y="1600200"/>
            <a:ext cx="3810304" cy="4572000"/>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0"/>
              </a:spcBef>
              <a:spcAft>
                <a:spcPts val="0"/>
              </a:spcAft>
              <a:buClr>
                <a:srgbClr val="6C6463"/>
              </a:buClr>
              <a:buSzPts val="2000"/>
              <a:buChar char="•"/>
              <a:defRPr sz="2000">
                <a:solidFill>
                  <a:srgbClr val="6C6463"/>
                </a:solidFill>
              </a:defRPr>
            </a:lvl1pPr>
            <a:lvl2pPr marL="914400" lvl="1" indent="-342900" algn="l">
              <a:lnSpc>
                <a:spcPct val="100000"/>
              </a:lnSpc>
              <a:spcBef>
                <a:spcPts val="1200"/>
              </a:spcBef>
              <a:spcAft>
                <a:spcPts val="0"/>
              </a:spcAft>
              <a:buClr>
                <a:srgbClr val="6C6463"/>
              </a:buClr>
              <a:buSzPts val="1800"/>
              <a:buChar char="–"/>
              <a:defRPr sz="1800">
                <a:solidFill>
                  <a:srgbClr val="6C6463"/>
                </a:solidFill>
              </a:defRPr>
            </a:lvl2pPr>
            <a:lvl3pPr marL="1371600" lvl="2" indent="-330200" algn="l">
              <a:lnSpc>
                <a:spcPct val="100000"/>
              </a:lnSpc>
              <a:spcBef>
                <a:spcPts val="1200"/>
              </a:spcBef>
              <a:spcAft>
                <a:spcPts val="0"/>
              </a:spcAft>
              <a:buClr>
                <a:srgbClr val="6C6463"/>
              </a:buClr>
              <a:buSzPts val="1600"/>
              <a:buChar char="•"/>
              <a:defRPr sz="1600">
                <a:solidFill>
                  <a:srgbClr val="6C6463"/>
                </a:solidFill>
              </a:defRPr>
            </a:lvl3pPr>
            <a:lvl4pPr marL="1828800" lvl="3" indent="-317500" algn="l">
              <a:lnSpc>
                <a:spcPct val="100000"/>
              </a:lnSpc>
              <a:spcBef>
                <a:spcPts val="280"/>
              </a:spcBef>
              <a:spcAft>
                <a:spcPts val="0"/>
              </a:spcAft>
              <a:buClr>
                <a:srgbClr val="6C6463"/>
              </a:buClr>
              <a:buSzPts val="1400"/>
              <a:buChar char="–"/>
              <a:defRPr sz="1400">
                <a:solidFill>
                  <a:srgbClr val="6C6463"/>
                </a:solidFill>
              </a:defRPr>
            </a:lvl4pPr>
            <a:lvl5pPr marL="2286000" lvl="4" indent="-330200" algn="l">
              <a:lnSpc>
                <a:spcPct val="100000"/>
              </a:lnSpc>
              <a:spcBef>
                <a:spcPts val="320"/>
              </a:spcBef>
              <a:spcAft>
                <a:spcPts val="0"/>
              </a:spcAft>
              <a:buClr>
                <a:srgbClr val="6C6463"/>
              </a:buClr>
              <a:buSzPts val="1600"/>
              <a:buChar char="»"/>
              <a:defRPr sz="1600">
                <a:solidFill>
                  <a:srgbClr val="6C6463"/>
                </a:solidFill>
              </a:defRPr>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162" name="Google Shape;162;p79"/>
          <p:cNvSpPr txBox="1">
            <a:spLocks noGrp="1"/>
          </p:cNvSpPr>
          <p:nvPr>
            <p:ph type="dt" idx="10"/>
          </p:nvPr>
        </p:nvSpPr>
        <p:spPr>
          <a:xfrm>
            <a:off x="152400" y="6530079"/>
            <a:ext cx="2133600" cy="184666"/>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6C6463"/>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9pPr>
          </a:lstStyle>
          <a:p>
            <a:endParaRPr/>
          </a:p>
        </p:txBody>
      </p:sp>
      <p:sp>
        <p:nvSpPr>
          <p:cNvPr id="163" name="Google Shape;163;p79"/>
          <p:cNvSpPr txBox="1">
            <a:spLocks noGrp="1"/>
          </p:cNvSpPr>
          <p:nvPr>
            <p:ph type="ftr" idx="11"/>
          </p:nvPr>
        </p:nvSpPr>
        <p:spPr>
          <a:xfrm>
            <a:off x="3124200" y="6530079"/>
            <a:ext cx="2895600" cy="184666"/>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6C6463"/>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9pPr>
          </a:lstStyle>
          <a:p>
            <a:endParaRPr/>
          </a:p>
        </p:txBody>
      </p:sp>
      <p:sp>
        <p:nvSpPr>
          <p:cNvPr id="164" name="Google Shape;164;p79"/>
          <p:cNvSpPr txBox="1">
            <a:spLocks noGrp="1"/>
          </p:cNvSpPr>
          <p:nvPr>
            <p:ph type="sldNum" idx="12"/>
          </p:nvPr>
        </p:nvSpPr>
        <p:spPr>
          <a:xfrm>
            <a:off x="6858000" y="6530079"/>
            <a:ext cx="2133600" cy="184666"/>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rgbClr val="6C6463"/>
                </a:solidFill>
                <a:latin typeface="Gill Sans"/>
                <a:ea typeface="Gill Sans"/>
                <a:cs typeface="Gill Sans"/>
                <a:sym typeface="Gill Sans"/>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rgbClr val="6C6463"/>
                </a:solidFill>
                <a:latin typeface="Gill Sans"/>
                <a:ea typeface="Gill Sans"/>
                <a:cs typeface="Gill Sans"/>
                <a:sym typeface="Gill Sans"/>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rgbClr val="6C6463"/>
                </a:solidFill>
                <a:latin typeface="Gill Sans"/>
                <a:ea typeface="Gill Sans"/>
                <a:cs typeface="Gill Sans"/>
                <a:sym typeface="Gill Sans"/>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rgbClr val="6C6463"/>
                </a:solidFill>
                <a:latin typeface="Gill Sans"/>
                <a:ea typeface="Gill Sans"/>
                <a:cs typeface="Gill Sans"/>
                <a:sym typeface="Gill Sans"/>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rgbClr val="6C6463"/>
                </a:solidFill>
                <a:latin typeface="Gill Sans"/>
                <a:ea typeface="Gill Sans"/>
                <a:cs typeface="Gill Sans"/>
                <a:sym typeface="Gill Sans"/>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rgbClr val="6C6463"/>
                </a:solidFill>
                <a:latin typeface="Gill Sans"/>
                <a:ea typeface="Gill Sans"/>
                <a:cs typeface="Gill Sans"/>
                <a:sym typeface="Gill Sans"/>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rgbClr val="6C6463"/>
                </a:solidFill>
                <a:latin typeface="Gill Sans"/>
                <a:ea typeface="Gill Sans"/>
                <a:cs typeface="Gill Sans"/>
                <a:sym typeface="Gill Sans"/>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rgbClr val="6C6463"/>
                </a:solidFill>
                <a:latin typeface="Gill Sans"/>
                <a:ea typeface="Gill Sans"/>
                <a:cs typeface="Gill Sans"/>
                <a:sym typeface="Gill Sans"/>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rgbClr val="6C6463"/>
                </a:solidFill>
                <a:latin typeface="Gill Sans"/>
                <a:ea typeface="Gill Sans"/>
                <a:cs typeface="Gill Sans"/>
                <a:sym typeface="Gill Sans"/>
              </a:defRPr>
            </a:lvl9pPr>
          </a:lstStyle>
          <a:p>
            <a:pPr marL="0" lvl="0" indent="0" algn="l" rtl="0">
              <a:spcBef>
                <a:spcPts val="0"/>
              </a:spcBef>
              <a:spcAft>
                <a:spcPts val="0"/>
              </a:spcAft>
              <a:buNone/>
            </a:pPr>
            <a:fld id="{00000000-1234-1234-1234-123412341234}" type="slidenum">
              <a:rPr lang="en-US"/>
              <a:t>‹#›</a:t>
            </a:fld>
            <a:endParaRPr/>
          </a:p>
        </p:txBody>
      </p:sp>
      <p:sp>
        <p:nvSpPr>
          <p:cNvPr id="165" name="Google Shape;165;p79"/>
          <p:cNvSpPr txBox="1">
            <a:spLocks noGrp="1"/>
          </p:cNvSpPr>
          <p:nvPr>
            <p:ph type="title"/>
          </p:nvPr>
        </p:nvSpPr>
        <p:spPr>
          <a:xfrm>
            <a:off x="686104" y="457200"/>
            <a:ext cx="7772400" cy="914400"/>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0067B9"/>
              </a:buClr>
              <a:buSzPts val="2800"/>
              <a:buFont typeface="Gill Sans"/>
              <a:buNone/>
              <a:defRPr>
                <a:solidFill>
                  <a:srgbClr val="0067B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lue/White 3 Content">
  <p:cSld name="Blue/White 3 Content">
    <p:spTree>
      <p:nvGrpSpPr>
        <p:cNvPr id="1" name="Shape 166"/>
        <p:cNvGrpSpPr/>
        <p:nvPr/>
      </p:nvGrpSpPr>
      <p:grpSpPr>
        <a:xfrm>
          <a:off x="0" y="0"/>
          <a:ext cx="0" cy="0"/>
          <a:chOff x="0" y="0"/>
          <a:chExt cx="0" cy="0"/>
        </a:xfrm>
      </p:grpSpPr>
      <p:sp>
        <p:nvSpPr>
          <p:cNvPr id="167" name="Google Shape;167;p80"/>
          <p:cNvSpPr txBox="1">
            <a:spLocks noGrp="1"/>
          </p:cNvSpPr>
          <p:nvPr>
            <p:ph type="body" idx="1"/>
          </p:nvPr>
        </p:nvSpPr>
        <p:spPr>
          <a:xfrm>
            <a:off x="686104" y="1600200"/>
            <a:ext cx="2514296" cy="4572000"/>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0"/>
              </a:spcBef>
              <a:spcAft>
                <a:spcPts val="0"/>
              </a:spcAft>
              <a:buClr>
                <a:srgbClr val="6C6463"/>
              </a:buClr>
              <a:buSzPts val="2000"/>
              <a:buChar char="•"/>
              <a:defRPr sz="2000">
                <a:solidFill>
                  <a:srgbClr val="6C6463"/>
                </a:solidFill>
              </a:defRPr>
            </a:lvl1pPr>
            <a:lvl2pPr marL="914400" lvl="1" indent="-342900" algn="l">
              <a:lnSpc>
                <a:spcPct val="100000"/>
              </a:lnSpc>
              <a:spcBef>
                <a:spcPts val="1200"/>
              </a:spcBef>
              <a:spcAft>
                <a:spcPts val="0"/>
              </a:spcAft>
              <a:buClr>
                <a:srgbClr val="6C6463"/>
              </a:buClr>
              <a:buSzPts val="1800"/>
              <a:buChar char="–"/>
              <a:defRPr sz="1800">
                <a:solidFill>
                  <a:srgbClr val="6C6463"/>
                </a:solidFill>
              </a:defRPr>
            </a:lvl2pPr>
            <a:lvl3pPr marL="1371600" lvl="2" indent="-330200" algn="l">
              <a:lnSpc>
                <a:spcPct val="100000"/>
              </a:lnSpc>
              <a:spcBef>
                <a:spcPts val="1200"/>
              </a:spcBef>
              <a:spcAft>
                <a:spcPts val="0"/>
              </a:spcAft>
              <a:buClr>
                <a:srgbClr val="6C6463"/>
              </a:buClr>
              <a:buSzPts val="1600"/>
              <a:buChar char="•"/>
              <a:defRPr sz="1600">
                <a:solidFill>
                  <a:srgbClr val="6C6463"/>
                </a:solidFill>
              </a:defRPr>
            </a:lvl3pPr>
            <a:lvl4pPr marL="1828800" lvl="3" indent="-317500" algn="l">
              <a:lnSpc>
                <a:spcPct val="100000"/>
              </a:lnSpc>
              <a:spcBef>
                <a:spcPts val="280"/>
              </a:spcBef>
              <a:spcAft>
                <a:spcPts val="0"/>
              </a:spcAft>
              <a:buClr>
                <a:srgbClr val="6C6463"/>
              </a:buClr>
              <a:buSzPts val="1400"/>
              <a:buChar char="–"/>
              <a:defRPr sz="1400">
                <a:solidFill>
                  <a:srgbClr val="6C6463"/>
                </a:solidFill>
              </a:defRPr>
            </a:lvl4pPr>
            <a:lvl5pPr marL="2286000" lvl="4" indent="-330200" algn="l">
              <a:lnSpc>
                <a:spcPct val="100000"/>
              </a:lnSpc>
              <a:spcBef>
                <a:spcPts val="320"/>
              </a:spcBef>
              <a:spcAft>
                <a:spcPts val="0"/>
              </a:spcAft>
              <a:buClr>
                <a:srgbClr val="FFFFFF"/>
              </a:buClr>
              <a:buSzPts val="1600"/>
              <a:buChar char="»"/>
              <a:defRPr sz="1600">
                <a:solidFill>
                  <a:srgbClr val="FFFFFF"/>
                </a:solidFill>
              </a:defRPr>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168" name="Google Shape;168;p80"/>
          <p:cNvSpPr txBox="1">
            <a:spLocks noGrp="1"/>
          </p:cNvSpPr>
          <p:nvPr>
            <p:ph type="body" idx="2"/>
          </p:nvPr>
        </p:nvSpPr>
        <p:spPr>
          <a:xfrm>
            <a:off x="5943600" y="1600200"/>
            <a:ext cx="2514904" cy="4572000"/>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0"/>
              </a:spcBef>
              <a:spcAft>
                <a:spcPts val="0"/>
              </a:spcAft>
              <a:buClr>
                <a:srgbClr val="6C6463"/>
              </a:buClr>
              <a:buSzPts val="2000"/>
              <a:buChar char="•"/>
              <a:defRPr sz="2000">
                <a:solidFill>
                  <a:srgbClr val="6C6463"/>
                </a:solidFill>
              </a:defRPr>
            </a:lvl1pPr>
            <a:lvl2pPr marL="914400" lvl="1" indent="-342900" algn="l">
              <a:lnSpc>
                <a:spcPct val="100000"/>
              </a:lnSpc>
              <a:spcBef>
                <a:spcPts val="1200"/>
              </a:spcBef>
              <a:spcAft>
                <a:spcPts val="0"/>
              </a:spcAft>
              <a:buClr>
                <a:srgbClr val="6C6463"/>
              </a:buClr>
              <a:buSzPts val="1800"/>
              <a:buChar char="–"/>
              <a:defRPr sz="1800">
                <a:solidFill>
                  <a:srgbClr val="6C6463"/>
                </a:solidFill>
              </a:defRPr>
            </a:lvl2pPr>
            <a:lvl3pPr marL="1371600" lvl="2" indent="-330200" algn="l">
              <a:lnSpc>
                <a:spcPct val="100000"/>
              </a:lnSpc>
              <a:spcBef>
                <a:spcPts val="1200"/>
              </a:spcBef>
              <a:spcAft>
                <a:spcPts val="0"/>
              </a:spcAft>
              <a:buClr>
                <a:srgbClr val="6C6463"/>
              </a:buClr>
              <a:buSzPts val="1600"/>
              <a:buChar char="•"/>
              <a:defRPr sz="1600">
                <a:solidFill>
                  <a:srgbClr val="6C6463"/>
                </a:solidFill>
              </a:defRPr>
            </a:lvl3pPr>
            <a:lvl4pPr marL="1828800" lvl="3" indent="-317500" algn="l">
              <a:lnSpc>
                <a:spcPct val="100000"/>
              </a:lnSpc>
              <a:spcBef>
                <a:spcPts val="280"/>
              </a:spcBef>
              <a:spcAft>
                <a:spcPts val="0"/>
              </a:spcAft>
              <a:buClr>
                <a:srgbClr val="6C6463"/>
              </a:buClr>
              <a:buSzPts val="1400"/>
              <a:buChar char="–"/>
              <a:defRPr sz="1400">
                <a:solidFill>
                  <a:srgbClr val="6C6463"/>
                </a:solidFill>
              </a:defRPr>
            </a:lvl4pPr>
            <a:lvl5pPr marL="2286000" lvl="4" indent="-330200" algn="l">
              <a:lnSpc>
                <a:spcPct val="100000"/>
              </a:lnSpc>
              <a:spcBef>
                <a:spcPts val="320"/>
              </a:spcBef>
              <a:spcAft>
                <a:spcPts val="0"/>
              </a:spcAft>
              <a:buClr>
                <a:srgbClr val="FFFFFF"/>
              </a:buClr>
              <a:buSzPts val="1600"/>
              <a:buChar char="»"/>
              <a:defRPr sz="1600">
                <a:solidFill>
                  <a:srgbClr val="FFFFFF"/>
                </a:solidFill>
              </a:defRPr>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169" name="Google Shape;169;p80"/>
          <p:cNvSpPr txBox="1">
            <a:spLocks noGrp="1"/>
          </p:cNvSpPr>
          <p:nvPr>
            <p:ph type="dt" idx="10"/>
          </p:nvPr>
        </p:nvSpPr>
        <p:spPr>
          <a:xfrm>
            <a:off x="152400" y="6530079"/>
            <a:ext cx="2133600" cy="184666"/>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6C6463"/>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9pPr>
          </a:lstStyle>
          <a:p>
            <a:endParaRPr/>
          </a:p>
        </p:txBody>
      </p:sp>
      <p:sp>
        <p:nvSpPr>
          <p:cNvPr id="170" name="Google Shape;170;p80"/>
          <p:cNvSpPr txBox="1">
            <a:spLocks noGrp="1"/>
          </p:cNvSpPr>
          <p:nvPr>
            <p:ph type="ftr" idx="11"/>
          </p:nvPr>
        </p:nvSpPr>
        <p:spPr>
          <a:xfrm>
            <a:off x="3124200" y="6530079"/>
            <a:ext cx="2895600" cy="184666"/>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6C6463"/>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9pPr>
          </a:lstStyle>
          <a:p>
            <a:endParaRPr/>
          </a:p>
        </p:txBody>
      </p:sp>
      <p:sp>
        <p:nvSpPr>
          <p:cNvPr id="171" name="Google Shape;171;p80"/>
          <p:cNvSpPr txBox="1">
            <a:spLocks noGrp="1"/>
          </p:cNvSpPr>
          <p:nvPr>
            <p:ph type="sldNum" idx="12"/>
          </p:nvPr>
        </p:nvSpPr>
        <p:spPr>
          <a:xfrm>
            <a:off x="6858000" y="6530079"/>
            <a:ext cx="2133600" cy="184666"/>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rgbClr val="6C6463"/>
                </a:solidFill>
                <a:latin typeface="Gill Sans"/>
                <a:ea typeface="Gill Sans"/>
                <a:cs typeface="Gill Sans"/>
                <a:sym typeface="Gill Sans"/>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rgbClr val="6C6463"/>
                </a:solidFill>
                <a:latin typeface="Gill Sans"/>
                <a:ea typeface="Gill Sans"/>
                <a:cs typeface="Gill Sans"/>
                <a:sym typeface="Gill Sans"/>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rgbClr val="6C6463"/>
                </a:solidFill>
                <a:latin typeface="Gill Sans"/>
                <a:ea typeface="Gill Sans"/>
                <a:cs typeface="Gill Sans"/>
                <a:sym typeface="Gill Sans"/>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rgbClr val="6C6463"/>
                </a:solidFill>
                <a:latin typeface="Gill Sans"/>
                <a:ea typeface="Gill Sans"/>
                <a:cs typeface="Gill Sans"/>
                <a:sym typeface="Gill Sans"/>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rgbClr val="6C6463"/>
                </a:solidFill>
                <a:latin typeface="Gill Sans"/>
                <a:ea typeface="Gill Sans"/>
                <a:cs typeface="Gill Sans"/>
                <a:sym typeface="Gill Sans"/>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rgbClr val="6C6463"/>
                </a:solidFill>
                <a:latin typeface="Gill Sans"/>
                <a:ea typeface="Gill Sans"/>
                <a:cs typeface="Gill Sans"/>
                <a:sym typeface="Gill Sans"/>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rgbClr val="6C6463"/>
                </a:solidFill>
                <a:latin typeface="Gill Sans"/>
                <a:ea typeface="Gill Sans"/>
                <a:cs typeface="Gill Sans"/>
                <a:sym typeface="Gill Sans"/>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rgbClr val="6C6463"/>
                </a:solidFill>
                <a:latin typeface="Gill Sans"/>
                <a:ea typeface="Gill Sans"/>
                <a:cs typeface="Gill Sans"/>
                <a:sym typeface="Gill Sans"/>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rgbClr val="6C6463"/>
                </a:solidFill>
                <a:latin typeface="Gill Sans"/>
                <a:ea typeface="Gill Sans"/>
                <a:cs typeface="Gill Sans"/>
                <a:sym typeface="Gill Sans"/>
              </a:defRPr>
            </a:lvl9pPr>
          </a:lstStyle>
          <a:p>
            <a:pPr marL="0" lvl="0" indent="0" algn="l" rtl="0">
              <a:spcBef>
                <a:spcPts val="0"/>
              </a:spcBef>
              <a:spcAft>
                <a:spcPts val="0"/>
              </a:spcAft>
              <a:buNone/>
            </a:pPr>
            <a:fld id="{00000000-1234-1234-1234-123412341234}" type="slidenum">
              <a:rPr lang="en-US"/>
              <a:t>‹#›</a:t>
            </a:fld>
            <a:endParaRPr/>
          </a:p>
        </p:txBody>
      </p:sp>
      <p:sp>
        <p:nvSpPr>
          <p:cNvPr id="172" name="Google Shape;172;p80"/>
          <p:cNvSpPr txBox="1">
            <a:spLocks noGrp="1"/>
          </p:cNvSpPr>
          <p:nvPr>
            <p:ph type="title"/>
          </p:nvPr>
        </p:nvSpPr>
        <p:spPr>
          <a:xfrm>
            <a:off x="686104" y="457200"/>
            <a:ext cx="7772400" cy="914400"/>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0067B9"/>
              </a:buClr>
              <a:buSzPts val="2800"/>
              <a:buFont typeface="Gill Sans"/>
              <a:buNone/>
              <a:defRPr>
                <a:solidFill>
                  <a:srgbClr val="0067B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3" name="Google Shape;173;p80"/>
          <p:cNvSpPr txBox="1">
            <a:spLocks noGrp="1"/>
          </p:cNvSpPr>
          <p:nvPr>
            <p:ph type="body" idx="3"/>
          </p:nvPr>
        </p:nvSpPr>
        <p:spPr>
          <a:xfrm>
            <a:off x="3314548" y="1600200"/>
            <a:ext cx="2514904" cy="4572000"/>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0"/>
              </a:spcBef>
              <a:spcAft>
                <a:spcPts val="0"/>
              </a:spcAft>
              <a:buClr>
                <a:srgbClr val="6C6463"/>
              </a:buClr>
              <a:buSzPts val="2000"/>
              <a:buChar char="•"/>
              <a:defRPr sz="2000">
                <a:solidFill>
                  <a:srgbClr val="6C6463"/>
                </a:solidFill>
              </a:defRPr>
            </a:lvl1pPr>
            <a:lvl2pPr marL="914400" lvl="1" indent="-342900" algn="l">
              <a:lnSpc>
                <a:spcPct val="100000"/>
              </a:lnSpc>
              <a:spcBef>
                <a:spcPts val="1200"/>
              </a:spcBef>
              <a:spcAft>
                <a:spcPts val="0"/>
              </a:spcAft>
              <a:buClr>
                <a:srgbClr val="6C6463"/>
              </a:buClr>
              <a:buSzPts val="1800"/>
              <a:buChar char="–"/>
              <a:defRPr sz="1800">
                <a:solidFill>
                  <a:srgbClr val="6C6463"/>
                </a:solidFill>
              </a:defRPr>
            </a:lvl2pPr>
            <a:lvl3pPr marL="1371600" lvl="2" indent="-330200" algn="l">
              <a:lnSpc>
                <a:spcPct val="100000"/>
              </a:lnSpc>
              <a:spcBef>
                <a:spcPts val="1200"/>
              </a:spcBef>
              <a:spcAft>
                <a:spcPts val="0"/>
              </a:spcAft>
              <a:buClr>
                <a:srgbClr val="6C6463"/>
              </a:buClr>
              <a:buSzPts val="1600"/>
              <a:buChar char="•"/>
              <a:defRPr sz="1600">
                <a:solidFill>
                  <a:srgbClr val="6C6463"/>
                </a:solidFill>
              </a:defRPr>
            </a:lvl3pPr>
            <a:lvl4pPr marL="1828800" lvl="3" indent="-317500" algn="l">
              <a:lnSpc>
                <a:spcPct val="100000"/>
              </a:lnSpc>
              <a:spcBef>
                <a:spcPts val="280"/>
              </a:spcBef>
              <a:spcAft>
                <a:spcPts val="0"/>
              </a:spcAft>
              <a:buClr>
                <a:srgbClr val="6C6463"/>
              </a:buClr>
              <a:buSzPts val="1400"/>
              <a:buChar char="–"/>
              <a:defRPr sz="1400">
                <a:solidFill>
                  <a:srgbClr val="6C6463"/>
                </a:solidFill>
              </a:defRPr>
            </a:lvl4pPr>
            <a:lvl5pPr marL="2286000" lvl="4" indent="-330200" algn="l">
              <a:lnSpc>
                <a:spcPct val="100000"/>
              </a:lnSpc>
              <a:spcBef>
                <a:spcPts val="320"/>
              </a:spcBef>
              <a:spcAft>
                <a:spcPts val="0"/>
              </a:spcAft>
              <a:buClr>
                <a:srgbClr val="FFFFFF"/>
              </a:buClr>
              <a:buSzPts val="1600"/>
              <a:buChar char="»"/>
              <a:defRPr sz="1600">
                <a:solidFill>
                  <a:srgbClr val="FFFFFF"/>
                </a:solidFill>
              </a:defRPr>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lue/White 1 Content + Bottom Photo">
  <p:cSld name="Blue/White 1 Content + Bottom Photo">
    <p:spTree>
      <p:nvGrpSpPr>
        <p:cNvPr id="1" name="Shape 174"/>
        <p:cNvGrpSpPr/>
        <p:nvPr/>
      </p:nvGrpSpPr>
      <p:grpSpPr>
        <a:xfrm>
          <a:off x="0" y="0"/>
          <a:ext cx="0" cy="0"/>
          <a:chOff x="0" y="0"/>
          <a:chExt cx="0" cy="0"/>
        </a:xfrm>
      </p:grpSpPr>
      <p:sp>
        <p:nvSpPr>
          <p:cNvPr id="175" name="Google Shape;175;p81"/>
          <p:cNvSpPr>
            <a:spLocks noGrp="1"/>
          </p:cNvSpPr>
          <p:nvPr>
            <p:ph type="pic" idx="2"/>
          </p:nvPr>
        </p:nvSpPr>
        <p:spPr>
          <a:xfrm>
            <a:off x="152400" y="3429000"/>
            <a:ext cx="8839200" cy="3276600"/>
          </a:xfrm>
          <a:prstGeom prst="rect">
            <a:avLst/>
          </a:prstGeom>
          <a:solidFill>
            <a:srgbClr val="E7E7E5"/>
          </a:solidFill>
          <a:ln>
            <a:noFill/>
          </a:ln>
        </p:spPr>
      </p:sp>
      <p:sp>
        <p:nvSpPr>
          <p:cNvPr id="176" name="Google Shape;176;p81"/>
          <p:cNvSpPr txBox="1">
            <a:spLocks noGrp="1"/>
          </p:cNvSpPr>
          <p:nvPr>
            <p:ph type="body" idx="1"/>
          </p:nvPr>
        </p:nvSpPr>
        <p:spPr>
          <a:xfrm rot="-5400000">
            <a:off x="7527667" y="4708266"/>
            <a:ext cx="2743200" cy="184666"/>
          </a:xfrm>
          <a:prstGeom prst="rect">
            <a:avLst/>
          </a:prstGeom>
          <a:noFill/>
          <a:ln>
            <a:noFill/>
          </a:ln>
        </p:spPr>
        <p:txBody>
          <a:bodyPr spcFirstLastPara="1" wrap="square" lIns="91425" tIns="45700" rIns="91425" bIns="45700" anchor="t" anchorCtr="0">
            <a:spAutoFit/>
          </a:bodyPr>
          <a:lstStyle>
            <a:lvl1pPr marL="457200" lvl="0" indent="-228600" algn="r">
              <a:lnSpc>
                <a:spcPct val="100000"/>
              </a:lnSpc>
              <a:spcBef>
                <a:spcPts val="0"/>
              </a:spcBef>
              <a:spcAft>
                <a:spcPts val="0"/>
              </a:spcAft>
              <a:buClr>
                <a:srgbClr val="FFFFFF"/>
              </a:buClr>
              <a:buSzPts val="600"/>
              <a:buNone/>
              <a:defRPr sz="600">
                <a:solidFill>
                  <a:srgbClr val="FFFFFF"/>
                </a:solidFill>
              </a:defRPr>
            </a:lvl1pPr>
            <a:lvl2pPr marL="914400" lvl="1" indent="-228600" algn="l">
              <a:lnSpc>
                <a:spcPct val="100000"/>
              </a:lnSpc>
              <a:spcBef>
                <a:spcPts val="1200"/>
              </a:spcBef>
              <a:spcAft>
                <a:spcPts val="0"/>
              </a:spcAft>
              <a:buClr>
                <a:schemeClr val="lt1"/>
              </a:buClr>
              <a:buSzPts val="1800"/>
              <a:buNone/>
              <a:defRPr sz="1800">
                <a:solidFill>
                  <a:schemeClr val="lt1"/>
                </a:solidFill>
              </a:defRPr>
            </a:lvl2pPr>
            <a:lvl3pPr marL="1371600" lvl="2" indent="-228600" algn="l">
              <a:lnSpc>
                <a:spcPct val="100000"/>
              </a:lnSpc>
              <a:spcBef>
                <a:spcPts val="1200"/>
              </a:spcBef>
              <a:spcAft>
                <a:spcPts val="0"/>
              </a:spcAft>
              <a:buClr>
                <a:schemeClr val="lt1"/>
              </a:buClr>
              <a:buSzPts val="1600"/>
              <a:buNone/>
              <a:defRPr sz="1600">
                <a:solidFill>
                  <a:schemeClr val="lt1"/>
                </a:solidFill>
              </a:defRPr>
            </a:lvl3pPr>
            <a:lvl4pPr marL="1828800" lvl="3" indent="-228600" algn="l">
              <a:lnSpc>
                <a:spcPct val="100000"/>
              </a:lnSpc>
              <a:spcBef>
                <a:spcPts val="280"/>
              </a:spcBef>
              <a:spcAft>
                <a:spcPts val="0"/>
              </a:spcAft>
              <a:buClr>
                <a:schemeClr val="lt1"/>
              </a:buClr>
              <a:buSzPts val="1400"/>
              <a:buNone/>
              <a:defRPr sz="1400">
                <a:solidFill>
                  <a:schemeClr val="lt1"/>
                </a:solidFill>
              </a:defRPr>
            </a:lvl4pPr>
            <a:lvl5pPr marL="2286000" lvl="4" indent="-228600" algn="l">
              <a:lnSpc>
                <a:spcPct val="100000"/>
              </a:lnSpc>
              <a:spcBef>
                <a:spcPts val="240"/>
              </a:spcBef>
              <a:spcAft>
                <a:spcPts val="0"/>
              </a:spcAft>
              <a:buClr>
                <a:schemeClr val="lt1"/>
              </a:buClr>
              <a:buSzPts val="1200"/>
              <a:buNone/>
              <a:defRPr sz="1200">
                <a:solidFill>
                  <a:schemeClr val="lt1"/>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77" name="Google Shape;177;p81"/>
          <p:cNvSpPr txBox="1">
            <a:spLocks noGrp="1"/>
          </p:cNvSpPr>
          <p:nvPr>
            <p:ph type="body" idx="3"/>
          </p:nvPr>
        </p:nvSpPr>
        <p:spPr>
          <a:xfrm>
            <a:off x="685800" y="1600200"/>
            <a:ext cx="7772400" cy="1600200"/>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0"/>
              </a:spcBef>
              <a:spcAft>
                <a:spcPts val="0"/>
              </a:spcAft>
              <a:buClr>
                <a:srgbClr val="6C6463"/>
              </a:buClr>
              <a:buSzPts val="2000"/>
              <a:buChar char="•"/>
              <a:defRPr>
                <a:solidFill>
                  <a:srgbClr val="6C6463"/>
                </a:solidFill>
              </a:defRPr>
            </a:lvl1pPr>
            <a:lvl2pPr marL="914400" lvl="1" indent="-355600" algn="l">
              <a:lnSpc>
                <a:spcPct val="100000"/>
              </a:lnSpc>
              <a:spcBef>
                <a:spcPts val="1200"/>
              </a:spcBef>
              <a:spcAft>
                <a:spcPts val="0"/>
              </a:spcAft>
              <a:buClr>
                <a:srgbClr val="6C6463"/>
              </a:buClr>
              <a:buSzPts val="2000"/>
              <a:buChar char="–"/>
              <a:defRPr>
                <a:solidFill>
                  <a:srgbClr val="6C6463"/>
                </a:solidFill>
              </a:defRPr>
            </a:lvl2pPr>
            <a:lvl3pPr marL="1371600" lvl="2" indent="-342900" algn="l">
              <a:lnSpc>
                <a:spcPct val="100000"/>
              </a:lnSpc>
              <a:spcBef>
                <a:spcPts val="1200"/>
              </a:spcBef>
              <a:spcAft>
                <a:spcPts val="0"/>
              </a:spcAft>
              <a:buClr>
                <a:srgbClr val="6C6463"/>
              </a:buClr>
              <a:buSzPts val="1800"/>
              <a:buChar char="•"/>
              <a:defRPr>
                <a:solidFill>
                  <a:srgbClr val="6C6463"/>
                </a:solidFill>
              </a:defRPr>
            </a:lvl3pPr>
            <a:lvl4pPr marL="1828800" lvl="3" indent="-330200" algn="l">
              <a:lnSpc>
                <a:spcPct val="100000"/>
              </a:lnSpc>
              <a:spcBef>
                <a:spcPts val="320"/>
              </a:spcBef>
              <a:spcAft>
                <a:spcPts val="0"/>
              </a:spcAft>
              <a:buClr>
                <a:srgbClr val="6C6463"/>
              </a:buClr>
              <a:buSzPts val="1600"/>
              <a:buChar char="–"/>
              <a:defRPr>
                <a:solidFill>
                  <a:srgbClr val="6C6463"/>
                </a:solidFill>
              </a:defRPr>
            </a:lvl4pPr>
            <a:lvl5pPr marL="2286000" lvl="4" indent="-317500" algn="l">
              <a:lnSpc>
                <a:spcPct val="100000"/>
              </a:lnSpc>
              <a:spcBef>
                <a:spcPts val="280"/>
              </a:spcBef>
              <a:spcAft>
                <a:spcPts val="0"/>
              </a:spcAft>
              <a:buClr>
                <a:srgbClr val="FFFFFF"/>
              </a:buClr>
              <a:buSzPts val="1400"/>
              <a:buChar char="»"/>
              <a:defRPr>
                <a:solidFill>
                  <a:srgbClr val="FFFFFF"/>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78" name="Google Shape;178;p81"/>
          <p:cNvSpPr txBox="1">
            <a:spLocks noGrp="1"/>
          </p:cNvSpPr>
          <p:nvPr>
            <p:ph type="dt" idx="10"/>
          </p:nvPr>
        </p:nvSpPr>
        <p:spPr>
          <a:xfrm>
            <a:off x="152400" y="6520934"/>
            <a:ext cx="2133600" cy="184666"/>
          </a:xfrm>
          <a:prstGeom prst="rect">
            <a:avLst/>
          </a:prstGeom>
          <a:noFill/>
          <a:ln>
            <a:noFill/>
          </a:ln>
        </p:spPr>
        <p:txBody>
          <a:bodyPr spcFirstLastPara="1" wrap="square" lIns="91425" tIns="45700" rIns="91425" bIns="45700" anchor="ctr" anchorCtr="0">
            <a:spAutoFit/>
          </a:bodyPr>
          <a:lstStyle>
            <a:lvl1pPr marR="0" lvl="0" algn="l" rtl="0">
              <a:lnSpc>
                <a:spcPct val="100000"/>
              </a:lnSpc>
              <a:spcBef>
                <a:spcPts val="0"/>
              </a:spcBef>
              <a:spcAft>
                <a:spcPts val="0"/>
              </a:spcAft>
              <a:buClr>
                <a:srgbClr val="000000"/>
              </a:buClr>
              <a:buSzPts val="1400"/>
              <a:buFont typeface="Arial"/>
              <a:buNone/>
              <a:defRPr sz="600" b="0" i="0" u="none" strike="noStrike" cap="none">
                <a:solidFill>
                  <a:srgbClr val="FFFFFF"/>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9pPr>
          </a:lstStyle>
          <a:p>
            <a:endParaRPr/>
          </a:p>
        </p:txBody>
      </p:sp>
      <p:sp>
        <p:nvSpPr>
          <p:cNvPr id="179" name="Google Shape;179;p81"/>
          <p:cNvSpPr txBox="1">
            <a:spLocks noGrp="1"/>
          </p:cNvSpPr>
          <p:nvPr>
            <p:ph type="ftr" idx="11"/>
          </p:nvPr>
        </p:nvSpPr>
        <p:spPr>
          <a:xfrm>
            <a:off x="3124200" y="6520934"/>
            <a:ext cx="2895600" cy="184666"/>
          </a:xfrm>
          <a:prstGeom prst="rect">
            <a:avLst/>
          </a:prstGeom>
          <a:noFill/>
          <a:ln>
            <a:noFill/>
          </a:ln>
        </p:spPr>
        <p:txBody>
          <a:bodyPr spcFirstLastPara="1" wrap="square" lIns="91425" tIns="45700" rIns="91425" bIns="45700" anchor="ctr" anchorCtr="0">
            <a:spAutoFit/>
          </a:bodyPr>
          <a:lstStyle>
            <a:lvl1pPr marR="0" lvl="0" algn="ctr" rtl="0">
              <a:lnSpc>
                <a:spcPct val="100000"/>
              </a:lnSpc>
              <a:spcBef>
                <a:spcPts val="0"/>
              </a:spcBef>
              <a:spcAft>
                <a:spcPts val="0"/>
              </a:spcAft>
              <a:buClr>
                <a:srgbClr val="000000"/>
              </a:buClr>
              <a:buSzPts val="1400"/>
              <a:buFont typeface="Arial"/>
              <a:buNone/>
              <a:defRPr sz="600" b="0" i="0" u="none" strike="noStrike" cap="none">
                <a:solidFill>
                  <a:srgbClr val="FFFFFF"/>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9pPr>
          </a:lstStyle>
          <a:p>
            <a:endParaRPr/>
          </a:p>
        </p:txBody>
      </p:sp>
      <p:sp>
        <p:nvSpPr>
          <p:cNvPr id="180" name="Google Shape;180;p81"/>
          <p:cNvSpPr txBox="1">
            <a:spLocks noGrp="1"/>
          </p:cNvSpPr>
          <p:nvPr>
            <p:ph type="sldNum" idx="12"/>
          </p:nvPr>
        </p:nvSpPr>
        <p:spPr>
          <a:xfrm>
            <a:off x="6858000" y="6520934"/>
            <a:ext cx="2133600" cy="184666"/>
          </a:xfrm>
          <a:prstGeom prst="rect">
            <a:avLst/>
          </a:prstGeom>
          <a:noFill/>
          <a:ln>
            <a:noFill/>
          </a:ln>
        </p:spPr>
        <p:txBody>
          <a:bodyPr spcFirstLastPara="1" wrap="square" lIns="91425" tIns="45700" rIns="91425" bIns="45700" anchor="ctr" anchorCtr="0">
            <a:sp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181" name="Google Shape;181;p81"/>
          <p:cNvSpPr txBox="1">
            <a:spLocks noGrp="1"/>
          </p:cNvSpPr>
          <p:nvPr>
            <p:ph type="title"/>
          </p:nvPr>
        </p:nvSpPr>
        <p:spPr>
          <a:xfrm>
            <a:off x="686104" y="457200"/>
            <a:ext cx="7772400" cy="914400"/>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0067B9"/>
              </a:buClr>
              <a:buSzPts val="2800"/>
              <a:buFont typeface="Gill Sans"/>
              <a:buNone/>
              <a:defRPr>
                <a:solidFill>
                  <a:srgbClr val="0067B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58"/>
          <p:cNvSpPr txBox="1">
            <a:spLocks noGrp="1"/>
          </p:cNvSpPr>
          <p:nvPr>
            <p:ph type="title"/>
          </p:nvPr>
        </p:nvSpPr>
        <p:spPr>
          <a:xfrm>
            <a:off x="686104" y="457200"/>
            <a:ext cx="7772400" cy="9144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rgbClr val="651D3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58"/>
          <p:cNvSpPr txBox="1">
            <a:spLocks noGrp="1"/>
          </p:cNvSpPr>
          <p:nvPr>
            <p:ph type="body" idx="1"/>
          </p:nvPr>
        </p:nvSpPr>
        <p:spPr>
          <a:xfrm>
            <a:off x="685800" y="1600200"/>
            <a:ext cx="7772400" cy="4114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Clr>
                <a:schemeClr val="dk1"/>
              </a:buClr>
              <a:buSzPts val="1800"/>
              <a:buChar char="•"/>
              <a:defRPr/>
            </a:lvl1pPr>
            <a:lvl2pPr marL="914400" lvl="1" indent="-342900" algn="l">
              <a:lnSpc>
                <a:spcPct val="100000"/>
              </a:lnSpc>
              <a:spcBef>
                <a:spcPts val="1200"/>
              </a:spcBef>
              <a:spcAft>
                <a:spcPts val="0"/>
              </a:spcAft>
              <a:buClr>
                <a:schemeClr val="dk1"/>
              </a:buClr>
              <a:buSzPts val="1800"/>
              <a:buChar char="–"/>
              <a:defRPr/>
            </a:lvl2pPr>
            <a:lvl3pPr marL="1371600" lvl="2" indent="-342900" algn="l">
              <a:lnSpc>
                <a:spcPct val="100000"/>
              </a:lnSpc>
              <a:spcBef>
                <a:spcPts val="1200"/>
              </a:spcBef>
              <a:spcAft>
                <a:spcPts val="0"/>
              </a:spcAft>
              <a:buClr>
                <a:srgbClr val="6C6463"/>
              </a:buClr>
              <a:buSzPts val="1800"/>
              <a:buChar char="•"/>
              <a:defRPr/>
            </a:lvl3pPr>
            <a:lvl4pPr marL="1828800" lvl="3" indent="-342900" algn="l">
              <a:lnSpc>
                <a:spcPct val="100000"/>
              </a:lnSpc>
              <a:spcBef>
                <a:spcPts val="360"/>
              </a:spcBef>
              <a:spcAft>
                <a:spcPts val="0"/>
              </a:spcAft>
              <a:buClr>
                <a:srgbClr val="6C6463"/>
              </a:buClr>
              <a:buSzPts val="1800"/>
              <a:buChar char="–"/>
              <a:defRPr/>
            </a:lvl4pPr>
            <a:lvl5pPr marL="2286000" lvl="4" indent="-342900" algn="l">
              <a:lnSpc>
                <a:spcPct val="100000"/>
              </a:lnSpc>
              <a:spcBef>
                <a:spcPts val="360"/>
              </a:spcBef>
              <a:spcAft>
                <a:spcPts val="0"/>
              </a:spcAft>
              <a:buClr>
                <a:srgbClr val="6C6463"/>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4" name="Google Shape;24;p58"/>
          <p:cNvSpPr txBox="1">
            <a:spLocks noGrp="1"/>
          </p:cNvSpPr>
          <p:nvPr>
            <p:ph type="dt" idx="10"/>
          </p:nvPr>
        </p:nvSpPr>
        <p:spPr>
          <a:xfrm>
            <a:off x="152400" y="6530079"/>
            <a:ext cx="2133600" cy="184666"/>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9pPr>
          </a:lstStyle>
          <a:p>
            <a:endParaRPr/>
          </a:p>
        </p:txBody>
      </p:sp>
      <p:sp>
        <p:nvSpPr>
          <p:cNvPr id="25" name="Google Shape;25;p58"/>
          <p:cNvSpPr txBox="1">
            <a:spLocks noGrp="1"/>
          </p:cNvSpPr>
          <p:nvPr>
            <p:ph type="ftr" idx="11"/>
          </p:nvPr>
        </p:nvSpPr>
        <p:spPr>
          <a:xfrm>
            <a:off x="3124200" y="6530079"/>
            <a:ext cx="2895600" cy="184666"/>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9pPr>
          </a:lstStyle>
          <a:p>
            <a:endParaRPr/>
          </a:p>
        </p:txBody>
      </p:sp>
      <p:sp>
        <p:nvSpPr>
          <p:cNvPr id="26" name="Google Shape;26;p58"/>
          <p:cNvSpPr txBox="1">
            <a:spLocks noGrp="1"/>
          </p:cNvSpPr>
          <p:nvPr>
            <p:ph type="sldNum" idx="12"/>
          </p:nvPr>
        </p:nvSpPr>
        <p:spPr>
          <a:xfrm>
            <a:off x="6858000" y="6530079"/>
            <a:ext cx="2133600" cy="184666"/>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Gill Sans"/>
                <a:ea typeface="Gill Sans"/>
                <a:cs typeface="Gill Sans"/>
                <a:sym typeface="Gill Sans"/>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Gill Sans"/>
                <a:ea typeface="Gill Sans"/>
                <a:cs typeface="Gill Sans"/>
                <a:sym typeface="Gill Sans"/>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Gill Sans"/>
                <a:ea typeface="Gill Sans"/>
                <a:cs typeface="Gill Sans"/>
                <a:sym typeface="Gill Sans"/>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Gill Sans"/>
                <a:ea typeface="Gill Sans"/>
                <a:cs typeface="Gill Sans"/>
                <a:sym typeface="Gill Sans"/>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Gill Sans"/>
                <a:ea typeface="Gill Sans"/>
                <a:cs typeface="Gill Sans"/>
                <a:sym typeface="Gill Sans"/>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Gill Sans"/>
                <a:ea typeface="Gill Sans"/>
                <a:cs typeface="Gill Sans"/>
                <a:sym typeface="Gill Sans"/>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Gill Sans"/>
                <a:ea typeface="Gill Sans"/>
                <a:cs typeface="Gill Sans"/>
                <a:sym typeface="Gill Sans"/>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Gill Sans"/>
                <a:ea typeface="Gill Sans"/>
                <a:cs typeface="Gill Sans"/>
                <a:sym typeface="Gill Sans"/>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Gill Sans"/>
                <a:ea typeface="Gill Sans"/>
                <a:cs typeface="Gill Sans"/>
                <a:sym typeface="Gill Sans"/>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lue/White 1 Content + Right Photo">
  <p:cSld name="Blue/White 1 Content + Right Photo">
    <p:spTree>
      <p:nvGrpSpPr>
        <p:cNvPr id="1" name="Shape 182"/>
        <p:cNvGrpSpPr/>
        <p:nvPr/>
      </p:nvGrpSpPr>
      <p:grpSpPr>
        <a:xfrm>
          <a:off x="0" y="0"/>
          <a:ext cx="0" cy="0"/>
          <a:chOff x="0" y="0"/>
          <a:chExt cx="0" cy="0"/>
        </a:xfrm>
      </p:grpSpPr>
      <p:sp>
        <p:nvSpPr>
          <p:cNvPr id="183" name="Google Shape;183;p82"/>
          <p:cNvSpPr>
            <a:spLocks noGrp="1"/>
          </p:cNvSpPr>
          <p:nvPr>
            <p:ph type="pic" idx="2"/>
          </p:nvPr>
        </p:nvSpPr>
        <p:spPr>
          <a:xfrm>
            <a:off x="4572000" y="152400"/>
            <a:ext cx="4419600" cy="6553200"/>
          </a:xfrm>
          <a:prstGeom prst="rect">
            <a:avLst/>
          </a:prstGeom>
          <a:solidFill>
            <a:srgbClr val="E7E7E5"/>
          </a:solidFill>
          <a:ln>
            <a:noFill/>
          </a:ln>
        </p:spPr>
      </p:sp>
      <p:sp>
        <p:nvSpPr>
          <p:cNvPr id="184" name="Google Shape;184;p82"/>
          <p:cNvSpPr txBox="1">
            <a:spLocks noGrp="1"/>
          </p:cNvSpPr>
          <p:nvPr>
            <p:ph type="dt" idx="10"/>
          </p:nvPr>
        </p:nvSpPr>
        <p:spPr>
          <a:xfrm>
            <a:off x="152400" y="6520934"/>
            <a:ext cx="2133600" cy="184666"/>
          </a:xfrm>
          <a:prstGeom prst="rect">
            <a:avLst/>
          </a:prstGeom>
          <a:noFill/>
          <a:ln>
            <a:noFill/>
          </a:ln>
        </p:spPr>
        <p:txBody>
          <a:bodyPr spcFirstLastPara="1" wrap="square" lIns="91425" tIns="45700" rIns="91425" bIns="45700" anchor="ctr" anchorCtr="0">
            <a:spAutoFit/>
          </a:bodyPr>
          <a:lstStyle>
            <a:lvl1pPr marR="0" lvl="0" algn="l" rtl="0">
              <a:lnSpc>
                <a:spcPct val="100000"/>
              </a:lnSpc>
              <a:spcBef>
                <a:spcPts val="0"/>
              </a:spcBef>
              <a:spcAft>
                <a:spcPts val="0"/>
              </a:spcAft>
              <a:buClr>
                <a:srgbClr val="000000"/>
              </a:buClr>
              <a:buSzPts val="1400"/>
              <a:buFont typeface="Arial"/>
              <a:buNone/>
              <a:defRPr sz="600" b="0" i="0" u="none" strike="noStrike" cap="none">
                <a:solidFill>
                  <a:srgbClr val="6C6463"/>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9pPr>
          </a:lstStyle>
          <a:p>
            <a:endParaRPr/>
          </a:p>
        </p:txBody>
      </p:sp>
      <p:sp>
        <p:nvSpPr>
          <p:cNvPr id="185" name="Google Shape;185;p82"/>
          <p:cNvSpPr txBox="1">
            <a:spLocks noGrp="1"/>
          </p:cNvSpPr>
          <p:nvPr>
            <p:ph type="sldNum" idx="12"/>
          </p:nvPr>
        </p:nvSpPr>
        <p:spPr>
          <a:xfrm>
            <a:off x="6858000" y="6520934"/>
            <a:ext cx="2133600" cy="184666"/>
          </a:xfrm>
          <a:prstGeom prst="rect">
            <a:avLst/>
          </a:prstGeom>
          <a:noFill/>
          <a:ln>
            <a:noFill/>
          </a:ln>
        </p:spPr>
        <p:txBody>
          <a:bodyPr spcFirstLastPara="1" wrap="square" lIns="91425" tIns="45700" rIns="91425" bIns="45700" anchor="ctr" anchorCtr="0">
            <a:sp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186" name="Google Shape;186;p82"/>
          <p:cNvSpPr txBox="1">
            <a:spLocks noGrp="1"/>
          </p:cNvSpPr>
          <p:nvPr>
            <p:ph type="body" idx="1"/>
          </p:nvPr>
        </p:nvSpPr>
        <p:spPr>
          <a:xfrm>
            <a:off x="685800" y="2057400"/>
            <a:ext cx="3657600" cy="4114800"/>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0"/>
              </a:spcBef>
              <a:spcAft>
                <a:spcPts val="0"/>
              </a:spcAft>
              <a:buClr>
                <a:srgbClr val="6C6463"/>
              </a:buClr>
              <a:buSzPts val="2000"/>
              <a:buChar char="•"/>
              <a:defRPr sz="2000">
                <a:solidFill>
                  <a:srgbClr val="6C6463"/>
                </a:solidFill>
              </a:defRPr>
            </a:lvl1pPr>
            <a:lvl2pPr marL="914400" lvl="1" indent="-342900" algn="l">
              <a:lnSpc>
                <a:spcPct val="100000"/>
              </a:lnSpc>
              <a:spcBef>
                <a:spcPts val="1200"/>
              </a:spcBef>
              <a:spcAft>
                <a:spcPts val="0"/>
              </a:spcAft>
              <a:buClr>
                <a:srgbClr val="6C6463"/>
              </a:buClr>
              <a:buSzPts val="1800"/>
              <a:buChar char="–"/>
              <a:defRPr sz="1800">
                <a:solidFill>
                  <a:srgbClr val="6C6463"/>
                </a:solidFill>
              </a:defRPr>
            </a:lvl2pPr>
            <a:lvl3pPr marL="1371600" lvl="2" indent="-330200" algn="l">
              <a:lnSpc>
                <a:spcPct val="100000"/>
              </a:lnSpc>
              <a:spcBef>
                <a:spcPts val="1200"/>
              </a:spcBef>
              <a:spcAft>
                <a:spcPts val="0"/>
              </a:spcAft>
              <a:buClr>
                <a:srgbClr val="6C6463"/>
              </a:buClr>
              <a:buSzPts val="1600"/>
              <a:buChar char="•"/>
              <a:defRPr sz="1600">
                <a:solidFill>
                  <a:srgbClr val="6C6463"/>
                </a:solidFill>
              </a:defRPr>
            </a:lvl3pPr>
            <a:lvl4pPr marL="1828800" lvl="3" indent="-317500" algn="l">
              <a:lnSpc>
                <a:spcPct val="100000"/>
              </a:lnSpc>
              <a:spcBef>
                <a:spcPts val="280"/>
              </a:spcBef>
              <a:spcAft>
                <a:spcPts val="0"/>
              </a:spcAft>
              <a:buClr>
                <a:srgbClr val="6C6463"/>
              </a:buClr>
              <a:buSzPts val="1400"/>
              <a:buChar char="–"/>
              <a:defRPr sz="1400">
                <a:solidFill>
                  <a:srgbClr val="6C6463"/>
                </a:solidFill>
              </a:defRPr>
            </a:lvl4pPr>
            <a:lvl5pPr marL="2286000" lvl="4" indent="-317500" algn="l">
              <a:lnSpc>
                <a:spcPct val="100000"/>
              </a:lnSpc>
              <a:spcBef>
                <a:spcPts val="280"/>
              </a:spcBef>
              <a:spcAft>
                <a:spcPts val="0"/>
              </a:spcAft>
              <a:buClr>
                <a:srgbClr val="FFFFFF"/>
              </a:buClr>
              <a:buSzPts val="1400"/>
              <a:buChar char="»"/>
              <a:defRPr>
                <a:solidFill>
                  <a:srgbClr val="FFFFFF"/>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87" name="Google Shape;187;p82"/>
          <p:cNvSpPr txBox="1">
            <a:spLocks noGrp="1"/>
          </p:cNvSpPr>
          <p:nvPr>
            <p:ph type="title"/>
          </p:nvPr>
        </p:nvSpPr>
        <p:spPr>
          <a:xfrm>
            <a:off x="685800" y="408204"/>
            <a:ext cx="3657296" cy="1389888"/>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0067B9"/>
              </a:buClr>
              <a:buSzPts val="2800"/>
              <a:buFont typeface="Gill Sans"/>
              <a:buNone/>
              <a:defRPr>
                <a:solidFill>
                  <a:srgbClr val="0067B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8" name="Google Shape;188;p82"/>
          <p:cNvSpPr txBox="1">
            <a:spLocks noGrp="1"/>
          </p:cNvSpPr>
          <p:nvPr>
            <p:ph type="body" idx="3"/>
          </p:nvPr>
        </p:nvSpPr>
        <p:spPr>
          <a:xfrm rot="-5400000">
            <a:off x="7527667" y="1431666"/>
            <a:ext cx="2743200" cy="184666"/>
          </a:xfrm>
          <a:prstGeom prst="rect">
            <a:avLst/>
          </a:prstGeom>
          <a:noFill/>
          <a:ln>
            <a:noFill/>
          </a:ln>
        </p:spPr>
        <p:txBody>
          <a:bodyPr spcFirstLastPara="1" wrap="square" lIns="91425" tIns="45700" rIns="91425" bIns="45700" anchor="t" anchorCtr="0">
            <a:spAutoFit/>
          </a:bodyPr>
          <a:lstStyle>
            <a:lvl1pPr marL="457200" lvl="0" indent="-228600" algn="r">
              <a:lnSpc>
                <a:spcPct val="100000"/>
              </a:lnSpc>
              <a:spcBef>
                <a:spcPts val="0"/>
              </a:spcBef>
              <a:spcAft>
                <a:spcPts val="0"/>
              </a:spcAft>
              <a:buClr>
                <a:srgbClr val="FFFFFF"/>
              </a:buClr>
              <a:buSzPts val="600"/>
              <a:buNone/>
              <a:defRPr sz="600">
                <a:solidFill>
                  <a:srgbClr val="FFFFFF"/>
                </a:solidFill>
              </a:defRPr>
            </a:lvl1pPr>
            <a:lvl2pPr marL="914400" lvl="1" indent="-228600" algn="l">
              <a:lnSpc>
                <a:spcPct val="100000"/>
              </a:lnSpc>
              <a:spcBef>
                <a:spcPts val="1200"/>
              </a:spcBef>
              <a:spcAft>
                <a:spcPts val="0"/>
              </a:spcAft>
              <a:buClr>
                <a:schemeClr val="lt1"/>
              </a:buClr>
              <a:buSzPts val="1800"/>
              <a:buNone/>
              <a:defRPr sz="1800">
                <a:solidFill>
                  <a:schemeClr val="lt1"/>
                </a:solidFill>
              </a:defRPr>
            </a:lvl2pPr>
            <a:lvl3pPr marL="1371600" lvl="2" indent="-228600" algn="l">
              <a:lnSpc>
                <a:spcPct val="100000"/>
              </a:lnSpc>
              <a:spcBef>
                <a:spcPts val="1200"/>
              </a:spcBef>
              <a:spcAft>
                <a:spcPts val="0"/>
              </a:spcAft>
              <a:buClr>
                <a:schemeClr val="lt1"/>
              </a:buClr>
              <a:buSzPts val="1600"/>
              <a:buNone/>
              <a:defRPr sz="1600">
                <a:solidFill>
                  <a:schemeClr val="lt1"/>
                </a:solidFill>
              </a:defRPr>
            </a:lvl3pPr>
            <a:lvl4pPr marL="1828800" lvl="3" indent="-228600" algn="l">
              <a:lnSpc>
                <a:spcPct val="100000"/>
              </a:lnSpc>
              <a:spcBef>
                <a:spcPts val="280"/>
              </a:spcBef>
              <a:spcAft>
                <a:spcPts val="0"/>
              </a:spcAft>
              <a:buClr>
                <a:schemeClr val="lt1"/>
              </a:buClr>
              <a:buSzPts val="1400"/>
              <a:buNone/>
              <a:defRPr sz="1400">
                <a:solidFill>
                  <a:schemeClr val="lt1"/>
                </a:solidFill>
              </a:defRPr>
            </a:lvl4pPr>
            <a:lvl5pPr marL="2286000" lvl="4" indent="-228600" algn="l">
              <a:lnSpc>
                <a:spcPct val="100000"/>
              </a:lnSpc>
              <a:spcBef>
                <a:spcPts val="240"/>
              </a:spcBef>
              <a:spcAft>
                <a:spcPts val="0"/>
              </a:spcAft>
              <a:buClr>
                <a:schemeClr val="lt1"/>
              </a:buClr>
              <a:buSzPts val="1200"/>
              <a:buNone/>
              <a:defRPr sz="1200">
                <a:solidFill>
                  <a:schemeClr val="lt1"/>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lue/White Title + Left Photo">
  <p:cSld name="Blue/White Title + Left Photo">
    <p:spTree>
      <p:nvGrpSpPr>
        <p:cNvPr id="1" name="Shape 189"/>
        <p:cNvGrpSpPr/>
        <p:nvPr/>
      </p:nvGrpSpPr>
      <p:grpSpPr>
        <a:xfrm>
          <a:off x="0" y="0"/>
          <a:ext cx="0" cy="0"/>
          <a:chOff x="0" y="0"/>
          <a:chExt cx="0" cy="0"/>
        </a:xfrm>
      </p:grpSpPr>
      <p:sp>
        <p:nvSpPr>
          <p:cNvPr id="190" name="Google Shape;190;p83"/>
          <p:cNvSpPr>
            <a:spLocks noGrp="1"/>
          </p:cNvSpPr>
          <p:nvPr>
            <p:ph type="pic" idx="2"/>
          </p:nvPr>
        </p:nvSpPr>
        <p:spPr>
          <a:xfrm>
            <a:off x="152400" y="152400"/>
            <a:ext cx="4419600" cy="6553200"/>
          </a:xfrm>
          <a:prstGeom prst="rect">
            <a:avLst/>
          </a:prstGeom>
          <a:solidFill>
            <a:srgbClr val="E7E7E5"/>
          </a:solidFill>
          <a:ln>
            <a:noFill/>
          </a:ln>
        </p:spPr>
      </p:sp>
      <p:sp>
        <p:nvSpPr>
          <p:cNvPr id="191" name="Google Shape;191;p83"/>
          <p:cNvSpPr txBox="1">
            <a:spLocks noGrp="1"/>
          </p:cNvSpPr>
          <p:nvPr>
            <p:ph type="dt" idx="10"/>
          </p:nvPr>
        </p:nvSpPr>
        <p:spPr>
          <a:xfrm>
            <a:off x="152400" y="6520934"/>
            <a:ext cx="2133600" cy="184666"/>
          </a:xfrm>
          <a:prstGeom prst="rect">
            <a:avLst/>
          </a:prstGeom>
          <a:noFill/>
          <a:ln>
            <a:noFill/>
          </a:ln>
        </p:spPr>
        <p:txBody>
          <a:bodyPr spcFirstLastPara="1" wrap="square" lIns="91425" tIns="45700" rIns="91425" bIns="45700" anchor="ctr" anchorCtr="0">
            <a:spAutoFit/>
          </a:bodyPr>
          <a:lstStyle>
            <a:lvl1pPr marR="0" lvl="0" algn="l" rtl="0">
              <a:lnSpc>
                <a:spcPct val="100000"/>
              </a:lnSpc>
              <a:spcBef>
                <a:spcPts val="0"/>
              </a:spcBef>
              <a:spcAft>
                <a:spcPts val="0"/>
              </a:spcAft>
              <a:buClr>
                <a:srgbClr val="000000"/>
              </a:buClr>
              <a:buSzPts val="1400"/>
              <a:buFont typeface="Arial"/>
              <a:buNone/>
              <a:defRPr sz="600" b="0" i="0" u="none" strike="noStrike" cap="none">
                <a:solidFill>
                  <a:schemeClr val="lt1"/>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9pPr>
          </a:lstStyle>
          <a:p>
            <a:endParaRPr/>
          </a:p>
        </p:txBody>
      </p:sp>
      <p:sp>
        <p:nvSpPr>
          <p:cNvPr id="192" name="Google Shape;192;p83"/>
          <p:cNvSpPr txBox="1">
            <a:spLocks noGrp="1"/>
          </p:cNvSpPr>
          <p:nvPr>
            <p:ph type="sldNum" idx="12"/>
          </p:nvPr>
        </p:nvSpPr>
        <p:spPr>
          <a:xfrm>
            <a:off x="6858000" y="6520934"/>
            <a:ext cx="2133600" cy="184666"/>
          </a:xfrm>
          <a:prstGeom prst="rect">
            <a:avLst/>
          </a:prstGeom>
          <a:noFill/>
          <a:ln>
            <a:noFill/>
          </a:ln>
        </p:spPr>
        <p:txBody>
          <a:bodyPr spcFirstLastPara="1" wrap="square" lIns="91425" tIns="45700" rIns="91425" bIns="45700" anchor="ctr" anchorCtr="0">
            <a:sp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193" name="Google Shape;193;p83"/>
          <p:cNvSpPr txBox="1">
            <a:spLocks noGrp="1"/>
          </p:cNvSpPr>
          <p:nvPr>
            <p:ph type="body" idx="1"/>
          </p:nvPr>
        </p:nvSpPr>
        <p:spPr>
          <a:xfrm rot="-5400000">
            <a:off x="3108067" y="1431666"/>
            <a:ext cx="2743200" cy="184666"/>
          </a:xfrm>
          <a:prstGeom prst="rect">
            <a:avLst/>
          </a:prstGeom>
          <a:noFill/>
          <a:ln>
            <a:noFill/>
          </a:ln>
        </p:spPr>
        <p:txBody>
          <a:bodyPr spcFirstLastPara="1" wrap="square" lIns="91425" tIns="45700" rIns="91425" bIns="45700" anchor="t" anchorCtr="0">
            <a:spAutoFit/>
          </a:bodyPr>
          <a:lstStyle>
            <a:lvl1pPr marL="457200" lvl="0" indent="-228600" algn="r">
              <a:lnSpc>
                <a:spcPct val="100000"/>
              </a:lnSpc>
              <a:spcBef>
                <a:spcPts val="0"/>
              </a:spcBef>
              <a:spcAft>
                <a:spcPts val="0"/>
              </a:spcAft>
              <a:buClr>
                <a:srgbClr val="FFFFFF"/>
              </a:buClr>
              <a:buSzPts val="600"/>
              <a:buNone/>
              <a:defRPr sz="600">
                <a:solidFill>
                  <a:srgbClr val="FFFFFF"/>
                </a:solidFill>
              </a:defRPr>
            </a:lvl1pPr>
            <a:lvl2pPr marL="914400" lvl="1" indent="-228600" algn="l">
              <a:lnSpc>
                <a:spcPct val="100000"/>
              </a:lnSpc>
              <a:spcBef>
                <a:spcPts val="1200"/>
              </a:spcBef>
              <a:spcAft>
                <a:spcPts val="0"/>
              </a:spcAft>
              <a:buClr>
                <a:schemeClr val="lt1"/>
              </a:buClr>
              <a:buSzPts val="1800"/>
              <a:buNone/>
              <a:defRPr sz="1800">
                <a:solidFill>
                  <a:schemeClr val="lt1"/>
                </a:solidFill>
              </a:defRPr>
            </a:lvl2pPr>
            <a:lvl3pPr marL="1371600" lvl="2" indent="-228600" algn="l">
              <a:lnSpc>
                <a:spcPct val="100000"/>
              </a:lnSpc>
              <a:spcBef>
                <a:spcPts val="1200"/>
              </a:spcBef>
              <a:spcAft>
                <a:spcPts val="0"/>
              </a:spcAft>
              <a:buClr>
                <a:schemeClr val="lt1"/>
              </a:buClr>
              <a:buSzPts val="1600"/>
              <a:buNone/>
              <a:defRPr sz="1600">
                <a:solidFill>
                  <a:schemeClr val="lt1"/>
                </a:solidFill>
              </a:defRPr>
            </a:lvl3pPr>
            <a:lvl4pPr marL="1828800" lvl="3" indent="-228600" algn="l">
              <a:lnSpc>
                <a:spcPct val="100000"/>
              </a:lnSpc>
              <a:spcBef>
                <a:spcPts val="280"/>
              </a:spcBef>
              <a:spcAft>
                <a:spcPts val="0"/>
              </a:spcAft>
              <a:buClr>
                <a:schemeClr val="lt1"/>
              </a:buClr>
              <a:buSzPts val="1400"/>
              <a:buNone/>
              <a:defRPr sz="1400">
                <a:solidFill>
                  <a:schemeClr val="lt1"/>
                </a:solidFill>
              </a:defRPr>
            </a:lvl4pPr>
            <a:lvl5pPr marL="2286000" lvl="4" indent="-228600" algn="l">
              <a:lnSpc>
                <a:spcPct val="100000"/>
              </a:lnSpc>
              <a:spcBef>
                <a:spcPts val="240"/>
              </a:spcBef>
              <a:spcAft>
                <a:spcPts val="0"/>
              </a:spcAft>
              <a:buClr>
                <a:schemeClr val="lt1"/>
              </a:buClr>
              <a:buSzPts val="1200"/>
              <a:buNone/>
              <a:defRPr sz="1200">
                <a:solidFill>
                  <a:schemeClr val="lt1"/>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94" name="Google Shape;194;p83"/>
          <p:cNvSpPr txBox="1">
            <a:spLocks noGrp="1"/>
          </p:cNvSpPr>
          <p:nvPr>
            <p:ph type="title"/>
          </p:nvPr>
        </p:nvSpPr>
        <p:spPr>
          <a:xfrm>
            <a:off x="4877104" y="2971800"/>
            <a:ext cx="3885896" cy="954107"/>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Clr>
                <a:srgbClr val="0067B9"/>
              </a:buClr>
              <a:buSzPts val="2800"/>
              <a:buFont typeface="Gill Sans"/>
              <a:buNone/>
              <a:defRPr>
                <a:solidFill>
                  <a:srgbClr val="0067B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Red/Gray 1 Content">
  <p:cSld name="Red/Gray 1 Content">
    <p:bg>
      <p:bgPr>
        <a:solidFill>
          <a:srgbClr val="E7E7E5"/>
        </a:solidFill>
        <a:effectLst/>
      </p:bgPr>
    </p:bg>
    <p:spTree>
      <p:nvGrpSpPr>
        <p:cNvPr id="1" name="Shape 202"/>
        <p:cNvGrpSpPr/>
        <p:nvPr/>
      </p:nvGrpSpPr>
      <p:grpSpPr>
        <a:xfrm>
          <a:off x="0" y="0"/>
          <a:ext cx="0" cy="0"/>
          <a:chOff x="0" y="0"/>
          <a:chExt cx="0" cy="0"/>
        </a:xfrm>
      </p:grpSpPr>
      <p:sp>
        <p:nvSpPr>
          <p:cNvPr id="203" name="Google Shape;203;g104416603e9_2_47"/>
          <p:cNvSpPr txBox="1">
            <a:spLocks noGrp="1"/>
          </p:cNvSpPr>
          <p:nvPr>
            <p:ph type="dt" idx="10"/>
          </p:nvPr>
        </p:nvSpPr>
        <p:spPr>
          <a:xfrm>
            <a:off x="152400" y="6408096"/>
            <a:ext cx="2133600" cy="246221"/>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sz="600" b="0" i="0">
                <a:solidFill>
                  <a:srgbClr val="6C6463"/>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4" name="Google Shape;204;g104416603e9_2_47"/>
          <p:cNvSpPr txBox="1">
            <a:spLocks noGrp="1"/>
          </p:cNvSpPr>
          <p:nvPr>
            <p:ph type="ftr" idx="11"/>
          </p:nvPr>
        </p:nvSpPr>
        <p:spPr>
          <a:xfrm>
            <a:off x="3124200" y="6408096"/>
            <a:ext cx="2895600" cy="246221"/>
          </a:xfrm>
          <a:prstGeom prst="rect">
            <a:avLst/>
          </a:prstGeom>
          <a:noFill/>
          <a:ln>
            <a:noFill/>
          </a:ln>
        </p:spPr>
        <p:txBody>
          <a:bodyPr spcFirstLastPara="1" wrap="square" lIns="91425" tIns="45700" rIns="91425" bIns="45700" anchor="ctr" anchorCtr="0">
            <a:spAutoFit/>
          </a:bodyPr>
          <a:lstStyle>
            <a:lvl1pPr lvl="0" algn="ctr">
              <a:lnSpc>
                <a:spcPct val="100000"/>
              </a:lnSpc>
              <a:spcBef>
                <a:spcPts val="0"/>
              </a:spcBef>
              <a:spcAft>
                <a:spcPts val="0"/>
              </a:spcAft>
              <a:buSzPts val="1400"/>
              <a:buNone/>
              <a:defRPr sz="600" b="0" i="0">
                <a:solidFill>
                  <a:srgbClr val="6C6463"/>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5" name="Google Shape;205;g104416603e9_2_47"/>
          <p:cNvSpPr txBox="1">
            <a:spLocks noGrp="1"/>
          </p:cNvSpPr>
          <p:nvPr>
            <p:ph type="sldNum" idx="12"/>
          </p:nvPr>
        </p:nvSpPr>
        <p:spPr>
          <a:xfrm>
            <a:off x="6858000" y="6408096"/>
            <a:ext cx="2133600" cy="246221"/>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206" name="Google Shape;206;g104416603e9_2_47"/>
          <p:cNvSpPr txBox="1">
            <a:spLocks noGrp="1"/>
          </p:cNvSpPr>
          <p:nvPr>
            <p:ph type="title"/>
          </p:nvPr>
        </p:nvSpPr>
        <p:spPr>
          <a:xfrm>
            <a:off x="686104" y="903314"/>
            <a:ext cx="7772400" cy="61065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BA0C2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7" name="Google Shape;207;g104416603e9_2_47"/>
          <p:cNvSpPr txBox="1">
            <a:spLocks noGrp="1"/>
          </p:cNvSpPr>
          <p:nvPr>
            <p:ph type="body" idx="1"/>
          </p:nvPr>
        </p:nvSpPr>
        <p:spPr>
          <a:xfrm>
            <a:off x="685800" y="1715549"/>
            <a:ext cx="7772400" cy="423323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Clr>
                <a:srgbClr val="6C6463"/>
              </a:buClr>
              <a:buSzPts val="1800"/>
              <a:buChar char="•"/>
              <a:defRPr/>
            </a:lvl1pPr>
            <a:lvl2pPr marL="914400" lvl="1" indent="-342900" algn="l">
              <a:lnSpc>
                <a:spcPct val="100000"/>
              </a:lnSpc>
              <a:spcBef>
                <a:spcPts val="800"/>
              </a:spcBef>
              <a:spcAft>
                <a:spcPts val="0"/>
              </a:spcAft>
              <a:buClr>
                <a:srgbClr val="6C6463"/>
              </a:buClr>
              <a:buSzPts val="1800"/>
              <a:buChar char="–"/>
              <a:defRPr/>
            </a:lvl2pPr>
            <a:lvl3pPr marL="1371600" lvl="2" indent="-342900" algn="l">
              <a:lnSpc>
                <a:spcPct val="100000"/>
              </a:lnSpc>
              <a:spcBef>
                <a:spcPts val="800"/>
              </a:spcBef>
              <a:spcAft>
                <a:spcPts val="0"/>
              </a:spcAft>
              <a:buClr>
                <a:srgbClr val="6C6463"/>
              </a:buClr>
              <a:buSzPts val="1800"/>
              <a:buChar char="•"/>
              <a:defRPr/>
            </a:lvl3pPr>
            <a:lvl4pPr marL="1828800" lvl="3" indent="-342900" algn="l">
              <a:lnSpc>
                <a:spcPct val="100000"/>
              </a:lnSpc>
              <a:spcBef>
                <a:spcPts val="360"/>
              </a:spcBef>
              <a:spcAft>
                <a:spcPts val="0"/>
              </a:spcAft>
              <a:buClr>
                <a:srgbClr val="6C6463"/>
              </a:buClr>
              <a:buSzPts val="1800"/>
              <a:buChar char="–"/>
              <a:defRPr/>
            </a:lvl4pPr>
            <a:lvl5pPr marL="2286000" lvl="4" indent="-342900" algn="l">
              <a:lnSpc>
                <a:spcPct val="100000"/>
              </a:lnSpc>
              <a:spcBef>
                <a:spcPts val="360"/>
              </a:spcBef>
              <a:spcAft>
                <a:spcPts val="0"/>
              </a:spcAft>
              <a:buClr>
                <a:srgbClr val="6C6463"/>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Divider - Full Red">
  <p:cSld name="Divider - Full Red">
    <p:bg>
      <p:bgPr>
        <a:solidFill>
          <a:srgbClr val="BA0C2F"/>
        </a:solidFill>
        <a:effectLst/>
      </p:bgPr>
    </p:bg>
    <p:spTree>
      <p:nvGrpSpPr>
        <p:cNvPr id="1" name="Shape 208"/>
        <p:cNvGrpSpPr/>
        <p:nvPr/>
      </p:nvGrpSpPr>
      <p:grpSpPr>
        <a:xfrm>
          <a:off x="0" y="0"/>
          <a:ext cx="0" cy="0"/>
          <a:chOff x="0" y="0"/>
          <a:chExt cx="0" cy="0"/>
        </a:xfrm>
      </p:grpSpPr>
      <p:sp>
        <p:nvSpPr>
          <p:cNvPr id="209" name="Google Shape;209;g104416603e9_2_25"/>
          <p:cNvSpPr txBox="1">
            <a:spLocks noGrp="1"/>
          </p:cNvSpPr>
          <p:nvPr>
            <p:ph type="title"/>
          </p:nvPr>
        </p:nvSpPr>
        <p:spPr>
          <a:xfrm>
            <a:off x="1143000" y="707637"/>
            <a:ext cx="5486400" cy="610653"/>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Clr>
                <a:srgbClr val="FFFFFF"/>
              </a:buClr>
              <a:buSzPts val="2400"/>
              <a:buFont typeface="Gill Sans"/>
              <a:buNone/>
              <a:defRPr sz="24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0" name="Google Shape;210;g104416603e9_2_25"/>
          <p:cNvSpPr txBox="1">
            <a:spLocks noGrp="1"/>
          </p:cNvSpPr>
          <p:nvPr>
            <p:ph type="dt" idx="10"/>
          </p:nvPr>
        </p:nvSpPr>
        <p:spPr>
          <a:xfrm>
            <a:off x="152400" y="6408096"/>
            <a:ext cx="2133600" cy="246221"/>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1" name="Google Shape;211;g104416603e9_2_25"/>
          <p:cNvSpPr txBox="1">
            <a:spLocks noGrp="1"/>
          </p:cNvSpPr>
          <p:nvPr>
            <p:ph type="ftr" idx="11"/>
          </p:nvPr>
        </p:nvSpPr>
        <p:spPr>
          <a:xfrm>
            <a:off x="3124200" y="6408096"/>
            <a:ext cx="2895600" cy="246221"/>
          </a:xfrm>
          <a:prstGeom prst="rect">
            <a:avLst/>
          </a:prstGeom>
          <a:noFill/>
          <a:ln>
            <a:noFill/>
          </a:ln>
        </p:spPr>
        <p:txBody>
          <a:bodyPr spcFirstLastPara="1" wrap="square" lIns="91425" tIns="45700" rIns="91425" bIns="45700" anchor="ctr" anchorCtr="0">
            <a:spAutoFit/>
          </a:bodyPr>
          <a:lstStyle>
            <a:lvl1pPr lvl="0" algn="ctr">
              <a:lnSpc>
                <a:spcPct val="100000"/>
              </a:lnSpc>
              <a:spcBef>
                <a:spcPts val="0"/>
              </a:spcBef>
              <a:spcAft>
                <a:spcPts val="0"/>
              </a:spcAft>
              <a:buSzPts val="1400"/>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2" name="Google Shape;212;g104416603e9_2_25"/>
          <p:cNvSpPr txBox="1">
            <a:spLocks noGrp="1"/>
          </p:cNvSpPr>
          <p:nvPr>
            <p:ph type="sldNum" idx="12"/>
          </p:nvPr>
        </p:nvSpPr>
        <p:spPr>
          <a:xfrm>
            <a:off x="6858000" y="6408096"/>
            <a:ext cx="2133600" cy="246221"/>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pic>
        <p:nvPicPr>
          <p:cNvPr id="213" name="Google Shape;213;g104416603e9_2_25"/>
          <p:cNvPicPr preferRelativeResize="0"/>
          <p:nvPr/>
        </p:nvPicPr>
        <p:blipFill rotWithShape="1">
          <a:blip r:embed="rId2">
            <a:alphaModFix/>
          </a:blip>
          <a:srcRect/>
          <a:stretch/>
        </p:blipFill>
        <p:spPr>
          <a:xfrm>
            <a:off x="684768" y="5747197"/>
            <a:ext cx="1369673" cy="410902"/>
          </a:xfrm>
          <a:prstGeom prst="rect">
            <a:avLst/>
          </a:prstGeom>
          <a:noFill/>
          <a:ln>
            <a:noFill/>
          </a:ln>
        </p:spPr>
      </p:pic>
      <p:cxnSp>
        <p:nvCxnSpPr>
          <p:cNvPr id="214" name="Google Shape;214;g104416603e9_2_25"/>
          <p:cNvCxnSpPr/>
          <p:nvPr/>
        </p:nvCxnSpPr>
        <p:spPr>
          <a:xfrm>
            <a:off x="746760" y="909220"/>
            <a:ext cx="320040" cy="0"/>
          </a:xfrm>
          <a:prstGeom prst="straightConnector1">
            <a:avLst/>
          </a:prstGeom>
          <a:noFill/>
          <a:ln w="19050" cap="flat" cmpd="sng">
            <a:solidFill>
              <a:srgbClr val="FFFFFF"/>
            </a:solidFill>
            <a:prstDash val="solid"/>
            <a:round/>
            <a:headEnd type="none" w="sm" len="sm"/>
            <a:tailEnd type="none" w="sm" len="sm"/>
          </a:ln>
          <a:effectLst>
            <a:outerShdw blurRad="254000" algn="tl" rotWithShape="0">
              <a:srgbClr val="000000">
                <a:alpha val="40000"/>
              </a:srgbClr>
            </a:outerShdw>
          </a:effectLst>
        </p:spPr>
      </p:cxn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Cover - Full Red">
  <p:cSld name="Cover - Full Red">
    <p:bg>
      <p:bgPr>
        <a:solidFill>
          <a:srgbClr val="BA0C2F"/>
        </a:solidFill>
        <a:effectLst/>
      </p:bgPr>
    </p:bg>
    <p:spTree>
      <p:nvGrpSpPr>
        <p:cNvPr id="1" name="Shape 215"/>
        <p:cNvGrpSpPr/>
        <p:nvPr/>
      </p:nvGrpSpPr>
      <p:grpSpPr>
        <a:xfrm>
          <a:off x="0" y="0"/>
          <a:ext cx="0" cy="0"/>
          <a:chOff x="0" y="0"/>
          <a:chExt cx="0" cy="0"/>
        </a:xfrm>
      </p:grpSpPr>
      <p:sp>
        <p:nvSpPr>
          <p:cNvPr id="216" name="Google Shape;216;g104416603e9_2_17"/>
          <p:cNvSpPr txBox="1">
            <a:spLocks noGrp="1"/>
          </p:cNvSpPr>
          <p:nvPr>
            <p:ph type="dt" idx="10"/>
          </p:nvPr>
        </p:nvSpPr>
        <p:spPr>
          <a:xfrm>
            <a:off x="152400" y="6408096"/>
            <a:ext cx="2133600" cy="246221"/>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sz="600" b="0" i="0">
                <a:solidFill>
                  <a:srgbClr val="FFFFFF"/>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7" name="Google Shape;217;g104416603e9_2_17"/>
          <p:cNvSpPr txBox="1">
            <a:spLocks noGrp="1"/>
          </p:cNvSpPr>
          <p:nvPr>
            <p:ph type="ftr" idx="11"/>
          </p:nvPr>
        </p:nvSpPr>
        <p:spPr>
          <a:xfrm>
            <a:off x="3124200" y="6408096"/>
            <a:ext cx="2895600" cy="246221"/>
          </a:xfrm>
          <a:prstGeom prst="rect">
            <a:avLst/>
          </a:prstGeom>
          <a:noFill/>
          <a:ln>
            <a:noFill/>
          </a:ln>
        </p:spPr>
        <p:txBody>
          <a:bodyPr spcFirstLastPara="1" wrap="square" lIns="91425" tIns="45700" rIns="91425" bIns="45700" anchor="ctr" anchorCtr="0">
            <a:spAutoFit/>
          </a:bodyPr>
          <a:lstStyle>
            <a:lvl1pPr lvl="0" algn="ctr">
              <a:lnSpc>
                <a:spcPct val="100000"/>
              </a:lnSpc>
              <a:spcBef>
                <a:spcPts val="0"/>
              </a:spcBef>
              <a:spcAft>
                <a:spcPts val="0"/>
              </a:spcAft>
              <a:buSzPts val="1400"/>
              <a:buNone/>
              <a:defRPr sz="600" b="0" i="0">
                <a:solidFill>
                  <a:srgbClr val="FFFFFF"/>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8" name="Google Shape;218;g104416603e9_2_17"/>
          <p:cNvSpPr txBox="1">
            <a:spLocks noGrp="1"/>
          </p:cNvSpPr>
          <p:nvPr>
            <p:ph type="sldNum" idx="12"/>
          </p:nvPr>
        </p:nvSpPr>
        <p:spPr>
          <a:xfrm>
            <a:off x="6858000" y="6408096"/>
            <a:ext cx="2133600" cy="246221"/>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219" name="Google Shape;219;g104416603e9_2_17"/>
          <p:cNvSpPr txBox="1">
            <a:spLocks noGrp="1"/>
          </p:cNvSpPr>
          <p:nvPr>
            <p:ph type="ctrTitle"/>
          </p:nvPr>
        </p:nvSpPr>
        <p:spPr>
          <a:xfrm>
            <a:off x="685800" y="2118714"/>
            <a:ext cx="3886200" cy="16002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lt1"/>
              </a:buClr>
              <a:buSzPts val="2400"/>
              <a:buFont typeface="Gill Sans"/>
              <a:buNone/>
              <a:defRPr sz="24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0" name="Google Shape;220;g104416603e9_2_17"/>
          <p:cNvSpPr txBox="1">
            <a:spLocks noGrp="1"/>
          </p:cNvSpPr>
          <p:nvPr>
            <p:ph type="subTitle" idx="1"/>
          </p:nvPr>
        </p:nvSpPr>
        <p:spPr>
          <a:xfrm>
            <a:off x="685800" y="4146996"/>
            <a:ext cx="3429000" cy="16002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800"/>
              </a:spcBef>
              <a:spcAft>
                <a:spcPts val="0"/>
              </a:spcAft>
              <a:buClr>
                <a:srgbClr val="888888"/>
              </a:buClr>
              <a:buSzPts val="1600"/>
              <a:buNone/>
              <a:defRPr>
                <a:solidFill>
                  <a:srgbClr val="888888"/>
                </a:solidFill>
              </a:defRPr>
            </a:lvl2pPr>
            <a:lvl3pPr lvl="2" algn="ctr">
              <a:lnSpc>
                <a:spcPct val="100000"/>
              </a:lnSpc>
              <a:spcBef>
                <a:spcPts val="800"/>
              </a:spcBef>
              <a:spcAft>
                <a:spcPts val="0"/>
              </a:spcAft>
              <a:buClr>
                <a:srgbClr val="888888"/>
              </a:buClr>
              <a:buSzPts val="1800"/>
              <a:buNone/>
              <a:defRPr>
                <a:solidFill>
                  <a:srgbClr val="888888"/>
                </a:solidFill>
              </a:defRPr>
            </a:lvl3pPr>
            <a:lvl4pPr lvl="3" algn="ctr">
              <a:lnSpc>
                <a:spcPct val="100000"/>
              </a:lnSpc>
              <a:spcBef>
                <a:spcPts val="320"/>
              </a:spcBef>
              <a:spcAft>
                <a:spcPts val="0"/>
              </a:spcAft>
              <a:buClr>
                <a:srgbClr val="888888"/>
              </a:buClr>
              <a:buSzPts val="1600"/>
              <a:buNone/>
              <a:defRPr>
                <a:solidFill>
                  <a:srgbClr val="888888"/>
                </a:solidFill>
              </a:defRPr>
            </a:lvl4pPr>
            <a:lvl5pPr lvl="4" algn="ctr">
              <a:lnSpc>
                <a:spcPct val="100000"/>
              </a:lnSpc>
              <a:spcBef>
                <a:spcPts val="280"/>
              </a:spcBef>
              <a:spcAft>
                <a:spcPts val="0"/>
              </a:spcAft>
              <a:buClr>
                <a:srgbClr val="888888"/>
              </a:buClr>
              <a:buSzPts val="14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cxnSp>
        <p:nvCxnSpPr>
          <p:cNvPr id="221" name="Google Shape;221;g104416603e9_2_17"/>
          <p:cNvCxnSpPr/>
          <p:nvPr/>
        </p:nvCxnSpPr>
        <p:spPr>
          <a:xfrm>
            <a:off x="746760" y="3932955"/>
            <a:ext cx="320040" cy="0"/>
          </a:xfrm>
          <a:prstGeom prst="straightConnector1">
            <a:avLst/>
          </a:prstGeom>
          <a:noFill/>
          <a:ln w="19050" cap="flat" cmpd="sng">
            <a:solidFill>
              <a:srgbClr val="FFFFFF"/>
            </a:solidFill>
            <a:prstDash val="solid"/>
            <a:round/>
            <a:headEnd type="none" w="sm" len="sm"/>
            <a:tailEnd type="none" w="sm" len="sm"/>
          </a:ln>
        </p:spPr>
      </p:cxnSp>
      <p:pic>
        <p:nvPicPr>
          <p:cNvPr id="222" name="Google Shape;222;g104416603e9_2_17"/>
          <p:cNvPicPr preferRelativeResize="0"/>
          <p:nvPr/>
        </p:nvPicPr>
        <p:blipFill rotWithShape="1">
          <a:blip r:embed="rId2">
            <a:alphaModFix/>
          </a:blip>
          <a:srcRect/>
          <a:stretch/>
        </p:blipFill>
        <p:spPr>
          <a:xfrm>
            <a:off x="684768" y="753866"/>
            <a:ext cx="1369673" cy="410902"/>
          </a:xfrm>
          <a:prstGeom prst="rect">
            <a:avLst/>
          </a:prstGeom>
          <a:noFill/>
          <a:ln>
            <a:noFill/>
          </a:ln>
          <a:effectLst>
            <a:outerShdw blurRad="254000" algn="tl" rotWithShape="0">
              <a:srgbClr val="000000">
                <a:alpha val="20000"/>
              </a:srgbClr>
            </a:outerShdw>
          </a:effectLst>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Cover - Full Photo">
  <p:cSld name="Cover - Full Photo">
    <p:bg>
      <p:bgPr>
        <a:solidFill>
          <a:schemeClr val="dk1"/>
        </a:solidFill>
        <a:effectLst/>
      </p:bgPr>
    </p:bg>
    <p:spTree>
      <p:nvGrpSpPr>
        <p:cNvPr id="1" name="Shape 223"/>
        <p:cNvGrpSpPr/>
        <p:nvPr/>
      </p:nvGrpSpPr>
      <p:grpSpPr>
        <a:xfrm>
          <a:off x="0" y="0"/>
          <a:ext cx="0" cy="0"/>
          <a:chOff x="0" y="0"/>
          <a:chExt cx="0" cy="0"/>
        </a:xfrm>
      </p:grpSpPr>
      <p:pic>
        <p:nvPicPr>
          <p:cNvPr id="224" name="Google Shape;224;g104416603e9_2_7"/>
          <p:cNvPicPr preferRelativeResize="0"/>
          <p:nvPr/>
        </p:nvPicPr>
        <p:blipFill rotWithShape="1">
          <a:blip r:embed="rId2">
            <a:alphaModFix/>
          </a:blip>
          <a:srcRect/>
          <a:stretch/>
        </p:blipFill>
        <p:spPr>
          <a:xfrm>
            <a:off x="152400" y="203683"/>
            <a:ext cx="8839199" cy="4876800"/>
          </a:xfrm>
          <a:prstGeom prst="rect">
            <a:avLst/>
          </a:prstGeom>
          <a:noFill/>
          <a:ln>
            <a:noFill/>
          </a:ln>
        </p:spPr>
      </p:pic>
      <p:sp>
        <p:nvSpPr>
          <p:cNvPr id="225" name="Google Shape;225;g104416603e9_2_7"/>
          <p:cNvSpPr txBox="1">
            <a:spLocks noGrp="1"/>
          </p:cNvSpPr>
          <p:nvPr>
            <p:ph type="dt" idx="10"/>
          </p:nvPr>
        </p:nvSpPr>
        <p:spPr>
          <a:xfrm>
            <a:off x="152400" y="6408096"/>
            <a:ext cx="2133600" cy="246221"/>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sz="600" b="0" i="0">
                <a:solidFill>
                  <a:srgbClr val="FFFFFF"/>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6" name="Google Shape;226;g104416603e9_2_7"/>
          <p:cNvSpPr txBox="1">
            <a:spLocks noGrp="1"/>
          </p:cNvSpPr>
          <p:nvPr>
            <p:ph type="ftr" idx="11"/>
          </p:nvPr>
        </p:nvSpPr>
        <p:spPr>
          <a:xfrm>
            <a:off x="3124200" y="6408096"/>
            <a:ext cx="2895600" cy="246221"/>
          </a:xfrm>
          <a:prstGeom prst="rect">
            <a:avLst/>
          </a:prstGeom>
          <a:noFill/>
          <a:ln>
            <a:noFill/>
          </a:ln>
        </p:spPr>
        <p:txBody>
          <a:bodyPr spcFirstLastPara="1" wrap="square" lIns="91425" tIns="45700" rIns="91425" bIns="45700" anchor="ctr" anchorCtr="0">
            <a:spAutoFit/>
          </a:bodyPr>
          <a:lstStyle>
            <a:lvl1pPr lvl="0" algn="ctr">
              <a:lnSpc>
                <a:spcPct val="100000"/>
              </a:lnSpc>
              <a:spcBef>
                <a:spcPts val="0"/>
              </a:spcBef>
              <a:spcAft>
                <a:spcPts val="0"/>
              </a:spcAft>
              <a:buSzPts val="1400"/>
              <a:buNone/>
              <a:defRPr sz="600" b="0" i="0">
                <a:solidFill>
                  <a:srgbClr val="FFFFFF"/>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7" name="Google Shape;227;g104416603e9_2_7"/>
          <p:cNvSpPr txBox="1">
            <a:spLocks noGrp="1"/>
          </p:cNvSpPr>
          <p:nvPr>
            <p:ph type="sldNum" idx="12"/>
          </p:nvPr>
        </p:nvSpPr>
        <p:spPr>
          <a:xfrm>
            <a:off x="6858000" y="6408096"/>
            <a:ext cx="2133600" cy="246221"/>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228" name="Google Shape;228;g104416603e9_2_7"/>
          <p:cNvSpPr txBox="1">
            <a:spLocks noGrp="1"/>
          </p:cNvSpPr>
          <p:nvPr>
            <p:ph type="ctrTitle"/>
          </p:nvPr>
        </p:nvSpPr>
        <p:spPr>
          <a:xfrm>
            <a:off x="685800" y="2118714"/>
            <a:ext cx="3886200" cy="1600200"/>
          </a:xfrm>
          <a:prstGeom prst="rect">
            <a:avLst/>
          </a:prstGeom>
          <a:noFill/>
          <a:ln>
            <a:noFill/>
          </a:ln>
          <a:effectLst>
            <a:outerShdw blurRad="254000" algn="tl" rotWithShape="0">
              <a:srgbClr val="000000">
                <a:alpha val="20000"/>
              </a:srgbClr>
            </a:outerShdw>
          </a:effectLst>
        </p:spPr>
        <p:txBody>
          <a:bodyPr spcFirstLastPara="1" wrap="square" lIns="91425" tIns="45700" rIns="91425" bIns="45700" anchor="b" anchorCtr="0">
            <a:normAutofit/>
          </a:bodyPr>
          <a:lstStyle>
            <a:lvl1pPr lvl="0" algn="l">
              <a:lnSpc>
                <a:spcPct val="100000"/>
              </a:lnSpc>
              <a:spcBef>
                <a:spcPts val="0"/>
              </a:spcBef>
              <a:spcAft>
                <a:spcPts val="0"/>
              </a:spcAft>
              <a:buClr>
                <a:schemeClr val="lt1"/>
              </a:buClr>
              <a:buSzPts val="2400"/>
              <a:buFont typeface="Gill Sans"/>
              <a:buNone/>
              <a:defRPr sz="24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9" name="Google Shape;229;g104416603e9_2_7"/>
          <p:cNvSpPr txBox="1">
            <a:spLocks noGrp="1"/>
          </p:cNvSpPr>
          <p:nvPr>
            <p:ph type="subTitle" idx="1"/>
          </p:nvPr>
        </p:nvSpPr>
        <p:spPr>
          <a:xfrm>
            <a:off x="685800" y="4146996"/>
            <a:ext cx="3429000" cy="1600200"/>
          </a:xfrm>
          <a:prstGeom prst="rect">
            <a:avLst/>
          </a:prstGeom>
          <a:noFill/>
          <a:ln>
            <a:noFill/>
          </a:ln>
          <a:effectLst>
            <a:outerShdw blurRad="254000" algn="tl" rotWithShape="0">
              <a:srgbClr val="000000">
                <a:alpha val="40000"/>
              </a:srgbClr>
            </a:outerShdw>
          </a:effectLst>
        </p:spPr>
        <p:txBody>
          <a:bodyPr spcFirstLastPara="1" wrap="square" lIns="91425" tIns="45700" rIns="91425" bIns="45700" anchor="t" anchorCtr="0">
            <a:normAutofit/>
          </a:bodyPr>
          <a:lstStyle>
            <a:lvl1pPr lvl="0" algn="l">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800"/>
              </a:spcBef>
              <a:spcAft>
                <a:spcPts val="0"/>
              </a:spcAft>
              <a:buClr>
                <a:srgbClr val="888888"/>
              </a:buClr>
              <a:buSzPts val="1600"/>
              <a:buNone/>
              <a:defRPr>
                <a:solidFill>
                  <a:srgbClr val="888888"/>
                </a:solidFill>
              </a:defRPr>
            </a:lvl2pPr>
            <a:lvl3pPr lvl="2" algn="ctr">
              <a:lnSpc>
                <a:spcPct val="100000"/>
              </a:lnSpc>
              <a:spcBef>
                <a:spcPts val="800"/>
              </a:spcBef>
              <a:spcAft>
                <a:spcPts val="0"/>
              </a:spcAft>
              <a:buClr>
                <a:srgbClr val="888888"/>
              </a:buClr>
              <a:buSzPts val="1800"/>
              <a:buNone/>
              <a:defRPr>
                <a:solidFill>
                  <a:srgbClr val="888888"/>
                </a:solidFill>
              </a:defRPr>
            </a:lvl3pPr>
            <a:lvl4pPr lvl="3" algn="ctr">
              <a:lnSpc>
                <a:spcPct val="100000"/>
              </a:lnSpc>
              <a:spcBef>
                <a:spcPts val="320"/>
              </a:spcBef>
              <a:spcAft>
                <a:spcPts val="0"/>
              </a:spcAft>
              <a:buClr>
                <a:srgbClr val="888888"/>
              </a:buClr>
              <a:buSzPts val="1600"/>
              <a:buNone/>
              <a:defRPr>
                <a:solidFill>
                  <a:srgbClr val="888888"/>
                </a:solidFill>
              </a:defRPr>
            </a:lvl4pPr>
            <a:lvl5pPr lvl="4" algn="ctr">
              <a:lnSpc>
                <a:spcPct val="100000"/>
              </a:lnSpc>
              <a:spcBef>
                <a:spcPts val="280"/>
              </a:spcBef>
              <a:spcAft>
                <a:spcPts val="0"/>
              </a:spcAft>
              <a:buClr>
                <a:srgbClr val="888888"/>
              </a:buClr>
              <a:buSzPts val="14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cxnSp>
        <p:nvCxnSpPr>
          <p:cNvPr id="230" name="Google Shape;230;g104416603e9_2_7"/>
          <p:cNvCxnSpPr/>
          <p:nvPr/>
        </p:nvCxnSpPr>
        <p:spPr>
          <a:xfrm>
            <a:off x="746760" y="3932955"/>
            <a:ext cx="320040" cy="0"/>
          </a:xfrm>
          <a:prstGeom prst="straightConnector1">
            <a:avLst/>
          </a:prstGeom>
          <a:noFill/>
          <a:ln w="19050" cap="flat" cmpd="sng">
            <a:solidFill>
              <a:srgbClr val="FFFFFF"/>
            </a:solidFill>
            <a:prstDash val="solid"/>
            <a:round/>
            <a:headEnd type="none" w="sm" len="sm"/>
            <a:tailEnd type="none" w="sm" len="sm"/>
          </a:ln>
          <a:effectLst>
            <a:outerShdw blurRad="254000" algn="tl" rotWithShape="0">
              <a:srgbClr val="000000">
                <a:alpha val="40000"/>
              </a:srgbClr>
            </a:outerShdw>
          </a:effectLst>
        </p:spPr>
      </p:cxnSp>
      <p:sp>
        <p:nvSpPr>
          <p:cNvPr id="231" name="Google Shape;231;g104416603e9_2_7"/>
          <p:cNvSpPr txBox="1">
            <a:spLocks noGrp="1"/>
          </p:cNvSpPr>
          <p:nvPr>
            <p:ph type="body" idx="2"/>
          </p:nvPr>
        </p:nvSpPr>
        <p:spPr>
          <a:xfrm rot="-5400000">
            <a:off x="7527667" y="1482949"/>
            <a:ext cx="2743200" cy="184666"/>
          </a:xfrm>
          <a:prstGeom prst="rect">
            <a:avLst/>
          </a:prstGeom>
          <a:noFill/>
          <a:ln>
            <a:noFill/>
          </a:ln>
        </p:spPr>
        <p:txBody>
          <a:bodyPr spcFirstLastPara="1" wrap="square" lIns="91425" tIns="45700" rIns="91425" bIns="45700" anchor="t" anchorCtr="0">
            <a:spAutoFit/>
          </a:bodyPr>
          <a:lstStyle>
            <a:lvl1pPr marL="457200" lvl="0" indent="-228600" algn="r">
              <a:lnSpc>
                <a:spcPct val="100000"/>
              </a:lnSpc>
              <a:spcBef>
                <a:spcPts val="0"/>
              </a:spcBef>
              <a:spcAft>
                <a:spcPts val="0"/>
              </a:spcAft>
              <a:buClr>
                <a:schemeClr val="lt1"/>
              </a:buClr>
              <a:buSzPts val="600"/>
              <a:buNone/>
              <a:defRPr sz="600">
                <a:solidFill>
                  <a:schemeClr val="lt1"/>
                </a:solidFill>
              </a:defRPr>
            </a:lvl1pPr>
            <a:lvl2pPr marL="914400" lvl="1" indent="-228600" algn="l">
              <a:lnSpc>
                <a:spcPct val="100000"/>
              </a:lnSpc>
              <a:spcBef>
                <a:spcPts val="800"/>
              </a:spcBef>
              <a:spcAft>
                <a:spcPts val="0"/>
              </a:spcAft>
              <a:buClr>
                <a:schemeClr val="lt1"/>
              </a:buClr>
              <a:buSzPts val="1800"/>
              <a:buNone/>
              <a:defRPr sz="1800">
                <a:solidFill>
                  <a:schemeClr val="lt1"/>
                </a:solidFill>
              </a:defRPr>
            </a:lvl2pPr>
            <a:lvl3pPr marL="1371600" lvl="2" indent="-228600" algn="l">
              <a:lnSpc>
                <a:spcPct val="100000"/>
              </a:lnSpc>
              <a:spcBef>
                <a:spcPts val="800"/>
              </a:spcBef>
              <a:spcAft>
                <a:spcPts val="0"/>
              </a:spcAft>
              <a:buClr>
                <a:schemeClr val="lt1"/>
              </a:buClr>
              <a:buSzPts val="1600"/>
              <a:buNone/>
              <a:defRPr sz="1600">
                <a:solidFill>
                  <a:schemeClr val="lt1"/>
                </a:solidFill>
              </a:defRPr>
            </a:lvl3pPr>
            <a:lvl4pPr marL="1828800" lvl="3" indent="-228600" algn="l">
              <a:lnSpc>
                <a:spcPct val="100000"/>
              </a:lnSpc>
              <a:spcBef>
                <a:spcPts val="280"/>
              </a:spcBef>
              <a:spcAft>
                <a:spcPts val="0"/>
              </a:spcAft>
              <a:buClr>
                <a:schemeClr val="lt1"/>
              </a:buClr>
              <a:buSzPts val="1400"/>
              <a:buNone/>
              <a:defRPr sz="1400">
                <a:solidFill>
                  <a:schemeClr val="lt1"/>
                </a:solidFill>
              </a:defRPr>
            </a:lvl4pPr>
            <a:lvl5pPr marL="2286000" lvl="4" indent="-228600" algn="l">
              <a:lnSpc>
                <a:spcPct val="100000"/>
              </a:lnSpc>
              <a:spcBef>
                <a:spcPts val="240"/>
              </a:spcBef>
              <a:spcAft>
                <a:spcPts val="0"/>
              </a:spcAft>
              <a:buClr>
                <a:schemeClr val="lt1"/>
              </a:buClr>
              <a:buSzPts val="1200"/>
              <a:buNone/>
              <a:defRPr sz="1200">
                <a:solidFill>
                  <a:schemeClr val="lt1"/>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pic>
        <p:nvPicPr>
          <p:cNvPr id="232" name="Google Shape;232;g104416603e9_2_7"/>
          <p:cNvPicPr preferRelativeResize="0"/>
          <p:nvPr/>
        </p:nvPicPr>
        <p:blipFill rotWithShape="1">
          <a:blip r:embed="rId3">
            <a:alphaModFix/>
          </a:blip>
          <a:srcRect/>
          <a:stretch/>
        </p:blipFill>
        <p:spPr>
          <a:xfrm>
            <a:off x="684768" y="753866"/>
            <a:ext cx="1369673" cy="410902"/>
          </a:xfrm>
          <a:prstGeom prst="rect">
            <a:avLst/>
          </a:prstGeom>
          <a:noFill/>
          <a:ln>
            <a:noFill/>
          </a:ln>
          <a:effectLst>
            <a:outerShdw blurRad="254000" algn="tl" rotWithShape="0">
              <a:srgbClr val="000000">
                <a:alpha val="20000"/>
              </a:srgbClr>
            </a:outerShdw>
          </a:effectLst>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Red/Gray 1 Content + Bottom Photo">
  <p:cSld name="Red/Gray 1 Content + Bottom Photo">
    <p:bg>
      <p:bgPr>
        <a:solidFill>
          <a:srgbClr val="E7E7E5"/>
        </a:solidFill>
        <a:effectLst/>
      </p:bgPr>
    </p:bg>
    <p:spTree>
      <p:nvGrpSpPr>
        <p:cNvPr id="1" name="Shape 233"/>
        <p:cNvGrpSpPr/>
        <p:nvPr/>
      </p:nvGrpSpPr>
      <p:grpSpPr>
        <a:xfrm>
          <a:off x="0" y="0"/>
          <a:ext cx="0" cy="0"/>
          <a:chOff x="0" y="0"/>
          <a:chExt cx="0" cy="0"/>
        </a:xfrm>
      </p:grpSpPr>
      <p:sp>
        <p:nvSpPr>
          <p:cNvPr id="234" name="Google Shape;234;g104416603e9_2_32"/>
          <p:cNvSpPr>
            <a:spLocks noGrp="1"/>
          </p:cNvSpPr>
          <p:nvPr>
            <p:ph type="pic" idx="2"/>
          </p:nvPr>
        </p:nvSpPr>
        <p:spPr>
          <a:xfrm>
            <a:off x="152400" y="3428999"/>
            <a:ext cx="8839200" cy="3228220"/>
          </a:xfrm>
          <a:prstGeom prst="rect">
            <a:avLst/>
          </a:prstGeom>
          <a:solidFill>
            <a:schemeClr val="lt1"/>
          </a:solidFill>
          <a:ln>
            <a:noFill/>
          </a:ln>
        </p:spPr>
      </p:sp>
      <p:sp>
        <p:nvSpPr>
          <p:cNvPr id="235" name="Google Shape;235;g104416603e9_2_32"/>
          <p:cNvSpPr txBox="1">
            <a:spLocks noGrp="1"/>
          </p:cNvSpPr>
          <p:nvPr>
            <p:ph type="body" idx="1"/>
          </p:nvPr>
        </p:nvSpPr>
        <p:spPr>
          <a:xfrm>
            <a:off x="685800" y="1715549"/>
            <a:ext cx="7772400" cy="1511868"/>
          </a:xfrm>
          <a:prstGeom prst="rect">
            <a:avLst/>
          </a:prstGeom>
          <a:noFill/>
          <a:ln>
            <a:noFill/>
          </a:ln>
        </p:spPr>
        <p:txBody>
          <a:bodyPr spcFirstLastPara="1" wrap="square" lIns="91425" tIns="45700" rIns="91425" bIns="45700" anchor="t" anchorCtr="0">
            <a:normAutofit/>
          </a:bodyPr>
          <a:lstStyle>
            <a:lvl1pPr marL="457200" lvl="0" indent="-330200" algn="l">
              <a:lnSpc>
                <a:spcPct val="100000"/>
              </a:lnSpc>
              <a:spcBef>
                <a:spcPts val="0"/>
              </a:spcBef>
              <a:spcAft>
                <a:spcPts val="0"/>
              </a:spcAft>
              <a:buClr>
                <a:srgbClr val="6C6463"/>
              </a:buClr>
              <a:buSzPts val="1600"/>
              <a:buChar char="•"/>
              <a:defRPr>
                <a:solidFill>
                  <a:srgbClr val="6C6463"/>
                </a:solidFill>
              </a:defRPr>
            </a:lvl1pPr>
            <a:lvl2pPr marL="914400" lvl="1" indent="-330200" algn="l">
              <a:lnSpc>
                <a:spcPct val="100000"/>
              </a:lnSpc>
              <a:spcBef>
                <a:spcPts val="800"/>
              </a:spcBef>
              <a:spcAft>
                <a:spcPts val="0"/>
              </a:spcAft>
              <a:buClr>
                <a:srgbClr val="6C6463"/>
              </a:buClr>
              <a:buSzPts val="1600"/>
              <a:buChar char="–"/>
              <a:defRPr>
                <a:solidFill>
                  <a:srgbClr val="6C6463"/>
                </a:solidFill>
              </a:defRPr>
            </a:lvl2pPr>
            <a:lvl3pPr marL="1371600" lvl="2" indent="-342900" algn="l">
              <a:lnSpc>
                <a:spcPct val="100000"/>
              </a:lnSpc>
              <a:spcBef>
                <a:spcPts val="800"/>
              </a:spcBef>
              <a:spcAft>
                <a:spcPts val="0"/>
              </a:spcAft>
              <a:buClr>
                <a:srgbClr val="6C6463"/>
              </a:buClr>
              <a:buSzPts val="1800"/>
              <a:buChar char="•"/>
              <a:defRPr>
                <a:solidFill>
                  <a:srgbClr val="6C6463"/>
                </a:solidFill>
              </a:defRPr>
            </a:lvl3pPr>
            <a:lvl4pPr marL="1828800" lvl="3" indent="-330200" algn="l">
              <a:lnSpc>
                <a:spcPct val="100000"/>
              </a:lnSpc>
              <a:spcBef>
                <a:spcPts val="320"/>
              </a:spcBef>
              <a:spcAft>
                <a:spcPts val="0"/>
              </a:spcAft>
              <a:buClr>
                <a:srgbClr val="6C6463"/>
              </a:buClr>
              <a:buSzPts val="1600"/>
              <a:buChar char="–"/>
              <a:defRPr>
                <a:solidFill>
                  <a:srgbClr val="6C6463"/>
                </a:solidFill>
              </a:defRPr>
            </a:lvl4pPr>
            <a:lvl5pPr marL="2286000" lvl="4" indent="-317500" algn="l">
              <a:lnSpc>
                <a:spcPct val="100000"/>
              </a:lnSpc>
              <a:spcBef>
                <a:spcPts val="280"/>
              </a:spcBef>
              <a:spcAft>
                <a:spcPts val="0"/>
              </a:spcAft>
              <a:buClr>
                <a:srgbClr val="FFFFFF"/>
              </a:buClr>
              <a:buSzPts val="1400"/>
              <a:buChar char="»"/>
              <a:defRPr>
                <a:solidFill>
                  <a:srgbClr val="FFFFFF"/>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36" name="Google Shape;236;g104416603e9_2_32"/>
          <p:cNvSpPr txBox="1">
            <a:spLocks noGrp="1"/>
          </p:cNvSpPr>
          <p:nvPr>
            <p:ph type="dt" idx="10"/>
          </p:nvPr>
        </p:nvSpPr>
        <p:spPr>
          <a:xfrm>
            <a:off x="152400" y="6408096"/>
            <a:ext cx="2133600" cy="246221"/>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sz="600" b="0" i="0">
                <a:solidFill>
                  <a:srgbClr val="FFFFFF"/>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7" name="Google Shape;237;g104416603e9_2_32"/>
          <p:cNvSpPr txBox="1">
            <a:spLocks noGrp="1"/>
          </p:cNvSpPr>
          <p:nvPr>
            <p:ph type="ftr" idx="11"/>
          </p:nvPr>
        </p:nvSpPr>
        <p:spPr>
          <a:xfrm>
            <a:off x="3124200" y="6408096"/>
            <a:ext cx="2895600" cy="246221"/>
          </a:xfrm>
          <a:prstGeom prst="rect">
            <a:avLst/>
          </a:prstGeom>
          <a:noFill/>
          <a:ln>
            <a:noFill/>
          </a:ln>
        </p:spPr>
        <p:txBody>
          <a:bodyPr spcFirstLastPara="1" wrap="square" lIns="91425" tIns="45700" rIns="91425" bIns="45700" anchor="ctr" anchorCtr="0">
            <a:spAutoFit/>
          </a:bodyPr>
          <a:lstStyle>
            <a:lvl1pPr lvl="0" algn="ctr">
              <a:lnSpc>
                <a:spcPct val="100000"/>
              </a:lnSpc>
              <a:spcBef>
                <a:spcPts val="0"/>
              </a:spcBef>
              <a:spcAft>
                <a:spcPts val="0"/>
              </a:spcAft>
              <a:buSzPts val="1400"/>
              <a:buNone/>
              <a:defRPr sz="600" b="0" i="0">
                <a:solidFill>
                  <a:srgbClr val="FFFFFF"/>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8" name="Google Shape;238;g104416603e9_2_32"/>
          <p:cNvSpPr txBox="1">
            <a:spLocks noGrp="1"/>
          </p:cNvSpPr>
          <p:nvPr>
            <p:ph type="sldNum" idx="12"/>
          </p:nvPr>
        </p:nvSpPr>
        <p:spPr>
          <a:xfrm>
            <a:off x="6858000" y="6408096"/>
            <a:ext cx="2133600" cy="246221"/>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239" name="Google Shape;239;g104416603e9_2_32"/>
          <p:cNvSpPr txBox="1">
            <a:spLocks noGrp="1"/>
          </p:cNvSpPr>
          <p:nvPr>
            <p:ph type="body" idx="3"/>
          </p:nvPr>
        </p:nvSpPr>
        <p:spPr>
          <a:xfrm rot="-5400000">
            <a:off x="7527668" y="4708265"/>
            <a:ext cx="2743200" cy="184666"/>
          </a:xfrm>
          <a:prstGeom prst="rect">
            <a:avLst/>
          </a:prstGeom>
          <a:noFill/>
          <a:ln>
            <a:noFill/>
          </a:ln>
        </p:spPr>
        <p:txBody>
          <a:bodyPr spcFirstLastPara="1" wrap="square" lIns="91425" tIns="45700" rIns="91425" bIns="45700" anchor="t" anchorCtr="0">
            <a:spAutoFit/>
          </a:bodyPr>
          <a:lstStyle>
            <a:lvl1pPr marL="457200" lvl="0" indent="-228600" algn="r">
              <a:lnSpc>
                <a:spcPct val="100000"/>
              </a:lnSpc>
              <a:spcBef>
                <a:spcPts val="0"/>
              </a:spcBef>
              <a:spcAft>
                <a:spcPts val="0"/>
              </a:spcAft>
              <a:buClr>
                <a:srgbClr val="FFFFFF"/>
              </a:buClr>
              <a:buSzPts val="600"/>
              <a:buNone/>
              <a:defRPr sz="600">
                <a:solidFill>
                  <a:srgbClr val="FFFFFF"/>
                </a:solidFill>
              </a:defRPr>
            </a:lvl1pPr>
            <a:lvl2pPr marL="914400" lvl="1" indent="-228600" algn="l">
              <a:lnSpc>
                <a:spcPct val="100000"/>
              </a:lnSpc>
              <a:spcBef>
                <a:spcPts val="800"/>
              </a:spcBef>
              <a:spcAft>
                <a:spcPts val="0"/>
              </a:spcAft>
              <a:buClr>
                <a:schemeClr val="lt1"/>
              </a:buClr>
              <a:buSzPts val="1800"/>
              <a:buNone/>
              <a:defRPr sz="1800">
                <a:solidFill>
                  <a:schemeClr val="lt1"/>
                </a:solidFill>
              </a:defRPr>
            </a:lvl2pPr>
            <a:lvl3pPr marL="1371600" lvl="2" indent="-228600" algn="l">
              <a:lnSpc>
                <a:spcPct val="100000"/>
              </a:lnSpc>
              <a:spcBef>
                <a:spcPts val="800"/>
              </a:spcBef>
              <a:spcAft>
                <a:spcPts val="0"/>
              </a:spcAft>
              <a:buClr>
                <a:schemeClr val="lt1"/>
              </a:buClr>
              <a:buSzPts val="1600"/>
              <a:buNone/>
              <a:defRPr sz="1600">
                <a:solidFill>
                  <a:schemeClr val="lt1"/>
                </a:solidFill>
              </a:defRPr>
            </a:lvl3pPr>
            <a:lvl4pPr marL="1828800" lvl="3" indent="-228600" algn="l">
              <a:lnSpc>
                <a:spcPct val="100000"/>
              </a:lnSpc>
              <a:spcBef>
                <a:spcPts val="280"/>
              </a:spcBef>
              <a:spcAft>
                <a:spcPts val="0"/>
              </a:spcAft>
              <a:buClr>
                <a:schemeClr val="lt1"/>
              </a:buClr>
              <a:buSzPts val="1400"/>
              <a:buNone/>
              <a:defRPr sz="1400">
                <a:solidFill>
                  <a:schemeClr val="lt1"/>
                </a:solidFill>
              </a:defRPr>
            </a:lvl4pPr>
            <a:lvl5pPr marL="2286000" lvl="4" indent="-228600" algn="l">
              <a:lnSpc>
                <a:spcPct val="100000"/>
              </a:lnSpc>
              <a:spcBef>
                <a:spcPts val="240"/>
              </a:spcBef>
              <a:spcAft>
                <a:spcPts val="0"/>
              </a:spcAft>
              <a:buClr>
                <a:schemeClr val="lt1"/>
              </a:buClr>
              <a:buSzPts val="1200"/>
              <a:buNone/>
              <a:defRPr sz="1200">
                <a:solidFill>
                  <a:schemeClr val="lt1"/>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40" name="Google Shape;240;g104416603e9_2_32"/>
          <p:cNvSpPr txBox="1">
            <a:spLocks noGrp="1"/>
          </p:cNvSpPr>
          <p:nvPr>
            <p:ph type="title"/>
          </p:nvPr>
        </p:nvSpPr>
        <p:spPr>
          <a:xfrm>
            <a:off x="686104" y="898413"/>
            <a:ext cx="7772400" cy="615554"/>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BA0C2F"/>
              </a:buClr>
              <a:buSzPts val="2400"/>
              <a:buFont typeface="Gill Sans"/>
              <a:buNone/>
              <a:defRPr>
                <a:solidFill>
                  <a:srgbClr val="BA0C2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Red/Gray 1 Content + Right Photo">
  <p:cSld name="Red/Gray 1 Content + Right Photo">
    <p:bg>
      <p:bgPr>
        <a:solidFill>
          <a:srgbClr val="E7E7E5"/>
        </a:solidFill>
        <a:effectLst/>
      </p:bgPr>
    </p:bg>
    <p:spTree>
      <p:nvGrpSpPr>
        <p:cNvPr id="1" name="Shape 241"/>
        <p:cNvGrpSpPr/>
        <p:nvPr/>
      </p:nvGrpSpPr>
      <p:grpSpPr>
        <a:xfrm>
          <a:off x="0" y="0"/>
          <a:ext cx="0" cy="0"/>
          <a:chOff x="0" y="0"/>
          <a:chExt cx="0" cy="0"/>
        </a:xfrm>
      </p:grpSpPr>
      <p:sp>
        <p:nvSpPr>
          <p:cNvPr id="242" name="Google Shape;242;g104416603e9_2_40"/>
          <p:cNvSpPr>
            <a:spLocks noGrp="1"/>
          </p:cNvSpPr>
          <p:nvPr>
            <p:ph type="pic" idx="2"/>
          </p:nvPr>
        </p:nvSpPr>
        <p:spPr>
          <a:xfrm>
            <a:off x="4572000" y="203683"/>
            <a:ext cx="4419600" cy="6450636"/>
          </a:xfrm>
          <a:prstGeom prst="rect">
            <a:avLst/>
          </a:prstGeom>
          <a:solidFill>
            <a:srgbClr val="FFFFFF"/>
          </a:solidFill>
          <a:ln>
            <a:noFill/>
          </a:ln>
        </p:spPr>
      </p:sp>
      <p:sp>
        <p:nvSpPr>
          <p:cNvPr id="243" name="Google Shape;243;g104416603e9_2_40"/>
          <p:cNvSpPr txBox="1">
            <a:spLocks noGrp="1"/>
          </p:cNvSpPr>
          <p:nvPr>
            <p:ph type="dt" idx="10"/>
          </p:nvPr>
        </p:nvSpPr>
        <p:spPr>
          <a:xfrm>
            <a:off x="152400" y="6408096"/>
            <a:ext cx="2133600" cy="246221"/>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sz="600" b="0" i="0">
                <a:solidFill>
                  <a:srgbClr val="6C6463"/>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4" name="Google Shape;244;g104416603e9_2_40"/>
          <p:cNvSpPr txBox="1">
            <a:spLocks noGrp="1"/>
          </p:cNvSpPr>
          <p:nvPr>
            <p:ph type="sldNum" idx="12"/>
          </p:nvPr>
        </p:nvSpPr>
        <p:spPr>
          <a:xfrm>
            <a:off x="6858000" y="6408096"/>
            <a:ext cx="2133600" cy="246221"/>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245" name="Google Shape;245;g104416603e9_2_40"/>
          <p:cNvSpPr txBox="1">
            <a:spLocks noGrp="1"/>
          </p:cNvSpPr>
          <p:nvPr>
            <p:ph type="body" idx="1"/>
          </p:nvPr>
        </p:nvSpPr>
        <p:spPr>
          <a:xfrm>
            <a:off x="685800" y="2219505"/>
            <a:ext cx="3657600" cy="3729274"/>
          </a:xfrm>
          <a:prstGeom prst="rect">
            <a:avLst/>
          </a:prstGeom>
          <a:noFill/>
          <a:ln>
            <a:noFill/>
          </a:ln>
        </p:spPr>
        <p:txBody>
          <a:bodyPr spcFirstLastPara="1" wrap="square" lIns="91425" tIns="45700" rIns="91425" bIns="45700" anchor="t" anchorCtr="0">
            <a:normAutofit/>
          </a:bodyPr>
          <a:lstStyle>
            <a:lvl1pPr marL="457200" lvl="0" indent="-330200" algn="l">
              <a:lnSpc>
                <a:spcPct val="100000"/>
              </a:lnSpc>
              <a:spcBef>
                <a:spcPts val="0"/>
              </a:spcBef>
              <a:spcAft>
                <a:spcPts val="0"/>
              </a:spcAft>
              <a:buClr>
                <a:srgbClr val="6C6463"/>
              </a:buClr>
              <a:buSzPts val="1600"/>
              <a:buChar char="•"/>
              <a:defRPr sz="1600">
                <a:solidFill>
                  <a:srgbClr val="6C6463"/>
                </a:solidFill>
              </a:defRPr>
            </a:lvl1pPr>
            <a:lvl2pPr marL="914400" lvl="1" indent="-330200" algn="l">
              <a:lnSpc>
                <a:spcPct val="100000"/>
              </a:lnSpc>
              <a:spcBef>
                <a:spcPts val="800"/>
              </a:spcBef>
              <a:spcAft>
                <a:spcPts val="0"/>
              </a:spcAft>
              <a:buClr>
                <a:srgbClr val="6C6463"/>
              </a:buClr>
              <a:buSzPts val="1600"/>
              <a:buChar char="–"/>
              <a:defRPr sz="1600">
                <a:solidFill>
                  <a:srgbClr val="6C6463"/>
                </a:solidFill>
              </a:defRPr>
            </a:lvl2pPr>
            <a:lvl3pPr marL="1371600" lvl="2" indent="-330200" algn="l">
              <a:lnSpc>
                <a:spcPct val="100000"/>
              </a:lnSpc>
              <a:spcBef>
                <a:spcPts val="800"/>
              </a:spcBef>
              <a:spcAft>
                <a:spcPts val="0"/>
              </a:spcAft>
              <a:buClr>
                <a:srgbClr val="6C6463"/>
              </a:buClr>
              <a:buSzPts val="1600"/>
              <a:buChar char="•"/>
              <a:defRPr sz="1600">
                <a:solidFill>
                  <a:srgbClr val="6C6463"/>
                </a:solidFill>
              </a:defRPr>
            </a:lvl3pPr>
            <a:lvl4pPr marL="1828800" lvl="3" indent="-317500" algn="l">
              <a:lnSpc>
                <a:spcPct val="100000"/>
              </a:lnSpc>
              <a:spcBef>
                <a:spcPts val="280"/>
              </a:spcBef>
              <a:spcAft>
                <a:spcPts val="0"/>
              </a:spcAft>
              <a:buClr>
                <a:srgbClr val="6C6463"/>
              </a:buClr>
              <a:buSzPts val="1400"/>
              <a:buChar char="–"/>
              <a:defRPr sz="1400">
                <a:solidFill>
                  <a:srgbClr val="6C6463"/>
                </a:solidFill>
              </a:defRPr>
            </a:lvl4pPr>
            <a:lvl5pPr marL="2286000" lvl="4" indent="-317500" algn="l">
              <a:lnSpc>
                <a:spcPct val="100000"/>
              </a:lnSpc>
              <a:spcBef>
                <a:spcPts val="280"/>
              </a:spcBef>
              <a:spcAft>
                <a:spcPts val="0"/>
              </a:spcAft>
              <a:buClr>
                <a:srgbClr val="FFFFFF"/>
              </a:buClr>
              <a:buSzPts val="1400"/>
              <a:buChar char="»"/>
              <a:defRPr>
                <a:solidFill>
                  <a:srgbClr val="FFFFFF"/>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46" name="Google Shape;246;g104416603e9_2_40"/>
          <p:cNvSpPr txBox="1">
            <a:spLocks noGrp="1"/>
          </p:cNvSpPr>
          <p:nvPr>
            <p:ph type="body" idx="3"/>
          </p:nvPr>
        </p:nvSpPr>
        <p:spPr>
          <a:xfrm rot="-5400000">
            <a:off x="7527667" y="1482949"/>
            <a:ext cx="2743200" cy="184666"/>
          </a:xfrm>
          <a:prstGeom prst="rect">
            <a:avLst/>
          </a:prstGeom>
          <a:noFill/>
          <a:ln>
            <a:noFill/>
          </a:ln>
        </p:spPr>
        <p:txBody>
          <a:bodyPr spcFirstLastPara="1" wrap="square" lIns="91425" tIns="45700" rIns="91425" bIns="45700" anchor="t" anchorCtr="0">
            <a:spAutoFit/>
          </a:bodyPr>
          <a:lstStyle>
            <a:lvl1pPr marL="457200" lvl="0" indent="-228600" algn="r">
              <a:lnSpc>
                <a:spcPct val="100000"/>
              </a:lnSpc>
              <a:spcBef>
                <a:spcPts val="0"/>
              </a:spcBef>
              <a:spcAft>
                <a:spcPts val="0"/>
              </a:spcAft>
              <a:buClr>
                <a:srgbClr val="FFFFFF"/>
              </a:buClr>
              <a:buSzPts val="600"/>
              <a:buNone/>
              <a:defRPr sz="600">
                <a:solidFill>
                  <a:srgbClr val="FFFFFF"/>
                </a:solidFill>
              </a:defRPr>
            </a:lvl1pPr>
            <a:lvl2pPr marL="914400" lvl="1" indent="-228600" algn="l">
              <a:lnSpc>
                <a:spcPct val="100000"/>
              </a:lnSpc>
              <a:spcBef>
                <a:spcPts val="800"/>
              </a:spcBef>
              <a:spcAft>
                <a:spcPts val="0"/>
              </a:spcAft>
              <a:buClr>
                <a:schemeClr val="lt1"/>
              </a:buClr>
              <a:buSzPts val="1800"/>
              <a:buNone/>
              <a:defRPr sz="1800">
                <a:solidFill>
                  <a:schemeClr val="lt1"/>
                </a:solidFill>
              </a:defRPr>
            </a:lvl2pPr>
            <a:lvl3pPr marL="1371600" lvl="2" indent="-228600" algn="l">
              <a:lnSpc>
                <a:spcPct val="100000"/>
              </a:lnSpc>
              <a:spcBef>
                <a:spcPts val="800"/>
              </a:spcBef>
              <a:spcAft>
                <a:spcPts val="0"/>
              </a:spcAft>
              <a:buClr>
                <a:schemeClr val="lt1"/>
              </a:buClr>
              <a:buSzPts val="1600"/>
              <a:buNone/>
              <a:defRPr sz="1600">
                <a:solidFill>
                  <a:schemeClr val="lt1"/>
                </a:solidFill>
              </a:defRPr>
            </a:lvl3pPr>
            <a:lvl4pPr marL="1828800" lvl="3" indent="-228600" algn="l">
              <a:lnSpc>
                <a:spcPct val="100000"/>
              </a:lnSpc>
              <a:spcBef>
                <a:spcPts val="280"/>
              </a:spcBef>
              <a:spcAft>
                <a:spcPts val="0"/>
              </a:spcAft>
              <a:buClr>
                <a:schemeClr val="lt1"/>
              </a:buClr>
              <a:buSzPts val="1400"/>
              <a:buNone/>
              <a:defRPr sz="1400">
                <a:solidFill>
                  <a:schemeClr val="lt1"/>
                </a:solidFill>
              </a:defRPr>
            </a:lvl4pPr>
            <a:lvl5pPr marL="2286000" lvl="4" indent="-228600" algn="l">
              <a:lnSpc>
                <a:spcPct val="100000"/>
              </a:lnSpc>
              <a:spcBef>
                <a:spcPts val="240"/>
              </a:spcBef>
              <a:spcAft>
                <a:spcPts val="0"/>
              </a:spcAft>
              <a:buClr>
                <a:schemeClr val="lt1"/>
              </a:buClr>
              <a:buSzPts val="1200"/>
              <a:buNone/>
              <a:defRPr sz="1200">
                <a:solidFill>
                  <a:schemeClr val="lt1"/>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47" name="Google Shape;247;g104416603e9_2_40"/>
          <p:cNvSpPr txBox="1">
            <a:spLocks noGrp="1"/>
          </p:cNvSpPr>
          <p:nvPr>
            <p:ph type="title"/>
          </p:nvPr>
        </p:nvSpPr>
        <p:spPr>
          <a:xfrm>
            <a:off x="685800" y="897749"/>
            <a:ext cx="3657600" cy="1099175"/>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BA0C2F"/>
              </a:buClr>
              <a:buSzPts val="2400"/>
              <a:buFont typeface="Gill Sans"/>
              <a:buNone/>
              <a:defRPr>
                <a:solidFill>
                  <a:srgbClr val="BA0C2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Red/Gray 2 Content">
  <p:cSld name="Red/Gray 2 Content">
    <p:bg>
      <p:bgPr>
        <a:solidFill>
          <a:srgbClr val="E7E7E5"/>
        </a:solidFill>
        <a:effectLst/>
      </p:bgPr>
    </p:bg>
    <p:spTree>
      <p:nvGrpSpPr>
        <p:cNvPr id="1" name="Shape 248"/>
        <p:cNvGrpSpPr/>
        <p:nvPr/>
      </p:nvGrpSpPr>
      <p:grpSpPr>
        <a:xfrm>
          <a:off x="0" y="0"/>
          <a:ext cx="0" cy="0"/>
          <a:chOff x="0" y="0"/>
          <a:chExt cx="0" cy="0"/>
        </a:xfrm>
      </p:grpSpPr>
      <p:sp>
        <p:nvSpPr>
          <p:cNvPr id="249" name="Google Shape;249;g104416603e9_2_53"/>
          <p:cNvSpPr txBox="1">
            <a:spLocks noGrp="1"/>
          </p:cNvSpPr>
          <p:nvPr>
            <p:ph type="body" idx="1"/>
          </p:nvPr>
        </p:nvSpPr>
        <p:spPr>
          <a:xfrm>
            <a:off x="686104" y="1715549"/>
            <a:ext cx="7772400" cy="4233230"/>
          </a:xfrm>
          <a:prstGeom prst="rect">
            <a:avLst/>
          </a:prstGeom>
          <a:noFill/>
          <a:ln>
            <a:noFill/>
          </a:ln>
        </p:spPr>
        <p:txBody>
          <a:bodyPr spcFirstLastPara="1" wrap="square" lIns="91425" tIns="45700" rIns="91425" bIns="45700" anchor="t" anchorCtr="0">
            <a:normAutofit/>
          </a:bodyPr>
          <a:lstStyle>
            <a:lvl1pPr marL="457200" lvl="0" indent="-330200" algn="l">
              <a:lnSpc>
                <a:spcPct val="100000"/>
              </a:lnSpc>
              <a:spcBef>
                <a:spcPts val="0"/>
              </a:spcBef>
              <a:spcAft>
                <a:spcPts val="0"/>
              </a:spcAft>
              <a:buClr>
                <a:srgbClr val="6C6463"/>
              </a:buClr>
              <a:buSzPts val="1600"/>
              <a:buChar char="•"/>
              <a:defRPr sz="1600">
                <a:solidFill>
                  <a:srgbClr val="6C6463"/>
                </a:solidFill>
              </a:defRPr>
            </a:lvl1pPr>
            <a:lvl2pPr marL="914400" lvl="1" indent="-330200" algn="l">
              <a:lnSpc>
                <a:spcPct val="100000"/>
              </a:lnSpc>
              <a:spcBef>
                <a:spcPts val="800"/>
              </a:spcBef>
              <a:spcAft>
                <a:spcPts val="0"/>
              </a:spcAft>
              <a:buClr>
                <a:srgbClr val="6C6463"/>
              </a:buClr>
              <a:buSzPts val="1600"/>
              <a:buChar char="–"/>
              <a:defRPr sz="1600">
                <a:solidFill>
                  <a:srgbClr val="6C6463"/>
                </a:solidFill>
              </a:defRPr>
            </a:lvl2pPr>
            <a:lvl3pPr marL="1371600" lvl="2" indent="-330200" algn="l">
              <a:lnSpc>
                <a:spcPct val="100000"/>
              </a:lnSpc>
              <a:spcBef>
                <a:spcPts val="800"/>
              </a:spcBef>
              <a:spcAft>
                <a:spcPts val="0"/>
              </a:spcAft>
              <a:buClr>
                <a:srgbClr val="6C6463"/>
              </a:buClr>
              <a:buSzPts val="1600"/>
              <a:buChar char="•"/>
              <a:defRPr sz="1600">
                <a:solidFill>
                  <a:srgbClr val="6C6463"/>
                </a:solidFill>
              </a:defRPr>
            </a:lvl3pPr>
            <a:lvl4pPr marL="1828800" lvl="3" indent="-317500" algn="l">
              <a:lnSpc>
                <a:spcPct val="100000"/>
              </a:lnSpc>
              <a:spcBef>
                <a:spcPts val="280"/>
              </a:spcBef>
              <a:spcAft>
                <a:spcPts val="0"/>
              </a:spcAft>
              <a:buClr>
                <a:srgbClr val="6C6463"/>
              </a:buClr>
              <a:buSzPts val="1400"/>
              <a:buChar char="–"/>
              <a:defRPr sz="1400">
                <a:solidFill>
                  <a:srgbClr val="6C6463"/>
                </a:solidFill>
              </a:defRPr>
            </a:lvl4pPr>
            <a:lvl5pPr marL="2286000" lvl="4" indent="-330200" algn="l">
              <a:lnSpc>
                <a:spcPct val="100000"/>
              </a:lnSpc>
              <a:spcBef>
                <a:spcPts val="320"/>
              </a:spcBef>
              <a:spcAft>
                <a:spcPts val="0"/>
              </a:spcAft>
              <a:buClr>
                <a:srgbClr val="6C6463"/>
              </a:buClr>
              <a:buSzPts val="1600"/>
              <a:buChar char="»"/>
              <a:defRPr sz="1600">
                <a:solidFill>
                  <a:srgbClr val="6C6463"/>
                </a:solidFill>
              </a:defRPr>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250" name="Google Shape;250;g104416603e9_2_53"/>
          <p:cNvSpPr txBox="1">
            <a:spLocks noGrp="1"/>
          </p:cNvSpPr>
          <p:nvPr>
            <p:ph type="dt" idx="10"/>
          </p:nvPr>
        </p:nvSpPr>
        <p:spPr>
          <a:xfrm>
            <a:off x="152400" y="6408096"/>
            <a:ext cx="2133600" cy="246221"/>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a:solidFill>
                  <a:srgbClr val="6C646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1" name="Google Shape;251;g104416603e9_2_53"/>
          <p:cNvSpPr txBox="1">
            <a:spLocks noGrp="1"/>
          </p:cNvSpPr>
          <p:nvPr>
            <p:ph type="ftr" idx="11"/>
          </p:nvPr>
        </p:nvSpPr>
        <p:spPr>
          <a:xfrm>
            <a:off x="3124200" y="6408096"/>
            <a:ext cx="2895600" cy="246221"/>
          </a:xfrm>
          <a:prstGeom prst="rect">
            <a:avLst/>
          </a:prstGeom>
          <a:noFill/>
          <a:ln>
            <a:noFill/>
          </a:ln>
        </p:spPr>
        <p:txBody>
          <a:bodyPr spcFirstLastPara="1" wrap="square" lIns="91425" tIns="45700" rIns="91425" bIns="45700" anchor="ctr" anchorCtr="0">
            <a:spAutoFit/>
          </a:bodyPr>
          <a:lstStyle>
            <a:lvl1pPr lvl="0" algn="ctr">
              <a:lnSpc>
                <a:spcPct val="100000"/>
              </a:lnSpc>
              <a:spcBef>
                <a:spcPts val="0"/>
              </a:spcBef>
              <a:spcAft>
                <a:spcPts val="0"/>
              </a:spcAft>
              <a:buSzPts val="1400"/>
              <a:buNone/>
              <a:defRPr>
                <a:solidFill>
                  <a:srgbClr val="6C646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2" name="Google Shape;252;g104416603e9_2_53"/>
          <p:cNvSpPr txBox="1">
            <a:spLocks noGrp="1"/>
          </p:cNvSpPr>
          <p:nvPr>
            <p:ph type="sldNum" idx="12"/>
          </p:nvPr>
        </p:nvSpPr>
        <p:spPr>
          <a:xfrm>
            <a:off x="6858000" y="6408096"/>
            <a:ext cx="2133600" cy="246221"/>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253" name="Google Shape;253;g104416603e9_2_53"/>
          <p:cNvSpPr txBox="1">
            <a:spLocks noGrp="1"/>
          </p:cNvSpPr>
          <p:nvPr>
            <p:ph type="title"/>
          </p:nvPr>
        </p:nvSpPr>
        <p:spPr>
          <a:xfrm>
            <a:off x="686104" y="898413"/>
            <a:ext cx="7772400" cy="615554"/>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BA0C2F"/>
              </a:buClr>
              <a:buSzPts val="2400"/>
              <a:buFont typeface="Gill Sans"/>
              <a:buNone/>
              <a:defRPr>
                <a:solidFill>
                  <a:srgbClr val="BA0C2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Red/Gray 3 Content">
  <p:cSld name="Red/Gray 3 Content">
    <p:bg>
      <p:bgPr>
        <a:solidFill>
          <a:srgbClr val="E7E7E5"/>
        </a:solidFill>
        <a:effectLst/>
      </p:bgPr>
    </p:bg>
    <p:spTree>
      <p:nvGrpSpPr>
        <p:cNvPr id="1" name="Shape 254"/>
        <p:cNvGrpSpPr/>
        <p:nvPr/>
      </p:nvGrpSpPr>
      <p:grpSpPr>
        <a:xfrm>
          <a:off x="0" y="0"/>
          <a:ext cx="0" cy="0"/>
          <a:chOff x="0" y="0"/>
          <a:chExt cx="0" cy="0"/>
        </a:xfrm>
      </p:grpSpPr>
      <p:sp>
        <p:nvSpPr>
          <p:cNvPr id="255" name="Google Shape;255;g104416603e9_2_59"/>
          <p:cNvSpPr txBox="1">
            <a:spLocks noGrp="1"/>
          </p:cNvSpPr>
          <p:nvPr>
            <p:ph type="body" idx="1"/>
          </p:nvPr>
        </p:nvSpPr>
        <p:spPr>
          <a:xfrm>
            <a:off x="686104" y="1715549"/>
            <a:ext cx="2514296" cy="4233230"/>
          </a:xfrm>
          <a:prstGeom prst="rect">
            <a:avLst/>
          </a:prstGeom>
          <a:noFill/>
          <a:ln>
            <a:noFill/>
          </a:ln>
        </p:spPr>
        <p:txBody>
          <a:bodyPr spcFirstLastPara="1" wrap="square" lIns="91425" tIns="45700" rIns="91425" bIns="45700" anchor="t" anchorCtr="0">
            <a:normAutofit/>
          </a:bodyPr>
          <a:lstStyle>
            <a:lvl1pPr marL="457200" lvl="0" indent="-330200" algn="l">
              <a:lnSpc>
                <a:spcPct val="100000"/>
              </a:lnSpc>
              <a:spcBef>
                <a:spcPts val="0"/>
              </a:spcBef>
              <a:spcAft>
                <a:spcPts val="0"/>
              </a:spcAft>
              <a:buClr>
                <a:srgbClr val="6C6463"/>
              </a:buClr>
              <a:buSzPts val="1600"/>
              <a:buChar char="•"/>
              <a:defRPr sz="1600">
                <a:solidFill>
                  <a:srgbClr val="6C6463"/>
                </a:solidFill>
              </a:defRPr>
            </a:lvl1pPr>
            <a:lvl2pPr marL="914400" lvl="1" indent="-330200" algn="l">
              <a:lnSpc>
                <a:spcPct val="100000"/>
              </a:lnSpc>
              <a:spcBef>
                <a:spcPts val="800"/>
              </a:spcBef>
              <a:spcAft>
                <a:spcPts val="0"/>
              </a:spcAft>
              <a:buClr>
                <a:srgbClr val="6C6463"/>
              </a:buClr>
              <a:buSzPts val="1600"/>
              <a:buChar char="–"/>
              <a:defRPr sz="1600">
                <a:solidFill>
                  <a:srgbClr val="6C6463"/>
                </a:solidFill>
              </a:defRPr>
            </a:lvl2pPr>
            <a:lvl3pPr marL="1371600" lvl="2" indent="-330200" algn="l">
              <a:lnSpc>
                <a:spcPct val="100000"/>
              </a:lnSpc>
              <a:spcBef>
                <a:spcPts val="800"/>
              </a:spcBef>
              <a:spcAft>
                <a:spcPts val="0"/>
              </a:spcAft>
              <a:buClr>
                <a:srgbClr val="6C6463"/>
              </a:buClr>
              <a:buSzPts val="1600"/>
              <a:buChar char="•"/>
              <a:defRPr sz="1600">
                <a:solidFill>
                  <a:srgbClr val="6C6463"/>
                </a:solidFill>
              </a:defRPr>
            </a:lvl3pPr>
            <a:lvl4pPr marL="1828800" lvl="3" indent="-317500" algn="l">
              <a:lnSpc>
                <a:spcPct val="100000"/>
              </a:lnSpc>
              <a:spcBef>
                <a:spcPts val="280"/>
              </a:spcBef>
              <a:spcAft>
                <a:spcPts val="0"/>
              </a:spcAft>
              <a:buClr>
                <a:srgbClr val="6C6463"/>
              </a:buClr>
              <a:buSzPts val="1400"/>
              <a:buChar char="–"/>
              <a:defRPr sz="1400">
                <a:solidFill>
                  <a:srgbClr val="6C6463"/>
                </a:solidFill>
              </a:defRPr>
            </a:lvl4pPr>
            <a:lvl5pPr marL="2286000" lvl="4" indent="-330200" algn="l">
              <a:lnSpc>
                <a:spcPct val="100000"/>
              </a:lnSpc>
              <a:spcBef>
                <a:spcPts val="320"/>
              </a:spcBef>
              <a:spcAft>
                <a:spcPts val="0"/>
              </a:spcAft>
              <a:buClr>
                <a:srgbClr val="FFFFFF"/>
              </a:buClr>
              <a:buSzPts val="1600"/>
              <a:buChar char="»"/>
              <a:defRPr sz="1600">
                <a:solidFill>
                  <a:srgbClr val="FFFFFF"/>
                </a:solidFill>
              </a:defRPr>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256" name="Google Shape;256;g104416603e9_2_59"/>
          <p:cNvSpPr txBox="1">
            <a:spLocks noGrp="1"/>
          </p:cNvSpPr>
          <p:nvPr>
            <p:ph type="body" idx="2"/>
          </p:nvPr>
        </p:nvSpPr>
        <p:spPr>
          <a:xfrm>
            <a:off x="5943600" y="1715549"/>
            <a:ext cx="2514904" cy="4233230"/>
          </a:xfrm>
          <a:prstGeom prst="rect">
            <a:avLst/>
          </a:prstGeom>
          <a:noFill/>
          <a:ln>
            <a:noFill/>
          </a:ln>
        </p:spPr>
        <p:txBody>
          <a:bodyPr spcFirstLastPara="1" wrap="square" lIns="91425" tIns="45700" rIns="91425" bIns="45700" anchor="t" anchorCtr="0">
            <a:normAutofit/>
          </a:bodyPr>
          <a:lstStyle>
            <a:lvl1pPr marL="457200" lvl="0" indent="-330200" algn="l">
              <a:lnSpc>
                <a:spcPct val="100000"/>
              </a:lnSpc>
              <a:spcBef>
                <a:spcPts val="0"/>
              </a:spcBef>
              <a:spcAft>
                <a:spcPts val="0"/>
              </a:spcAft>
              <a:buClr>
                <a:srgbClr val="6C6463"/>
              </a:buClr>
              <a:buSzPts val="1600"/>
              <a:buChar char="•"/>
              <a:defRPr sz="1600">
                <a:solidFill>
                  <a:srgbClr val="6C6463"/>
                </a:solidFill>
              </a:defRPr>
            </a:lvl1pPr>
            <a:lvl2pPr marL="914400" lvl="1" indent="-330200" algn="l">
              <a:lnSpc>
                <a:spcPct val="100000"/>
              </a:lnSpc>
              <a:spcBef>
                <a:spcPts val="800"/>
              </a:spcBef>
              <a:spcAft>
                <a:spcPts val="0"/>
              </a:spcAft>
              <a:buClr>
                <a:srgbClr val="6C6463"/>
              </a:buClr>
              <a:buSzPts val="1600"/>
              <a:buChar char="–"/>
              <a:defRPr sz="1600">
                <a:solidFill>
                  <a:srgbClr val="6C6463"/>
                </a:solidFill>
              </a:defRPr>
            </a:lvl2pPr>
            <a:lvl3pPr marL="1371600" lvl="2" indent="-330200" algn="l">
              <a:lnSpc>
                <a:spcPct val="100000"/>
              </a:lnSpc>
              <a:spcBef>
                <a:spcPts val="800"/>
              </a:spcBef>
              <a:spcAft>
                <a:spcPts val="0"/>
              </a:spcAft>
              <a:buClr>
                <a:srgbClr val="6C6463"/>
              </a:buClr>
              <a:buSzPts val="1600"/>
              <a:buChar char="•"/>
              <a:defRPr sz="1600">
                <a:solidFill>
                  <a:srgbClr val="6C6463"/>
                </a:solidFill>
              </a:defRPr>
            </a:lvl3pPr>
            <a:lvl4pPr marL="1828800" lvl="3" indent="-317500" algn="l">
              <a:lnSpc>
                <a:spcPct val="100000"/>
              </a:lnSpc>
              <a:spcBef>
                <a:spcPts val="280"/>
              </a:spcBef>
              <a:spcAft>
                <a:spcPts val="0"/>
              </a:spcAft>
              <a:buClr>
                <a:srgbClr val="6C6463"/>
              </a:buClr>
              <a:buSzPts val="1400"/>
              <a:buChar char="–"/>
              <a:defRPr sz="1400">
                <a:solidFill>
                  <a:srgbClr val="6C6463"/>
                </a:solidFill>
              </a:defRPr>
            </a:lvl4pPr>
            <a:lvl5pPr marL="2286000" lvl="4" indent="-330200" algn="l">
              <a:lnSpc>
                <a:spcPct val="100000"/>
              </a:lnSpc>
              <a:spcBef>
                <a:spcPts val="320"/>
              </a:spcBef>
              <a:spcAft>
                <a:spcPts val="0"/>
              </a:spcAft>
              <a:buClr>
                <a:srgbClr val="FFFFFF"/>
              </a:buClr>
              <a:buSzPts val="1600"/>
              <a:buChar char="»"/>
              <a:defRPr sz="1600">
                <a:solidFill>
                  <a:srgbClr val="FFFFFF"/>
                </a:solidFill>
              </a:defRPr>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257" name="Google Shape;257;g104416603e9_2_59"/>
          <p:cNvSpPr txBox="1">
            <a:spLocks noGrp="1"/>
          </p:cNvSpPr>
          <p:nvPr>
            <p:ph type="dt" idx="10"/>
          </p:nvPr>
        </p:nvSpPr>
        <p:spPr>
          <a:xfrm>
            <a:off x="152400" y="6408096"/>
            <a:ext cx="2133600" cy="246221"/>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a:solidFill>
                  <a:srgbClr val="6C646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8" name="Google Shape;258;g104416603e9_2_59"/>
          <p:cNvSpPr txBox="1">
            <a:spLocks noGrp="1"/>
          </p:cNvSpPr>
          <p:nvPr>
            <p:ph type="ftr" idx="11"/>
          </p:nvPr>
        </p:nvSpPr>
        <p:spPr>
          <a:xfrm>
            <a:off x="3124200" y="6408096"/>
            <a:ext cx="2895600" cy="246221"/>
          </a:xfrm>
          <a:prstGeom prst="rect">
            <a:avLst/>
          </a:prstGeom>
          <a:noFill/>
          <a:ln>
            <a:noFill/>
          </a:ln>
        </p:spPr>
        <p:txBody>
          <a:bodyPr spcFirstLastPara="1" wrap="square" lIns="91425" tIns="45700" rIns="91425" bIns="45700" anchor="ctr" anchorCtr="0">
            <a:spAutoFit/>
          </a:bodyPr>
          <a:lstStyle>
            <a:lvl1pPr lvl="0" algn="ctr">
              <a:lnSpc>
                <a:spcPct val="100000"/>
              </a:lnSpc>
              <a:spcBef>
                <a:spcPts val="0"/>
              </a:spcBef>
              <a:spcAft>
                <a:spcPts val="0"/>
              </a:spcAft>
              <a:buSzPts val="1400"/>
              <a:buNone/>
              <a:defRPr>
                <a:solidFill>
                  <a:srgbClr val="6C646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9" name="Google Shape;259;g104416603e9_2_59"/>
          <p:cNvSpPr txBox="1">
            <a:spLocks noGrp="1"/>
          </p:cNvSpPr>
          <p:nvPr>
            <p:ph type="sldNum" idx="12"/>
          </p:nvPr>
        </p:nvSpPr>
        <p:spPr>
          <a:xfrm>
            <a:off x="6858000" y="6408096"/>
            <a:ext cx="2133600" cy="246221"/>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260" name="Google Shape;260;g104416603e9_2_59"/>
          <p:cNvSpPr txBox="1">
            <a:spLocks noGrp="1"/>
          </p:cNvSpPr>
          <p:nvPr>
            <p:ph type="body" idx="3"/>
          </p:nvPr>
        </p:nvSpPr>
        <p:spPr>
          <a:xfrm>
            <a:off x="3314548" y="1715549"/>
            <a:ext cx="2514904" cy="4233230"/>
          </a:xfrm>
          <a:prstGeom prst="rect">
            <a:avLst/>
          </a:prstGeom>
          <a:noFill/>
          <a:ln>
            <a:noFill/>
          </a:ln>
        </p:spPr>
        <p:txBody>
          <a:bodyPr spcFirstLastPara="1" wrap="square" lIns="91425" tIns="45700" rIns="91425" bIns="45700" anchor="t" anchorCtr="0">
            <a:normAutofit/>
          </a:bodyPr>
          <a:lstStyle>
            <a:lvl1pPr marL="457200" lvl="0" indent="-330200" algn="l">
              <a:lnSpc>
                <a:spcPct val="100000"/>
              </a:lnSpc>
              <a:spcBef>
                <a:spcPts val="0"/>
              </a:spcBef>
              <a:spcAft>
                <a:spcPts val="0"/>
              </a:spcAft>
              <a:buClr>
                <a:srgbClr val="6C6463"/>
              </a:buClr>
              <a:buSzPts val="1600"/>
              <a:buChar char="•"/>
              <a:defRPr sz="1600">
                <a:solidFill>
                  <a:srgbClr val="6C6463"/>
                </a:solidFill>
              </a:defRPr>
            </a:lvl1pPr>
            <a:lvl2pPr marL="914400" lvl="1" indent="-330200" algn="l">
              <a:lnSpc>
                <a:spcPct val="100000"/>
              </a:lnSpc>
              <a:spcBef>
                <a:spcPts val="800"/>
              </a:spcBef>
              <a:spcAft>
                <a:spcPts val="0"/>
              </a:spcAft>
              <a:buClr>
                <a:srgbClr val="6C6463"/>
              </a:buClr>
              <a:buSzPts val="1600"/>
              <a:buChar char="–"/>
              <a:defRPr sz="1600">
                <a:solidFill>
                  <a:srgbClr val="6C6463"/>
                </a:solidFill>
              </a:defRPr>
            </a:lvl2pPr>
            <a:lvl3pPr marL="1371600" lvl="2" indent="-330200" algn="l">
              <a:lnSpc>
                <a:spcPct val="100000"/>
              </a:lnSpc>
              <a:spcBef>
                <a:spcPts val="800"/>
              </a:spcBef>
              <a:spcAft>
                <a:spcPts val="0"/>
              </a:spcAft>
              <a:buClr>
                <a:srgbClr val="6C6463"/>
              </a:buClr>
              <a:buSzPts val="1600"/>
              <a:buChar char="•"/>
              <a:defRPr sz="1600">
                <a:solidFill>
                  <a:srgbClr val="6C6463"/>
                </a:solidFill>
              </a:defRPr>
            </a:lvl3pPr>
            <a:lvl4pPr marL="1828800" lvl="3" indent="-317500" algn="l">
              <a:lnSpc>
                <a:spcPct val="100000"/>
              </a:lnSpc>
              <a:spcBef>
                <a:spcPts val="280"/>
              </a:spcBef>
              <a:spcAft>
                <a:spcPts val="0"/>
              </a:spcAft>
              <a:buClr>
                <a:srgbClr val="6C6463"/>
              </a:buClr>
              <a:buSzPts val="1400"/>
              <a:buChar char="–"/>
              <a:defRPr sz="1400">
                <a:solidFill>
                  <a:srgbClr val="6C6463"/>
                </a:solidFill>
              </a:defRPr>
            </a:lvl4pPr>
            <a:lvl5pPr marL="2286000" lvl="4" indent="-330200" algn="l">
              <a:lnSpc>
                <a:spcPct val="100000"/>
              </a:lnSpc>
              <a:spcBef>
                <a:spcPts val="320"/>
              </a:spcBef>
              <a:spcAft>
                <a:spcPts val="0"/>
              </a:spcAft>
              <a:buClr>
                <a:srgbClr val="FFFFFF"/>
              </a:buClr>
              <a:buSzPts val="1600"/>
              <a:buChar char="»"/>
              <a:defRPr sz="1600">
                <a:solidFill>
                  <a:srgbClr val="FFFFFF"/>
                </a:solidFill>
              </a:defRPr>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261" name="Google Shape;261;g104416603e9_2_59"/>
          <p:cNvSpPr txBox="1">
            <a:spLocks noGrp="1"/>
          </p:cNvSpPr>
          <p:nvPr>
            <p:ph type="title"/>
          </p:nvPr>
        </p:nvSpPr>
        <p:spPr>
          <a:xfrm>
            <a:off x="686104" y="898413"/>
            <a:ext cx="7772400" cy="615554"/>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BA0C2F"/>
              </a:buClr>
              <a:buSzPts val="2400"/>
              <a:buFont typeface="Gill Sans"/>
              <a:buNone/>
              <a:defRPr>
                <a:solidFill>
                  <a:srgbClr val="BA0C2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Red/Gray 1 Content">
  <p:cSld name="Red/Gray 1 Content">
    <p:spTree>
      <p:nvGrpSpPr>
        <p:cNvPr id="1" name="Shape 27"/>
        <p:cNvGrpSpPr/>
        <p:nvPr/>
      </p:nvGrpSpPr>
      <p:grpSpPr>
        <a:xfrm>
          <a:off x="0" y="0"/>
          <a:ext cx="0" cy="0"/>
          <a:chOff x="0" y="0"/>
          <a:chExt cx="0" cy="0"/>
        </a:xfrm>
      </p:grpSpPr>
      <p:sp>
        <p:nvSpPr>
          <p:cNvPr id="28" name="Google Shape;28;p54"/>
          <p:cNvSpPr txBox="1">
            <a:spLocks noGrp="1"/>
          </p:cNvSpPr>
          <p:nvPr>
            <p:ph type="body" idx="1"/>
          </p:nvPr>
        </p:nvSpPr>
        <p:spPr>
          <a:xfrm>
            <a:off x="685800" y="1600200"/>
            <a:ext cx="7772400" cy="4572000"/>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0"/>
              </a:spcBef>
              <a:spcAft>
                <a:spcPts val="0"/>
              </a:spcAft>
              <a:buClr>
                <a:schemeClr val="dk1"/>
              </a:buClr>
              <a:buSzPts val="2000"/>
              <a:buChar char="•"/>
              <a:defRPr>
                <a:solidFill>
                  <a:schemeClr val="dk1"/>
                </a:solidFill>
                <a:latin typeface="Gill Sans"/>
                <a:ea typeface="Gill Sans"/>
                <a:cs typeface="Gill Sans"/>
                <a:sym typeface="Gill Sans"/>
              </a:defRPr>
            </a:lvl1pPr>
            <a:lvl2pPr marL="914400" lvl="1" indent="-355600" algn="l">
              <a:lnSpc>
                <a:spcPct val="100000"/>
              </a:lnSpc>
              <a:spcBef>
                <a:spcPts val="1200"/>
              </a:spcBef>
              <a:spcAft>
                <a:spcPts val="0"/>
              </a:spcAft>
              <a:buClr>
                <a:schemeClr val="dk1"/>
              </a:buClr>
              <a:buSzPts val="2000"/>
              <a:buChar char="–"/>
              <a:defRPr>
                <a:solidFill>
                  <a:schemeClr val="dk1"/>
                </a:solidFill>
                <a:latin typeface="Gill Sans"/>
                <a:ea typeface="Gill Sans"/>
                <a:cs typeface="Gill Sans"/>
                <a:sym typeface="Gill Sans"/>
              </a:defRPr>
            </a:lvl2pPr>
            <a:lvl3pPr marL="1371600" lvl="2" indent="-342900" algn="l">
              <a:lnSpc>
                <a:spcPct val="100000"/>
              </a:lnSpc>
              <a:spcBef>
                <a:spcPts val="1200"/>
              </a:spcBef>
              <a:spcAft>
                <a:spcPts val="0"/>
              </a:spcAft>
              <a:buClr>
                <a:srgbClr val="6C6463"/>
              </a:buClr>
              <a:buSzPts val="1800"/>
              <a:buChar char="•"/>
              <a:defRPr/>
            </a:lvl3pPr>
            <a:lvl4pPr marL="1828800" lvl="3" indent="-342900" algn="l">
              <a:lnSpc>
                <a:spcPct val="100000"/>
              </a:lnSpc>
              <a:spcBef>
                <a:spcPts val="360"/>
              </a:spcBef>
              <a:spcAft>
                <a:spcPts val="0"/>
              </a:spcAft>
              <a:buClr>
                <a:srgbClr val="6C6463"/>
              </a:buClr>
              <a:buSzPts val="1800"/>
              <a:buChar char="–"/>
              <a:defRPr/>
            </a:lvl4pPr>
            <a:lvl5pPr marL="2286000" lvl="4" indent="-342900" algn="l">
              <a:lnSpc>
                <a:spcPct val="100000"/>
              </a:lnSpc>
              <a:spcBef>
                <a:spcPts val="360"/>
              </a:spcBef>
              <a:spcAft>
                <a:spcPts val="0"/>
              </a:spcAft>
              <a:buClr>
                <a:srgbClr val="6C6463"/>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9" name="Google Shape;29;p54"/>
          <p:cNvSpPr txBox="1">
            <a:spLocks noGrp="1"/>
          </p:cNvSpPr>
          <p:nvPr>
            <p:ph type="title"/>
          </p:nvPr>
        </p:nvSpPr>
        <p:spPr>
          <a:xfrm>
            <a:off x="686104" y="848380"/>
            <a:ext cx="7772400" cy="523220"/>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651D32"/>
              </a:buClr>
              <a:buSzPts val="2800"/>
              <a:buFont typeface="Gill Sans"/>
              <a:buNone/>
              <a:defRPr>
                <a:solidFill>
                  <a:srgbClr val="651D32"/>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Contact Info">
  <p:cSld name="Contact Info">
    <p:spTree>
      <p:nvGrpSpPr>
        <p:cNvPr id="1" name="Shape 262"/>
        <p:cNvGrpSpPr/>
        <p:nvPr/>
      </p:nvGrpSpPr>
      <p:grpSpPr>
        <a:xfrm>
          <a:off x="0" y="0"/>
          <a:ext cx="0" cy="0"/>
          <a:chOff x="0" y="0"/>
          <a:chExt cx="0" cy="0"/>
        </a:xfrm>
      </p:grpSpPr>
      <p:pic>
        <p:nvPicPr>
          <p:cNvPr id="263" name="Google Shape;263;g104416603e9_2_67"/>
          <p:cNvPicPr preferRelativeResize="0"/>
          <p:nvPr/>
        </p:nvPicPr>
        <p:blipFill rotWithShape="1">
          <a:blip r:embed="rId2">
            <a:alphaModFix/>
          </a:blip>
          <a:srcRect/>
          <a:stretch/>
        </p:blipFill>
        <p:spPr>
          <a:xfrm>
            <a:off x="152400" y="203682"/>
            <a:ext cx="8839201" cy="4876800"/>
          </a:xfrm>
          <a:prstGeom prst="rect">
            <a:avLst/>
          </a:prstGeom>
          <a:noFill/>
          <a:ln>
            <a:noFill/>
          </a:ln>
        </p:spPr>
      </p:pic>
      <p:sp>
        <p:nvSpPr>
          <p:cNvPr id="264" name="Google Shape;264;g104416603e9_2_67"/>
          <p:cNvSpPr txBox="1">
            <a:spLocks noGrp="1"/>
          </p:cNvSpPr>
          <p:nvPr>
            <p:ph type="body" idx="1"/>
          </p:nvPr>
        </p:nvSpPr>
        <p:spPr>
          <a:xfrm rot="-5400000">
            <a:off x="7527668" y="1482949"/>
            <a:ext cx="2743200" cy="184666"/>
          </a:xfrm>
          <a:prstGeom prst="rect">
            <a:avLst/>
          </a:prstGeom>
          <a:noFill/>
          <a:ln>
            <a:noFill/>
          </a:ln>
        </p:spPr>
        <p:txBody>
          <a:bodyPr spcFirstLastPara="1" wrap="square" lIns="91425" tIns="45700" rIns="91425" bIns="45700" anchor="t" anchorCtr="0">
            <a:spAutoFit/>
          </a:bodyPr>
          <a:lstStyle>
            <a:lvl1pPr marL="457200" lvl="0" indent="-228600" algn="r">
              <a:lnSpc>
                <a:spcPct val="100000"/>
              </a:lnSpc>
              <a:spcBef>
                <a:spcPts val="0"/>
              </a:spcBef>
              <a:spcAft>
                <a:spcPts val="0"/>
              </a:spcAft>
              <a:buClr>
                <a:srgbClr val="FFFFFF"/>
              </a:buClr>
              <a:buSzPts val="600"/>
              <a:buNone/>
              <a:defRPr sz="600">
                <a:solidFill>
                  <a:srgbClr val="FFFFFF"/>
                </a:solidFill>
              </a:defRPr>
            </a:lvl1pPr>
            <a:lvl2pPr marL="914400" lvl="1" indent="-228600" algn="l">
              <a:lnSpc>
                <a:spcPct val="100000"/>
              </a:lnSpc>
              <a:spcBef>
                <a:spcPts val="800"/>
              </a:spcBef>
              <a:spcAft>
                <a:spcPts val="0"/>
              </a:spcAft>
              <a:buClr>
                <a:schemeClr val="lt1"/>
              </a:buClr>
              <a:buSzPts val="1800"/>
              <a:buNone/>
              <a:defRPr sz="1800">
                <a:solidFill>
                  <a:schemeClr val="lt1"/>
                </a:solidFill>
              </a:defRPr>
            </a:lvl2pPr>
            <a:lvl3pPr marL="1371600" lvl="2" indent="-228600" algn="l">
              <a:lnSpc>
                <a:spcPct val="100000"/>
              </a:lnSpc>
              <a:spcBef>
                <a:spcPts val="800"/>
              </a:spcBef>
              <a:spcAft>
                <a:spcPts val="0"/>
              </a:spcAft>
              <a:buClr>
                <a:schemeClr val="lt1"/>
              </a:buClr>
              <a:buSzPts val="1600"/>
              <a:buNone/>
              <a:defRPr sz="1600">
                <a:solidFill>
                  <a:schemeClr val="lt1"/>
                </a:solidFill>
              </a:defRPr>
            </a:lvl3pPr>
            <a:lvl4pPr marL="1828800" lvl="3" indent="-228600" algn="l">
              <a:lnSpc>
                <a:spcPct val="100000"/>
              </a:lnSpc>
              <a:spcBef>
                <a:spcPts val="280"/>
              </a:spcBef>
              <a:spcAft>
                <a:spcPts val="0"/>
              </a:spcAft>
              <a:buClr>
                <a:schemeClr val="lt1"/>
              </a:buClr>
              <a:buSzPts val="1400"/>
              <a:buNone/>
              <a:defRPr sz="1400">
                <a:solidFill>
                  <a:schemeClr val="lt1"/>
                </a:solidFill>
              </a:defRPr>
            </a:lvl4pPr>
            <a:lvl5pPr marL="2286000" lvl="4" indent="-228600" algn="l">
              <a:lnSpc>
                <a:spcPct val="100000"/>
              </a:lnSpc>
              <a:spcBef>
                <a:spcPts val="240"/>
              </a:spcBef>
              <a:spcAft>
                <a:spcPts val="0"/>
              </a:spcAft>
              <a:buClr>
                <a:schemeClr val="lt1"/>
              </a:buClr>
              <a:buSzPts val="1200"/>
              <a:buNone/>
              <a:defRPr sz="1200">
                <a:solidFill>
                  <a:schemeClr val="lt1"/>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65" name="Google Shape;265;g104416603e9_2_67"/>
          <p:cNvSpPr txBox="1">
            <a:spLocks noGrp="1"/>
          </p:cNvSpPr>
          <p:nvPr>
            <p:ph type="dt" idx="10"/>
          </p:nvPr>
        </p:nvSpPr>
        <p:spPr>
          <a:xfrm>
            <a:off x="152400" y="6408096"/>
            <a:ext cx="2133600" cy="246221"/>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sz="600" b="0" i="0">
                <a:solidFill>
                  <a:srgbClr val="FFFFFF"/>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6" name="Google Shape;266;g104416603e9_2_67"/>
          <p:cNvSpPr txBox="1">
            <a:spLocks noGrp="1"/>
          </p:cNvSpPr>
          <p:nvPr>
            <p:ph type="sldNum" idx="12"/>
          </p:nvPr>
        </p:nvSpPr>
        <p:spPr>
          <a:xfrm>
            <a:off x="6858000" y="6408096"/>
            <a:ext cx="2133600" cy="246221"/>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pic>
        <p:nvPicPr>
          <p:cNvPr id="267" name="Google Shape;267;g104416603e9_2_67"/>
          <p:cNvPicPr preferRelativeResize="0"/>
          <p:nvPr/>
        </p:nvPicPr>
        <p:blipFill rotWithShape="1">
          <a:blip r:embed="rId3">
            <a:alphaModFix/>
          </a:blip>
          <a:srcRect/>
          <a:stretch/>
        </p:blipFill>
        <p:spPr>
          <a:xfrm>
            <a:off x="684768" y="5747197"/>
            <a:ext cx="1369673" cy="410902"/>
          </a:xfrm>
          <a:prstGeom prst="rect">
            <a:avLst/>
          </a:prstGeom>
          <a:noFill/>
          <a:ln>
            <a:noFill/>
          </a:ln>
        </p:spPr>
      </p:pic>
      <p:sp>
        <p:nvSpPr>
          <p:cNvPr id="268" name="Google Shape;268;g104416603e9_2_67"/>
          <p:cNvSpPr txBox="1">
            <a:spLocks noGrp="1"/>
          </p:cNvSpPr>
          <p:nvPr>
            <p:ph type="subTitle" idx="2"/>
          </p:nvPr>
        </p:nvSpPr>
        <p:spPr>
          <a:xfrm>
            <a:off x="685800" y="4146996"/>
            <a:ext cx="3429000" cy="1600200"/>
          </a:xfrm>
          <a:prstGeom prst="rect">
            <a:avLst/>
          </a:prstGeom>
          <a:noFill/>
          <a:ln>
            <a:noFill/>
          </a:ln>
          <a:effectLst>
            <a:outerShdw blurRad="254000" algn="tl" rotWithShape="0">
              <a:srgbClr val="000000">
                <a:alpha val="40000"/>
              </a:srgbClr>
            </a:outerShdw>
          </a:effectLst>
        </p:spPr>
        <p:txBody>
          <a:bodyPr spcFirstLastPara="1" wrap="square" lIns="91425" tIns="45700" rIns="91425" bIns="45700" anchor="t" anchorCtr="0">
            <a:normAutofit/>
          </a:bodyPr>
          <a:lstStyle>
            <a:lvl1pPr lvl="0" algn="l">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800"/>
              </a:spcBef>
              <a:spcAft>
                <a:spcPts val="0"/>
              </a:spcAft>
              <a:buClr>
                <a:srgbClr val="888888"/>
              </a:buClr>
              <a:buSzPts val="1600"/>
              <a:buNone/>
              <a:defRPr>
                <a:solidFill>
                  <a:srgbClr val="888888"/>
                </a:solidFill>
              </a:defRPr>
            </a:lvl2pPr>
            <a:lvl3pPr lvl="2" algn="ctr">
              <a:lnSpc>
                <a:spcPct val="100000"/>
              </a:lnSpc>
              <a:spcBef>
                <a:spcPts val="800"/>
              </a:spcBef>
              <a:spcAft>
                <a:spcPts val="0"/>
              </a:spcAft>
              <a:buClr>
                <a:srgbClr val="888888"/>
              </a:buClr>
              <a:buSzPts val="1800"/>
              <a:buNone/>
              <a:defRPr>
                <a:solidFill>
                  <a:srgbClr val="888888"/>
                </a:solidFill>
              </a:defRPr>
            </a:lvl3pPr>
            <a:lvl4pPr lvl="3" algn="ctr">
              <a:lnSpc>
                <a:spcPct val="100000"/>
              </a:lnSpc>
              <a:spcBef>
                <a:spcPts val="320"/>
              </a:spcBef>
              <a:spcAft>
                <a:spcPts val="0"/>
              </a:spcAft>
              <a:buClr>
                <a:srgbClr val="888888"/>
              </a:buClr>
              <a:buSzPts val="1600"/>
              <a:buNone/>
              <a:defRPr>
                <a:solidFill>
                  <a:srgbClr val="888888"/>
                </a:solidFill>
              </a:defRPr>
            </a:lvl4pPr>
            <a:lvl5pPr lvl="4" algn="ctr">
              <a:lnSpc>
                <a:spcPct val="100000"/>
              </a:lnSpc>
              <a:spcBef>
                <a:spcPts val="280"/>
              </a:spcBef>
              <a:spcAft>
                <a:spcPts val="0"/>
              </a:spcAft>
              <a:buClr>
                <a:srgbClr val="888888"/>
              </a:buClr>
              <a:buSzPts val="14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cxnSp>
        <p:nvCxnSpPr>
          <p:cNvPr id="269" name="Google Shape;269;g104416603e9_2_67"/>
          <p:cNvCxnSpPr/>
          <p:nvPr/>
        </p:nvCxnSpPr>
        <p:spPr>
          <a:xfrm>
            <a:off x="746760" y="3932955"/>
            <a:ext cx="320040" cy="0"/>
          </a:xfrm>
          <a:prstGeom prst="straightConnector1">
            <a:avLst/>
          </a:prstGeom>
          <a:noFill/>
          <a:ln w="19050" cap="flat" cmpd="sng">
            <a:solidFill>
              <a:srgbClr val="FFFFFF"/>
            </a:solidFill>
            <a:prstDash val="solid"/>
            <a:round/>
            <a:headEnd type="none" w="sm" len="sm"/>
            <a:tailEnd type="none" w="sm" len="sm"/>
          </a:ln>
          <a:effectLst>
            <a:outerShdw blurRad="254000" algn="tl" rotWithShape="0">
              <a:srgbClr val="000000">
                <a:alpha val="40000"/>
              </a:srgbClr>
            </a:outerShdw>
          </a:effectLst>
        </p:spPr>
      </p:cxn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4_Red/Gray 2 Content">
  <p:cSld name="4_Red/Gray 2 Content">
    <p:bg>
      <p:bgPr>
        <a:solidFill>
          <a:srgbClr val="E7E7E5"/>
        </a:solidFill>
        <a:effectLst/>
      </p:bgPr>
    </p:bg>
    <p:spTree>
      <p:nvGrpSpPr>
        <p:cNvPr id="1" name="Shape 270"/>
        <p:cNvGrpSpPr/>
        <p:nvPr/>
      </p:nvGrpSpPr>
      <p:grpSpPr>
        <a:xfrm>
          <a:off x="0" y="0"/>
          <a:ext cx="0" cy="0"/>
          <a:chOff x="0" y="0"/>
          <a:chExt cx="0" cy="0"/>
        </a:xfrm>
      </p:grpSpPr>
      <p:sp>
        <p:nvSpPr>
          <p:cNvPr id="271" name="Google Shape;271;g104416603e9_2_75"/>
          <p:cNvSpPr txBox="1">
            <a:spLocks noGrp="1"/>
          </p:cNvSpPr>
          <p:nvPr>
            <p:ph type="body" idx="1"/>
          </p:nvPr>
        </p:nvSpPr>
        <p:spPr>
          <a:xfrm>
            <a:off x="686104" y="1715549"/>
            <a:ext cx="3809696" cy="4233230"/>
          </a:xfrm>
          <a:prstGeom prst="rect">
            <a:avLst/>
          </a:prstGeom>
          <a:noFill/>
          <a:ln>
            <a:noFill/>
          </a:ln>
        </p:spPr>
        <p:txBody>
          <a:bodyPr spcFirstLastPara="1" wrap="square" lIns="91425" tIns="45700" rIns="91425" bIns="45700" anchor="t" anchorCtr="0">
            <a:normAutofit/>
          </a:bodyPr>
          <a:lstStyle>
            <a:lvl1pPr marL="457200" lvl="0" indent="-330200" algn="l">
              <a:lnSpc>
                <a:spcPct val="100000"/>
              </a:lnSpc>
              <a:spcBef>
                <a:spcPts val="0"/>
              </a:spcBef>
              <a:spcAft>
                <a:spcPts val="0"/>
              </a:spcAft>
              <a:buClr>
                <a:srgbClr val="6C6463"/>
              </a:buClr>
              <a:buSzPts val="1600"/>
              <a:buChar char="•"/>
              <a:defRPr sz="1600">
                <a:solidFill>
                  <a:srgbClr val="6C6463"/>
                </a:solidFill>
              </a:defRPr>
            </a:lvl1pPr>
            <a:lvl2pPr marL="914400" lvl="1" indent="-330200" algn="l">
              <a:lnSpc>
                <a:spcPct val="100000"/>
              </a:lnSpc>
              <a:spcBef>
                <a:spcPts val="800"/>
              </a:spcBef>
              <a:spcAft>
                <a:spcPts val="0"/>
              </a:spcAft>
              <a:buClr>
                <a:srgbClr val="6C6463"/>
              </a:buClr>
              <a:buSzPts val="1600"/>
              <a:buChar char="–"/>
              <a:defRPr sz="1600">
                <a:solidFill>
                  <a:srgbClr val="6C6463"/>
                </a:solidFill>
              </a:defRPr>
            </a:lvl2pPr>
            <a:lvl3pPr marL="1371600" lvl="2" indent="-330200" algn="l">
              <a:lnSpc>
                <a:spcPct val="100000"/>
              </a:lnSpc>
              <a:spcBef>
                <a:spcPts val="800"/>
              </a:spcBef>
              <a:spcAft>
                <a:spcPts val="0"/>
              </a:spcAft>
              <a:buClr>
                <a:srgbClr val="6C6463"/>
              </a:buClr>
              <a:buSzPts val="1600"/>
              <a:buChar char="•"/>
              <a:defRPr sz="1600">
                <a:solidFill>
                  <a:srgbClr val="6C6463"/>
                </a:solidFill>
              </a:defRPr>
            </a:lvl3pPr>
            <a:lvl4pPr marL="1828800" lvl="3" indent="-317500" algn="l">
              <a:lnSpc>
                <a:spcPct val="100000"/>
              </a:lnSpc>
              <a:spcBef>
                <a:spcPts val="280"/>
              </a:spcBef>
              <a:spcAft>
                <a:spcPts val="0"/>
              </a:spcAft>
              <a:buClr>
                <a:srgbClr val="6C6463"/>
              </a:buClr>
              <a:buSzPts val="1400"/>
              <a:buChar char="–"/>
              <a:defRPr sz="1400">
                <a:solidFill>
                  <a:srgbClr val="6C6463"/>
                </a:solidFill>
              </a:defRPr>
            </a:lvl4pPr>
            <a:lvl5pPr marL="2286000" lvl="4" indent="-330200" algn="l">
              <a:lnSpc>
                <a:spcPct val="100000"/>
              </a:lnSpc>
              <a:spcBef>
                <a:spcPts val="320"/>
              </a:spcBef>
              <a:spcAft>
                <a:spcPts val="0"/>
              </a:spcAft>
              <a:buClr>
                <a:srgbClr val="6C6463"/>
              </a:buClr>
              <a:buSzPts val="1600"/>
              <a:buChar char="»"/>
              <a:defRPr sz="1600">
                <a:solidFill>
                  <a:srgbClr val="6C6463"/>
                </a:solidFill>
              </a:defRPr>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272" name="Google Shape;272;g104416603e9_2_75"/>
          <p:cNvSpPr txBox="1">
            <a:spLocks noGrp="1"/>
          </p:cNvSpPr>
          <p:nvPr>
            <p:ph type="body" idx="2"/>
          </p:nvPr>
        </p:nvSpPr>
        <p:spPr>
          <a:xfrm>
            <a:off x="4648200" y="1715549"/>
            <a:ext cx="3810304" cy="4233230"/>
          </a:xfrm>
          <a:prstGeom prst="rect">
            <a:avLst/>
          </a:prstGeom>
          <a:noFill/>
          <a:ln>
            <a:noFill/>
          </a:ln>
        </p:spPr>
        <p:txBody>
          <a:bodyPr spcFirstLastPara="1" wrap="square" lIns="91425" tIns="45700" rIns="91425" bIns="45700" anchor="t" anchorCtr="0">
            <a:normAutofit/>
          </a:bodyPr>
          <a:lstStyle>
            <a:lvl1pPr marL="457200" lvl="0" indent="-330200" algn="l">
              <a:lnSpc>
                <a:spcPct val="100000"/>
              </a:lnSpc>
              <a:spcBef>
                <a:spcPts val="0"/>
              </a:spcBef>
              <a:spcAft>
                <a:spcPts val="0"/>
              </a:spcAft>
              <a:buClr>
                <a:srgbClr val="6C6463"/>
              </a:buClr>
              <a:buSzPts val="1600"/>
              <a:buChar char="•"/>
              <a:defRPr sz="1600">
                <a:solidFill>
                  <a:srgbClr val="6C6463"/>
                </a:solidFill>
              </a:defRPr>
            </a:lvl1pPr>
            <a:lvl2pPr marL="914400" lvl="1" indent="-330200" algn="l">
              <a:lnSpc>
                <a:spcPct val="100000"/>
              </a:lnSpc>
              <a:spcBef>
                <a:spcPts val="800"/>
              </a:spcBef>
              <a:spcAft>
                <a:spcPts val="0"/>
              </a:spcAft>
              <a:buClr>
                <a:srgbClr val="6C6463"/>
              </a:buClr>
              <a:buSzPts val="1600"/>
              <a:buChar char="–"/>
              <a:defRPr sz="1600">
                <a:solidFill>
                  <a:srgbClr val="6C6463"/>
                </a:solidFill>
              </a:defRPr>
            </a:lvl2pPr>
            <a:lvl3pPr marL="1371600" lvl="2" indent="-330200" algn="l">
              <a:lnSpc>
                <a:spcPct val="100000"/>
              </a:lnSpc>
              <a:spcBef>
                <a:spcPts val="800"/>
              </a:spcBef>
              <a:spcAft>
                <a:spcPts val="0"/>
              </a:spcAft>
              <a:buClr>
                <a:srgbClr val="6C6463"/>
              </a:buClr>
              <a:buSzPts val="1600"/>
              <a:buChar char="•"/>
              <a:defRPr sz="1600">
                <a:solidFill>
                  <a:srgbClr val="6C6463"/>
                </a:solidFill>
              </a:defRPr>
            </a:lvl3pPr>
            <a:lvl4pPr marL="1828800" lvl="3" indent="-317500" algn="l">
              <a:lnSpc>
                <a:spcPct val="100000"/>
              </a:lnSpc>
              <a:spcBef>
                <a:spcPts val="280"/>
              </a:spcBef>
              <a:spcAft>
                <a:spcPts val="0"/>
              </a:spcAft>
              <a:buClr>
                <a:srgbClr val="6C6463"/>
              </a:buClr>
              <a:buSzPts val="1400"/>
              <a:buChar char="–"/>
              <a:defRPr sz="1400">
                <a:solidFill>
                  <a:srgbClr val="6C6463"/>
                </a:solidFill>
              </a:defRPr>
            </a:lvl4pPr>
            <a:lvl5pPr marL="2286000" lvl="4" indent="-330200" algn="l">
              <a:lnSpc>
                <a:spcPct val="100000"/>
              </a:lnSpc>
              <a:spcBef>
                <a:spcPts val="320"/>
              </a:spcBef>
              <a:spcAft>
                <a:spcPts val="0"/>
              </a:spcAft>
              <a:buClr>
                <a:srgbClr val="6C6463"/>
              </a:buClr>
              <a:buSzPts val="1600"/>
              <a:buChar char="»"/>
              <a:defRPr sz="1600">
                <a:solidFill>
                  <a:srgbClr val="6C6463"/>
                </a:solidFill>
              </a:defRPr>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273" name="Google Shape;273;g104416603e9_2_75"/>
          <p:cNvSpPr txBox="1">
            <a:spLocks noGrp="1"/>
          </p:cNvSpPr>
          <p:nvPr>
            <p:ph type="dt" idx="10"/>
          </p:nvPr>
        </p:nvSpPr>
        <p:spPr>
          <a:xfrm>
            <a:off x="152400" y="6408096"/>
            <a:ext cx="2133600" cy="246221"/>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a:solidFill>
                  <a:srgbClr val="6C646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4" name="Google Shape;274;g104416603e9_2_75"/>
          <p:cNvSpPr txBox="1">
            <a:spLocks noGrp="1"/>
          </p:cNvSpPr>
          <p:nvPr>
            <p:ph type="ftr" idx="11"/>
          </p:nvPr>
        </p:nvSpPr>
        <p:spPr>
          <a:xfrm>
            <a:off x="3124200" y="6408096"/>
            <a:ext cx="2895600" cy="246221"/>
          </a:xfrm>
          <a:prstGeom prst="rect">
            <a:avLst/>
          </a:prstGeom>
          <a:noFill/>
          <a:ln>
            <a:noFill/>
          </a:ln>
        </p:spPr>
        <p:txBody>
          <a:bodyPr spcFirstLastPara="1" wrap="square" lIns="91425" tIns="45700" rIns="91425" bIns="45700" anchor="ctr" anchorCtr="0">
            <a:spAutoFit/>
          </a:bodyPr>
          <a:lstStyle>
            <a:lvl1pPr lvl="0" algn="ctr">
              <a:lnSpc>
                <a:spcPct val="100000"/>
              </a:lnSpc>
              <a:spcBef>
                <a:spcPts val="0"/>
              </a:spcBef>
              <a:spcAft>
                <a:spcPts val="0"/>
              </a:spcAft>
              <a:buSzPts val="1400"/>
              <a:buNone/>
              <a:defRPr>
                <a:solidFill>
                  <a:srgbClr val="6C646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5" name="Google Shape;275;g104416603e9_2_75"/>
          <p:cNvSpPr txBox="1">
            <a:spLocks noGrp="1"/>
          </p:cNvSpPr>
          <p:nvPr>
            <p:ph type="sldNum" idx="12"/>
          </p:nvPr>
        </p:nvSpPr>
        <p:spPr>
          <a:xfrm>
            <a:off x="6858000" y="6408096"/>
            <a:ext cx="2133600" cy="246221"/>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276" name="Google Shape;276;g104416603e9_2_75"/>
          <p:cNvSpPr txBox="1">
            <a:spLocks noGrp="1"/>
          </p:cNvSpPr>
          <p:nvPr>
            <p:ph type="title"/>
          </p:nvPr>
        </p:nvSpPr>
        <p:spPr>
          <a:xfrm>
            <a:off x="686104" y="898413"/>
            <a:ext cx="7772400" cy="615554"/>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BA0C2F"/>
              </a:buClr>
              <a:buSzPts val="2400"/>
              <a:buFont typeface="Gill Sans"/>
              <a:buNone/>
              <a:defRPr>
                <a:solidFill>
                  <a:srgbClr val="BA0C2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Red/Gray Title Only">
  <p:cSld name="Red/Gray Title Only">
    <p:bg>
      <p:bgPr>
        <a:solidFill>
          <a:srgbClr val="E7E7E5"/>
        </a:solidFill>
        <a:effectLst/>
      </p:bgPr>
    </p:bg>
    <p:spTree>
      <p:nvGrpSpPr>
        <p:cNvPr id="1" name="Shape 277"/>
        <p:cNvGrpSpPr/>
        <p:nvPr/>
      </p:nvGrpSpPr>
      <p:grpSpPr>
        <a:xfrm>
          <a:off x="0" y="0"/>
          <a:ext cx="0" cy="0"/>
          <a:chOff x="0" y="0"/>
          <a:chExt cx="0" cy="0"/>
        </a:xfrm>
      </p:grpSpPr>
      <p:sp>
        <p:nvSpPr>
          <p:cNvPr id="278" name="Google Shape;278;g104416603e9_2_82"/>
          <p:cNvSpPr>
            <a:spLocks noGrp="1"/>
          </p:cNvSpPr>
          <p:nvPr>
            <p:ph type="pic" idx="2"/>
          </p:nvPr>
        </p:nvSpPr>
        <p:spPr>
          <a:xfrm>
            <a:off x="152400" y="203682"/>
            <a:ext cx="4419600" cy="6450634"/>
          </a:xfrm>
          <a:prstGeom prst="rect">
            <a:avLst/>
          </a:prstGeom>
          <a:solidFill>
            <a:schemeClr val="lt1"/>
          </a:solidFill>
          <a:ln>
            <a:noFill/>
          </a:ln>
        </p:spPr>
      </p:sp>
      <p:sp>
        <p:nvSpPr>
          <p:cNvPr id="279" name="Google Shape;279;g104416603e9_2_82"/>
          <p:cNvSpPr txBox="1">
            <a:spLocks noGrp="1"/>
          </p:cNvSpPr>
          <p:nvPr>
            <p:ph type="dt" idx="10"/>
          </p:nvPr>
        </p:nvSpPr>
        <p:spPr>
          <a:xfrm>
            <a:off x="152400" y="6408096"/>
            <a:ext cx="2133600" cy="246221"/>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sz="600" b="0" i="0">
                <a:solidFill>
                  <a:schemeClr val="lt1"/>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0" name="Google Shape;280;g104416603e9_2_82"/>
          <p:cNvSpPr txBox="1">
            <a:spLocks noGrp="1"/>
          </p:cNvSpPr>
          <p:nvPr>
            <p:ph type="sldNum" idx="12"/>
          </p:nvPr>
        </p:nvSpPr>
        <p:spPr>
          <a:xfrm>
            <a:off x="6858000" y="6408096"/>
            <a:ext cx="2133600" cy="246221"/>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281" name="Google Shape;281;g104416603e9_2_82"/>
          <p:cNvSpPr txBox="1">
            <a:spLocks noGrp="1"/>
          </p:cNvSpPr>
          <p:nvPr>
            <p:ph type="body" idx="1"/>
          </p:nvPr>
        </p:nvSpPr>
        <p:spPr>
          <a:xfrm rot="-5400000">
            <a:off x="3108068" y="1482949"/>
            <a:ext cx="2743200" cy="184666"/>
          </a:xfrm>
          <a:prstGeom prst="rect">
            <a:avLst/>
          </a:prstGeom>
          <a:noFill/>
          <a:ln>
            <a:noFill/>
          </a:ln>
        </p:spPr>
        <p:txBody>
          <a:bodyPr spcFirstLastPara="1" wrap="square" lIns="91425" tIns="45700" rIns="91425" bIns="45700" anchor="t" anchorCtr="0">
            <a:spAutoFit/>
          </a:bodyPr>
          <a:lstStyle>
            <a:lvl1pPr marL="457200" lvl="0" indent="-228600" algn="r">
              <a:lnSpc>
                <a:spcPct val="100000"/>
              </a:lnSpc>
              <a:spcBef>
                <a:spcPts val="0"/>
              </a:spcBef>
              <a:spcAft>
                <a:spcPts val="0"/>
              </a:spcAft>
              <a:buClr>
                <a:srgbClr val="FFFFFF"/>
              </a:buClr>
              <a:buSzPts val="600"/>
              <a:buNone/>
              <a:defRPr sz="600">
                <a:solidFill>
                  <a:srgbClr val="FFFFFF"/>
                </a:solidFill>
              </a:defRPr>
            </a:lvl1pPr>
            <a:lvl2pPr marL="914400" lvl="1" indent="-228600" algn="l">
              <a:lnSpc>
                <a:spcPct val="100000"/>
              </a:lnSpc>
              <a:spcBef>
                <a:spcPts val="800"/>
              </a:spcBef>
              <a:spcAft>
                <a:spcPts val="0"/>
              </a:spcAft>
              <a:buClr>
                <a:schemeClr val="lt1"/>
              </a:buClr>
              <a:buSzPts val="1800"/>
              <a:buNone/>
              <a:defRPr sz="1800">
                <a:solidFill>
                  <a:schemeClr val="lt1"/>
                </a:solidFill>
              </a:defRPr>
            </a:lvl2pPr>
            <a:lvl3pPr marL="1371600" lvl="2" indent="-228600" algn="l">
              <a:lnSpc>
                <a:spcPct val="100000"/>
              </a:lnSpc>
              <a:spcBef>
                <a:spcPts val="800"/>
              </a:spcBef>
              <a:spcAft>
                <a:spcPts val="0"/>
              </a:spcAft>
              <a:buClr>
                <a:schemeClr val="lt1"/>
              </a:buClr>
              <a:buSzPts val="1600"/>
              <a:buNone/>
              <a:defRPr sz="1600">
                <a:solidFill>
                  <a:schemeClr val="lt1"/>
                </a:solidFill>
              </a:defRPr>
            </a:lvl3pPr>
            <a:lvl4pPr marL="1828800" lvl="3" indent="-228600" algn="l">
              <a:lnSpc>
                <a:spcPct val="100000"/>
              </a:lnSpc>
              <a:spcBef>
                <a:spcPts val="280"/>
              </a:spcBef>
              <a:spcAft>
                <a:spcPts val="0"/>
              </a:spcAft>
              <a:buClr>
                <a:schemeClr val="lt1"/>
              </a:buClr>
              <a:buSzPts val="1400"/>
              <a:buNone/>
              <a:defRPr sz="1400">
                <a:solidFill>
                  <a:schemeClr val="lt1"/>
                </a:solidFill>
              </a:defRPr>
            </a:lvl4pPr>
            <a:lvl5pPr marL="2286000" lvl="4" indent="-228600" algn="l">
              <a:lnSpc>
                <a:spcPct val="100000"/>
              </a:lnSpc>
              <a:spcBef>
                <a:spcPts val="240"/>
              </a:spcBef>
              <a:spcAft>
                <a:spcPts val="0"/>
              </a:spcAft>
              <a:buClr>
                <a:schemeClr val="lt1"/>
              </a:buClr>
              <a:buSzPts val="1200"/>
              <a:buNone/>
              <a:defRPr sz="1200">
                <a:solidFill>
                  <a:schemeClr val="lt1"/>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82" name="Google Shape;282;g104416603e9_2_82"/>
          <p:cNvSpPr txBox="1">
            <a:spLocks noGrp="1"/>
          </p:cNvSpPr>
          <p:nvPr>
            <p:ph type="title"/>
          </p:nvPr>
        </p:nvSpPr>
        <p:spPr>
          <a:xfrm>
            <a:off x="4877104" y="2894859"/>
            <a:ext cx="3885896" cy="1107995"/>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Clr>
                <a:srgbClr val="BA0C2F"/>
              </a:buClr>
              <a:buSzPts val="2400"/>
              <a:buFont typeface="Gill Sans"/>
              <a:buNone/>
              <a:defRPr>
                <a:solidFill>
                  <a:srgbClr val="BA0C2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1_Red/Gray 1 Content">
  <p:cSld name="1_Red/Gray 1 Content">
    <p:bg>
      <p:bgPr>
        <a:solidFill>
          <a:schemeClr val="lt1"/>
        </a:solidFill>
        <a:effectLst/>
      </p:bgPr>
    </p:bg>
    <p:spTree>
      <p:nvGrpSpPr>
        <p:cNvPr id="1" name="Shape 283"/>
        <p:cNvGrpSpPr/>
        <p:nvPr/>
      </p:nvGrpSpPr>
      <p:grpSpPr>
        <a:xfrm>
          <a:off x="0" y="0"/>
          <a:ext cx="0" cy="0"/>
          <a:chOff x="0" y="0"/>
          <a:chExt cx="0" cy="0"/>
        </a:xfrm>
      </p:grpSpPr>
      <p:sp>
        <p:nvSpPr>
          <p:cNvPr id="284" name="Google Shape;284;g104416603e9_2_88"/>
          <p:cNvSpPr txBox="1">
            <a:spLocks noGrp="1"/>
          </p:cNvSpPr>
          <p:nvPr>
            <p:ph type="dt" idx="10"/>
          </p:nvPr>
        </p:nvSpPr>
        <p:spPr>
          <a:xfrm>
            <a:off x="152400" y="6408096"/>
            <a:ext cx="2133600" cy="246221"/>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sz="600" b="0" i="0">
                <a:solidFill>
                  <a:srgbClr val="6C6463"/>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5" name="Google Shape;285;g104416603e9_2_88"/>
          <p:cNvSpPr txBox="1">
            <a:spLocks noGrp="1"/>
          </p:cNvSpPr>
          <p:nvPr>
            <p:ph type="ftr" idx="11"/>
          </p:nvPr>
        </p:nvSpPr>
        <p:spPr>
          <a:xfrm>
            <a:off x="3124200" y="6408096"/>
            <a:ext cx="2895600" cy="246221"/>
          </a:xfrm>
          <a:prstGeom prst="rect">
            <a:avLst/>
          </a:prstGeom>
          <a:noFill/>
          <a:ln>
            <a:noFill/>
          </a:ln>
        </p:spPr>
        <p:txBody>
          <a:bodyPr spcFirstLastPara="1" wrap="square" lIns="91425" tIns="45700" rIns="91425" bIns="45700" anchor="ctr" anchorCtr="0">
            <a:spAutoFit/>
          </a:bodyPr>
          <a:lstStyle>
            <a:lvl1pPr lvl="0" algn="ctr">
              <a:lnSpc>
                <a:spcPct val="100000"/>
              </a:lnSpc>
              <a:spcBef>
                <a:spcPts val="0"/>
              </a:spcBef>
              <a:spcAft>
                <a:spcPts val="0"/>
              </a:spcAft>
              <a:buSzPts val="1400"/>
              <a:buNone/>
              <a:defRPr sz="600" b="0" i="0">
                <a:solidFill>
                  <a:srgbClr val="6C6463"/>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6" name="Google Shape;286;g104416603e9_2_88"/>
          <p:cNvSpPr txBox="1">
            <a:spLocks noGrp="1"/>
          </p:cNvSpPr>
          <p:nvPr>
            <p:ph type="sldNum" idx="12"/>
          </p:nvPr>
        </p:nvSpPr>
        <p:spPr>
          <a:xfrm>
            <a:off x="6858000" y="6408096"/>
            <a:ext cx="2133600" cy="246221"/>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287" name="Google Shape;287;g104416603e9_2_88"/>
          <p:cNvSpPr txBox="1">
            <a:spLocks noGrp="1"/>
          </p:cNvSpPr>
          <p:nvPr>
            <p:ph type="title"/>
          </p:nvPr>
        </p:nvSpPr>
        <p:spPr>
          <a:xfrm>
            <a:off x="686104" y="903314"/>
            <a:ext cx="7772400" cy="61065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BA0C2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8" name="Google Shape;288;g104416603e9_2_88"/>
          <p:cNvSpPr txBox="1">
            <a:spLocks noGrp="1"/>
          </p:cNvSpPr>
          <p:nvPr>
            <p:ph type="body" idx="1"/>
          </p:nvPr>
        </p:nvSpPr>
        <p:spPr>
          <a:xfrm>
            <a:off x="685800" y="1715549"/>
            <a:ext cx="7772400" cy="4233230"/>
          </a:xfrm>
          <a:prstGeom prst="rect">
            <a:avLst/>
          </a:prstGeom>
          <a:noFill/>
          <a:ln>
            <a:noFill/>
          </a:ln>
        </p:spPr>
        <p:txBody>
          <a:bodyPr spcFirstLastPara="1" wrap="square" lIns="91425" tIns="45700" rIns="91425" bIns="45700" anchor="t" anchorCtr="0">
            <a:normAutofit/>
          </a:bodyPr>
          <a:lstStyle>
            <a:lvl1pPr marL="457200" marR="0" lvl="0" indent="-330200" algn="l">
              <a:lnSpc>
                <a:spcPct val="100000"/>
              </a:lnSpc>
              <a:spcBef>
                <a:spcPts val="0"/>
              </a:spcBef>
              <a:spcAft>
                <a:spcPts val="0"/>
              </a:spcAft>
              <a:buClr>
                <a:srgbClr val="6C6463"/>
              </a:buClr>
              <a:buSzPts val="1600"/>
              <a:buFont typeface="Arial"/>
              <a:buChar char="•"/>
              <a:defRPr/>
            </a:lvl1pPr>
            <a:lvl2pPr marL="914400" lvl="1" indent="-342900" algn="l">
              <a:lnSpc>
                <a:spcPct val="100000"/>
              </a:lnSpc>
              <a:spcBef>
                <a:spcPts val="800"/>
              </a:spcBef>
              <a:spcAft>
                <a:spcPts val="0"/>
              </a:spcAft>
              <a:buClr>
                <a:srgbClr val="6C6463"/>
              </a:buClr>
              <a:buSzPts val="1800"/>
              <a:buChar char="–"/>
              <a:defRPr/>
            </a:lvl2pPr>
            <a:lvl3pPr marL="1371600" lvl="2" indent="-342900" algn="l">
              <a:lnSpc>
                <a:spcPct val="100000"/>
              </a:lnSpc>
              <a:spcBef>
                <a:spcPts val="800"/>
              </a:spcBef>
              <a:spcAft>
                <a:spcPts val="0"/>
              </a:spcAft>
              <a:buClr>
                <a:srgbClr val="6C6463"/>
              </a:buClr>
              <a:buSzPts val="1800"/>
              <a:buChar char="•"/>
              <a:defRPr/>
            </a:lvl3pPr>
            <a:lvl4pPr marL="1828800" lvl="3" indent="-342900" algn="l">
              <a:lnSpc>
                <a:spcPct val="100000"/>
              </a:lnSpc>
              <a:spcBef>
                <a:spcPts val="360"/>
              </a:spcBef>
              <a:spcAft>
                <a:spcPts val="0"/>
              </a:spcAft>
              <a:buClr>
                <a:srgbClr val="6C6463"/>
              </a:buClr>
              <a:buSzPts val="1800"/>
              <a:buChar char="–"/>
              <a:defRPr/>
            </a:lvl4pPr>
            <a:lvl5pPr marL="2286000" lvl="4" indent="-342900" algn="l">
              <a:lnSpc>
                <a:spcPct val="100000"/>
              </a:lnSpc>
              <a:spcBef>
                <a:spcPts val="360"/>
              </a:spcBef>
              <a:spcAft>
                <a:spcPts val="0"/>
              </a:spcAft>
              <a:buClr>
                <a:srgbClr val="6C6463"/>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1_Red/Gray 2 Content">
  <p:cSld name="1_Red/Gray 2 Content">
    <p:bg>
      <p:bgPr>
        <a:solidFill>
          <a:schemeClr val="lt1"/>
        </a:solidFill>
        <a:effectLst/>
      </p:bgPr>
    </p:bg>
    <p:spTree>
      <p:nvGrpSpPr>
        <p:cNvPr id="1" name="Shape 289"/>
        <p:cNvGrpSpPr/>
        <p:nvPr/>
      </p:nvGrpSpPr>
      <p:grpSpPr>
        <a:xfrm>
          <a:off x="0" y="0"/>
          <a:ext cx="0" cy="0"/>
          <a:chOff x="0" y="0"/>
          <a:chExt cx="0" cy="0"/>
        </a:xfrm>
      </p:grpSpPr>
      <p:sp>
        <p:nvSpPr>
          <p:cNvPr id="290" name="Google Shape;290;g104416603e9_2_94"/>
          <p:cNvSpPr txBox="1">
            <a:spLocks noGrp="1"/>
          </p:cNvSpPr>
          <p:nvPr>
            <p:ph type="body" idx="1"/>
          </p:nvPr>
        </p:nvSpPr>
        <p:spPr>
          <a:xfrm>
            <a:off x="686104" y="1715549"/>
            <a:ext cx="3809696" cy="4233230"/>
          </a:xfrm>
          <a:prstGeom prst="rect">
            <a:avLst/>
          </a:prstGeom>
          <a:noFill/>
          <a:ln>
            <a:noFill/>
          </a:ln>
        </p:spPr>
        <p:txBody>
          <a:bodyPr spcFirstLastPara="1" wrap="square" lIns="91425" tIns="45700" rIns="91425" bIns="45700" anchor="t" anchorCtr="0">
            <a:normAutofit/>
          </a:bodyPr>
          <a:lstStyle>
            <a:lvl1pPr marL="457200" lvl="0" indent="-330200" algn="l">
              <a:lnSpc>
                <a:spcPct val="100000"/>
              </a:lnSpc>
              <a:spcBef>
                <a:spcPts val="0"/>
              </a:spcBef>
              <a:spcAft>
                <a:spcPts val="0"/>
              </a:spcAft>
              <a:buClr>
                <a:srgbClr val="6C6463"/>
              </a:buClr>
              <a:buSzPts val="1600"/>
              <a:buChar char="•"/>
              <a:defRPr sz="1600">
                <a:solidFill>
                  <a:srgbClr val="6C6463"/>
                </a:solidFill>
              </a:defRPr>
            </a:lvl1pPr>
            <a:lvl2pPr marL="914400" lvl="1" indent="-330200" algn="l">
              <a:lnSpc>
                <a:spcPct val="100000"/>
              </a:lnSpc>
              <a:spcBef>
                <a:spcPts val="800"/>
              </a:spcBef>
              <a:spcAft>
                <a:spcPts val="0"/>
              </a:spcAft>
              <a:buClr>
                <a:srgbClr val="6C6463"/>
              </a:buClr>
              <a:buSzPts val="1600"/>
              <a:buChar char="–"/>
              <a:defRPr sz="1600">
                <a:solidFill>
                  <a:srgbClr val="6C6463"/>
                </a:solidFill>
              </a:defRPr>
            </a:lvl2pPr>
            <a:lvl3pPr marL="1371600" lvl="2" indent="-330200" algn="l">
              <a:lnSpc>
                <a:spcPct val="100000"/>
              </a:lnSpc>
              <a:spcBef>
                <a:spcPts val="800"/>
              </a:spcBef>
              <a:spcAft>
                <a:spcPts val="0"/>
              </a:spcAft>
              <a:buClr>
                <a:srgbClr val="6C6463"/>
              </a:buClr>
              <a:buSzPts val="1600"/>
              <a:buChar char="•"/>
              <a:defRPr sz="1600">
                <a:solidFill>
                  <a:srgbClr val="6C6463"/>
                </a:solidFill>
              </a:defRPr>
            </a:lvl3pPr>
            <a:lvl4pPr marL="1828800" lvl="3" indent="-317500" algn="l">
              <a:lnSpc>
                <a:spcPct val="100000"/>
              </a:lnSpc>
              <a:spcBef>
                <a:spcPts val="280"/>
              </a:spcBef>
              <a:spcAft>
                <a:spcPts val="0"/>
              </a:spcAft>
              <a:buClr>
                <a:srgbClr val="6C6463"/>
              </a:buClr>
              <a:buSzPts val="1400"/>
              <a:buChar char="–"/>
              <a:defRPr sz="1400">
                <a:solidFill>
                  <a:srgbClr val="6C6463"/>
                </a:solidFill>
              </a:defRPr>
            </a:lvl4pPr>
            <a:lvl5pPr marL="2286000" lvl="4" indent="-330200" algn="l">
              <a:lnSpc>
                <a:spcPct val="100000"/>
              </a:lnSpc>
              <a:spcBef>
                <a:spcPts val="320"/>
              </a:spcBef>
              <a:spcAft>
                <a:spcPts val="0"/>
              </a:spcAft>
              <a:buClr>
                <a:srgbClr val="6C6463"/>
              </a:buClr>
              <a:buSzPts val="1600"/>
              <a:buChar char="»"/>
              <a:defRPr sz="1600">
                <a:solidFill>
                  <a:srgbClr val="6C6463"/>
                </a:solidFill>
              </a:defRPr>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291" name="Google Shape;291;g104416603e9_2_94"/>
          <p:cNvSpPr txBox="1">
            <a:spLocks noGrp="1"/>
          </p:cNvSpPr>
          <p:nvPr>
            <p:ph type="body" idx="2"/>
          </p:nvPr>
        </p:nvSpPr>
        <p:spPr>
          <a:xfrm>
            <a:off x="4648200" y="1715549"/>
            <a:ext cx="3810304" cy="4233230"/>
          </a:xfrm>
          <a:prstGeom prst="rect">
            <a:avLst/>
          </a:prstGeom>
          <a:noFill/>
          <a:ln>
            <a:noFill/>
          </a:ln>
        </p:spPr>
        <p:txBody>
          <a:bodyPr spcFirstLastPara="1" wrap="square" lIns="91425" tIns="45700" rIns="91425" bIns="45700" anchor="t" anchorCtr="0">
            <a:normAutofit/>
          </a:bodyPr>
          <a:lstStyle>
            <a:lvl1pPr marL="457200" lvl="0" indent="-330200" algn="l">
              <a:lnSpc>
                <a:spcPct val="100000"/>
              </a:lnSpc>
              <a:spcBef>
                <a:spcPts val="0"/>
              </a:spcBef>
              <a:spcAft>
                <a:spcPts val="0"/>
              </a:spcAft>
              <a:buClr>
                <a:srgbClr val="6C6463"/>
              </a:buClr>
              <a:buSzPts val="1600"/>
              <a:buChar char="•"/>
              <a:defRPr sz="1600">
                <a:solidFill>
                  <a:srgbClr val="6C6463"/>
                </a:solidFill>
              </a:defRPr>
            </a:lvl1pPr>
            <a:lvl2pPr marL="914400" lvl="1" indent="-330200" algn="l">
              <a:lnSpc>
                <a:spcPct val="100000"/>
              </a:lnSpc>
              <a:spcBef>
                <a:spcPts val="800"/>
              </a:spcBef>
              <a:spcAft>
                <a:spcPts val="0"/>
              </a:spcAft>
              <a:buClr>
                <a:srgbClr val="6C6463"/>
              </a:buClr>
              <a:buSzPts val="1600"/>
              <a:buChar char="–"/>
              <a:defRPr sz="1600">
                <a:solidFill>
                  <a:srgbClr val="6C6463"/>
                </a:solidFill>
              </a:defRPr>
            </a:lvl2pPr>
            <a:lvl3pPr marL="1371600" lvl="2" indent="-330200" algn="l">
              <a:lnSpc>
                <a:spcPct val="100000"/>
              </a:lnSpc>
              <a:spcBef>
                <a:spcPts val="800"/>
              </a:spcBef>
              <a:spcAft>
                <a:spcPts val="0"/>
              </a:spcAft>
              <a:buClr>
                <a:srgbClr val="6C6463"/>
              </a:buClr>
              <a:buSzPts val="1600"/>
              <a:buChar char="•"/>
              <a:defRPr sz="1600">
                <a:solidFill>
                  <a:srgbClr val="6C6463"/>
                </a:solidFill>
              </a:defRPr>
            </a:lvl3pPr>
            <a:lvl4pPr marL="1828800" lvl="3" indent="-317500" algn="l">
              <a:lnSpc>
                <a:spcPct val="100000"/>
              </a:lnSpc>
              <a:spcBef>
                <a:spcPts val="280"/>
              </a:spcBef>
              <a:spcAft>
                <a:spcPts val="0"/>
              </a:spcAft>
              <a:buClr>
                <a:srgbClr val="6C6463"/>
              </a:buClr>
              <a:buSzPts val="1400"/>
              <a:buChar char="–"/>
              <a:defRPr sz="1400">
                <a:solidFill>
                  <a:srgbClr val="6C6463"/>
                </a:solidFill>
              </a:defRPr>
            </a:lvl4pPr>
            <a:lvl5pPr marL="2286000" lvl="4" indent="-330200" algn="l">
              <a:lnSpc>
                <a:spcPct val="100000"/>
              </a:lnSpc>
              <a:spcBef>
                <a:spcPts val="320"/>
              </a:spcBef>
              <a:spcAft>
                <a:spcPts val="0"/>
              </a:spcAft>
              <a:buClr>
                <a:srgbClr val="6C6463"/>
              </a:buClr>
              <a:buSzPts val="1600"/>
              <a:buChar char="»"/>
              <a:defRPr sz="1600">
                <a:solidFill>
                  <a:srgbClr val="6C6463"/>
                </a:solidFill>
              </a:defRPr>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292" name="Google Shape;292;g104416603e9_2_94"/>
          <p:cNvSpPr txBox="1">
            <a:spLocks noGrp="1"/>
          </p:cNvSpPr>
          <p:nvPr>
            <p:ph type="dt" idx="10"/>
          </p:nvPr>
        </p:nvSpPr>
        <p:spPr>
          <a:xfrm>
            <a:off x="152400" y="6408096"/>
            <a:ext cx="2133600" cy="246221"/>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a:solidFill>
                  <a:srgbClr val="6C646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3" name="Google Shape;293;g104416603e9_2_94"/>
          <p:cNvSpPr txBox="1">
            <a:spLocks noGrp="1"/>
          </p:cNvSpPr>
          <p:nvPr>
            <p:ph type="ftr" idx="11"/>
          </p:nvPr>
        </p:nvSpPr>
        <p:spPr>
          <a:xfrm>
            <a:off x="3124200" y="6408096"/>
            <a:ext cx="2895600" cy="246221"/>
          </a:xfrm>
          <a:prstGeom prst="rect">
            <a:avLst/>
          </a:prstGeom>
          <a:noFill/>
          <a:ln>
            <a:noFill/>
          </a:ln>
        </p:spPr>
        <p:txBody>
          <a:bodyPr spcFirstLastPara="1" wrap="square" lIns="91425" tIns="45700" rIns="91425" bIns="45700" anchor="ctr" anchorCtr="0">
            <a:spAutoFit/>
          </a:bodyPr>
          <a:lstStyle>
            <a:lvl1pPr lvl="0" algn="ctr">
              <a:lnSpc>
                <a:spcPct val="100000"/>
              </a:lnSpc>
              <a:spcBef>
                <a:spcPts val="0"/>
              </a:spcBef>
              <a:spcAft>
                <a:spcPts val="0"/>
              </a:spcAft>
              <a:buSzPts val="1400"/>
              <a:buNone/>
              <a:defRPr>
                <a:solidFill>
                  <a:srgbClr val="6C646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4" name="Google Shape;294;g104416603e9_2_94"/>
          <p:cNvSpPr txBox="1">
            <a:spLocks noGrp="1"/>
          </p:cNvSpPr>
          <p:nvPr>
            <p:ph type="sldNum" idx="12"/>
          </p:nvPr>
        </p:nvSpPr>
        <p:spPr>
          <a:xfrm>
            <a:off x="6858000" y="6408096"/>
            <a:ext cx="2133600" cy="246221"/>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295" name="Google Shape;295;g104416603e9_2_94"/>
          <p:cNvSpPr txBox="1">
            <a:spLocks noGrp="1"/>
          </p:cNvSpPr>
          <p:nvPr>
            <p:ph type="title"/>
          </p:nvPr>
        </p:nvSpPr>
        <p:spPr>
          <a:xfrm>
            <a:off x="686104" y="898413"/>
            <a:ext cx="7772400" cy="615554"/>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BA0C2F"/>
              </a:buClr>
              <a:buSzPts val="2400"/>
              <a:buFont typeface="Gill Sans"/>
              <a:buNone/>
              <a:defRPr>
                <a:solidFill>
                  <a:srgbClr val="BA0C2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1_Red/Gray 3 Content">
  <p:cSld name="1_Red/Gray 3 Content">
    <p:bg>
      <p:bgPr>
        <a:solidFill>
          <a:schemeClr val="lt1"/>
        </a:solidFill>
        <a:effectLst/>
      </p:bgPr>
    </p:bg>
    <p:spTree>
      <p:nvGrpSpPr>
        <p:cNvPr id="1" name="Shape 296"/>
        <p:cNvGrpSpPr/>
        <p:nvPr/>
      </p:nvGrpSpPr>
      <p:grpSpPr>
        <a:xfrm>
          <a:off x="0" y="0"/>
          <a:ext cx="0" cy="0"/>
          <a:chOff x="0" y="0"/>
          <a:chExt cx="0" cy="0"/>
        </a:xfrm>
      </p:grpSpPr>
      <p:sp>
        <p:nvSpPr>
          <p:cNvPr id="297" name="Google Shape;297;g104416603e9_2_101"/>
          <p:cNvSpPr txBox="1">
            <a:spLocks noGrp="1"/>
          </p:cNvSpPr>
          <p:nvPr>
            <p:ph type="body" idx="1"/>
          </p:nvPr>
        </p:nvSpPr>
        <p:spPr>
          <a:xfrm>
            <a:off x="686104" y="1715549"/>
            <a:ext cx="2514296" cy="4233230"/>
          </a:xfrm>
          <a:prstGeom prst="rect">
            <a:avLst/>
          </a:prstGeom>
          <a:noFill/>
          <a:ln>
            <a:noFill/>
          </a:ln>
        </p:spPr>
        <p:txBody>
          <a:bodyPr spcFirstLastPara="1" wrap="square" lIns="91425" tIns="45700" rIns="91425" bIns="45700" anchor="t" anchorCtr="0">
            <a:normAutofit/>
          </a:bodyPr>
          <a:lstStyle>
            <a:lvl1pPr marL="457200" lvl="0" indent="-330200" algn="l">
              <a:lnSpc>
                <a:spcPct val="100000"/>
              </a:lnSpc>
              <a:spcBef>
                <a:spcPts val="0"/>
              </a:spcBef>
              <a:spcAft>
                <a:spcPts val="0"/>
              </a:spcAft>
              <a:buClr>
                <a:srgbClr val="6C6463"/>
              </a:buClr>
              <a:buSzPts val="1600"/>
              <a:buChar char="•"/>
              <a:defRPr sz="1600">
                <a:solidFill>
                  <a:srgbClr val="6C6463"/>
                </a:solidFill>
              </a:defRPr>
            </a:lvl1pPr>
            <a:lvl2pPr marL="914400" lvl="1" indent="-330200" algn="l">
              <a:lnSpc>
                <a:spcPct val="100000"/>
              </a:lnSpc>
              <a:spcBef>
                <a:spcPts val="800"/>
              </a:spcBef>
              <a:spcAft>
                <a:spcPts val="0"/>
              </a:spcAft>
              <a:buClr>
                <a:srgbClr val="6C6463"/>
              </a:buClr>
              <a:buSzPts val="1600"/>
              <a:buChar char="–"/>
              <a:defRPr sz="1600">
                <a:solidFill>
                  <a:srgbClr val="6C6463"/>
                </a:solidFill>
              </a:defRPr>
            </a:lvl2pPr>
            <a:lvl3pPr marL="1371600" lvl="2" indent="-330200" algn="l">
              <a:lnSpc>
                <a:spcPct val="100000"/>
              </a:lnSpc>
              <a:spcBef>
                <a:spcPts val="800"/>
              </a:spcBef>
              <a:spcAft>
                <a:spcPts val="0"/>
              </a:spcAft>
              <a:buClr>
                <a:srgbClr val="6C6463"/>
              </a:buClr>
              <a:buSzPts val="1600"/>
              <a:buChar char="•"/>
              <a:defRPr sz="1600">
                <a:solidFill>
                  <a:srgbClr val="6C6463"/>
                </a:solidFill>
              </a:defRPr>
            </a:lvl3pPr>
            <a:lvl4pPr marL="1828800" lvl="3" indent="-317500" algn="l">
              <a:lnSpc>
                <a:spcPct val="100000"/>
              </a:lnSpc>
              <a:spcBef>
                <a:spcPts val="280"/>
              </a:spcBef>
              <a:spcAft>
                <a:spcPts val="0"/>
              </a:spcAft>
              <a:buClr>
                <a:srgbClr val="6C6463"/>
              </a:buClr>
              <a:buSzPts val="1400"/>
              <a:buChar char="–"/>
              <a:defRPr sz="1400">
                <a:solidFill>
                  <a:srgbClr val="6C6463"/>
                </a:solidFill>
              </a:defRPr>
            </a:lvl4pPr>
            <a:lvl5pPr marL="2286000" lvl="4" indent="-330200" algn="l">
              <a:lnSpc>
                <a:spcPct val="100000"/>
              </a:lnSpc>
              <a:spcBef>
                <a:spcPts val="320"/>
              </a:spcBef>
              <a:spcAft>
                <a:spcPts val="0"/>
              </a:spcAft>
              <a:buClr>
                <a:srgbClr val="FFFFFF"/>
              </a:buClr>
              <a:buSzPts val="1600"/>
              <a:buChar char="»"/>
              <a:defRPr sz="1600">
                <a:solidFill>
                  <a:srgbClr val="FFFFFF"/>
                </a:solidFill>
              </a:defRPr>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298" name="Google Shape;298;g104416603e9_2_101"/>
          <p:cNvSpPr txBox="1">
            <a:spLocks noGrp="1"/>
          </p:cNvSpPr>
          <p:nvPr>
            <p:ph type="body" idx="2"/>
          </p:nvPr>
        </p:nvSpPr>
        <p:spPr>
          <a:xfrm>
            <a:off x="5943600" y="1715549"/>
            <a:ext cx="2514904" cy="4233230"/>
          </a:xfrm>
          <a:prstGeom prst="rect">
            <a:avLst/>
          </a:prstGeom>
          <a:noFill/>
          <a:ln>
            <a:noFill/>
          </a:ln>
        </p:spPr>
        <p:txBody>
          <a:bodyPr spcFirstLastPara="1" wrap="square" lIns="91425" tIns="45700" rIns="91425" bIns="45700" anchor="t" anchorCtr="0">
            <a:normAutofit/>
          </a:bodyPr>
          <a:lstStyle>
            <a:lvl1pPr marL="457200" lvl="0" indent="-330200" algn="l">
              <a:lnSpc>
                <a:spcPct val="100000"/>
              </a:lnSpc>
              <a:spcBef>
                <a:spcPts val="0"/>
              </a:spcBef>
              <a:spcAft>
                <a:spcPts val="0"/>
              </a:spcAft>
              <a:buClr>
                <a:srgbClr val="6C6463"/>
              </a:buClr>
              <a:buSzPts val="1600"/>
              <a:buChar char="•"/>
              <a:defRPr sz="1600">
                <a:solidFill>
                  <a:srgbClr val="6C6463"/>
                </a:solidFill>
              </a:defRPr>
            </a:lvl1pPr>
            <a:lvl2pPr marL="914400" lvl="1" indent="-330200" algn="l">
              <a:lnSpc>
                <a:spcPct val="100000"/>
              </a:lnSpc>
              <a:spcBef>
                <a:spcPts val="800"/>
              </a:spcBef>
              <a:spcAft>
                <a:spcPts val="0"/>
              </a:spcAft>
              <a:buClr>
                <a:srgbClr val="6C6463"/>
              </a:buClr>
              <a:buSzPts val="1600"/>
              <a:buChar char="–"/>
              <a:defRPr sz="1600">
                <a:solidFill>
                  <a:srgbClr val="6C6463"/>
                </a:solidFill>
              </a:defRPr>
            </a:lvl2pPr>
            <a:lvl3pPr marL="1371600" lvl="2" indent="-330200" algn="l">
              <a:lnSpc>
                <a:spcPct val="100000"/>
              </a:lnSpc>
              <a:spcBef>
                <a:spcPts val="800"/>
              </a:spcBef>
              <a:spcAft>
                <a:spcPts val="0"/>
              </a:spcAft>
              <a:buClr>
                <a:srgbClr val="6C6463"/>
              </a:buClr>
              <a:buSzPts val="1600"/>
              <a:buChar char="•"/>
              <a:defRPr sz="1600">
                <a:solidFill>
                  <a:srgbClr val="6C6463"/>
                </a:solidFill>
              </a:defRPr>
            </a:lvl3pPr>
            <a:lvl4pPr marL="1828800" lvl="3" indent="-317500" algn="l">
              <a:lnSpc>
                <a:spcPct val="100000"/>
              </a:lnSpc>
              <a:spcBef>
                <a:spcPts val="280"/>
              </a:spcBef>
              <a:spcAft>
                <a:spcPts val="0"/>
              </a:spcAft>
              <a:buClr>
                <a:srgbClr val="6C6463"/>
              </a:buClr>
              <a:buSzPts val="1400"/>
              <a:buChar char="–"/>
              <a:defRPr sz="1400">
                <a:solidFill>
                  <a:srgbClr val="6C6463"/>
                </a:solidFill>
              </a:defRPr>
            </a:lvl4pPr>
            <a:lvl5pPr marL="2286000" lvl="4" indent="-330200" algn="l">
              <a:lnSpc>
                <a:spcPct val="100000"/>
              </a:lnSpc>
              <a:spcBef>
                <a:spcPts val="320"/>
              </a:spcBef>
              <a:spcAft>
                <a:spcPts val="0"/>
              </a:spcAft>
              <a:buClr>
                <a:srgbClr val="FFFFFF"/>
              </a:buClr>
              <a:buSzPts val="1600"/>
              <a:buChar char="»"/>
              <a:defRPr sz="1600">
                <a:solidFill>
                  <a:srgbClr val="FFFFFF"/>
                </a:solidFill>
              </a:defRPr>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299" name="Google Shape;299;g104416603e9_2_101"/>
          <p:cNvSpPr txBox="1">
            <a:spLocks noGrp="1"/>
          </p:cNvSpPr>
          <p:nvPr>
            <p:ph type="dt" idx="10"/>
          </p:nvPr>
        </p:nvSpPr>
        <p:spPr>
          <a:xfrm>
            <a:off x="152400" y="6408096"/>
            <a:ext cx="2133600" cy="246221"/>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a:solidFill>
                  <a:srgbClr val="6C646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0" name="Google Shape;300;g104416603e9_2_101"/>
          <p:cNvSpPr txBox="1">
            <a:spLocks noGrp="1"/>
          </p:cNvSpPr>
          <p:nvPr>
            <p:ph type="ftr" idx="11"/>
          </p:nvPr>
        </p:nvSpPr>
        <p:spPr>
          <a:xfrm>
            <a:off x="3124200" y="6408096"/>
            <a:ext cx="2895600" cy="246221"/>
          </a:xfrm>
          <a:prstGeom prst="rect">
            <a:avLst/>
          </a:prstGeom>
          <a:noFill/>
          <a:ln>
            <a:noFill/>
          </a:ln>
        </p:spPr>
        <p:txBody>
          <a:bodyPr spcFirstLastPara="1" wrap="square" lIns="91425" tIns="45700" rIns="91425" bIns="45700" anchor="ctr" anchorCtr="0">
            <a:spAutoFit/>
          </a:bodyPr>
          <a:lstStyle>
            <a:lvl1pPr lvl="0" algn="ctr">
              <a:lnSpc>
                <a:spcPct val="100000"/>
              </a:lnSpc>
              <a:spcBef>
                <a:spcPts val="0"/>
              </a:spcBef>
              <a:spcAft>
                <a:spcPts val="0"/>
              </a:spcAft>
              <a:buSzPts val="1400"/>
              <a:buNone/>
              <a:defRPr>
                <a:solidFill>
                  <a:srgbClr val="6C646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1" name="Google Shape;301;g104416603e9_2_101"/>
          <p:cNvSpPr txBox="1">
            <a:spLocks noGrp="1"/>
          </p:cNvSpPr>
          <p:nvPr>
            <p:ph type="sldNum" idx="12"/>
          </p:nvPr>
        </p:nvSpPr>
        <p:spPr>
          <a:xfrm>
            <a:off x="6858000" y="6408096"/>
            <a:ext cx="2133600" cy="246221"/>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302" name="Google Shape;302;g104416603e9_2_101"/>
          <p:cNvSpPr txBox="1">
            <a:spLocks noGrp="1"/>
          </p:cNvSpPr>
          <p:nvPr>
            <p:ph type="body" idx="3"/>
          </p:nvPr>
        </p:nvSpPr>
        <p:spPr>
          <a:xfrm>
            <a:off x="3314548" y="1715549"/>
            <a:ext cx="2514904" cy="4233230"/>
          </a:xfrm>
          <a:prstGeom prst="rect">
            <a:avLst/>
          </a:prstGeom>
          <a:noFill/>
          <a:ln>
            <a:noFill/>
          </a:ln>
        </p:spPr>
        <p:txBody>
          <a:bodyPr spcFirstLastPara="1" wrap="square" lIns="91425" tIns="45700" rIns="91425" bIns="45700" anchor="t" anchorCtr="0">
            <a:normAutofit/>
          </a:bodyPr>
          <a:lstStyle>
            <a:lvl1pPr marL="457200" lvl="0" indent="-330200" algn="l">
              <a:lnSpc>
                <a:spcPct val="100000"/>
              </a:lnSpc>
              <a:spcBef>
                <a:spcPts val="0"/>
              </a:spcBef>
              <a:spcAft>
                <a:spcPts val="0"/>
              </a:spcAft>
              <a:buClr>
                <a:srgbClr val="6C6463"/>
              </a:buClr>
              <a:buSzPts val="1600"/>
              <a:buChar char="•"/>
              <a:defRPr sz="1600">
                <a:solidFill>
                  <a:srgbClr val="6C6463"/>
                </a:solidFill>
              </a:defRPr>
            </a:lvl1pPr>
            <a:lvl2pPr marL="914400" lvl="1" indent="-330200" algn="l">
              <a:lnSpc>
                <a:spcPct val="100000"/>
              </a:lnSpc>
              <a:spcBef>
                <a:spcPts val="800"/>
              </a:spcBef>
              <a:spcAft>
                <a:spcPts val="0"/>
              </a:spcAft>
              <a:buClr>
                <a:srgbClr val="6C6463"/>
              </a:buClr>
              <a:buSzPts val="1600"/>
              <a:buChar char="–"/>
              <a:defRPr sz="1600">
                <a:solidFill>
                  <a:srgbClr val="6C6463"/>
                </a:solidFill>
              </a:defRPr>
            </a:lvl2pPr>
            <a:lvl3pPr marL="1371600" lvl="2" indent="-330200" algn="l">
              <a:lnSpc>
                <a:spcPct val="100000"/>
              </a:lnSpc>
              <a:spcBef>
                <a:spcPts val="800"/>
              </a:spcBef>
              <a:spcAft>
                <a:spcPts val="0"/>
              </a:spcAft>
              <a:buClr>
                <a:srgbClr val="6C6463"/>
              </a:buClr>
              <a:buSzPts val="1600"/>
              <a:buChar char="•"/>
              <a:defRPr sz="1600">
                <a:solidFill>
                  <a:srgbClr val="6C6463"/>
                </a:solidFill>
              </a:defRPr>
            </a:lvl3pPr>
            <a:lvl4pPr marL="1828800" lvl="3" indent="-317500" algn="l">
              <a:lnSpc>
                <a:spcPct val="100000"/>
              </a:lnSpc>
              <a:spcBef>
                <a:spcPts val="280"/>
              </a:spcBef>
              <a:spcAft>
                <a:spcPts val="0"/>
              </a:spcAft>
              <a:buClr>
                <a:srgbClr val="6C6463"/>
              </a:buClr>
              <a:buSzPts val="1400"/>
              <a:buChar char="–"/>
              <a:defRPr sz="1400">
                <a:solidFill>
                  <a:srgbClr val="6C6463"/>
                </a:solidFill>
              </a:defRPr>
            </a:lvl4pPr>
            <a:lvl5pPr marL="2286000" lvl="4" indent="-330200" algn="l">
              <a:lnSpc>
                <a:spcPct val="100000"/>
              </a:lnSpc>
              <a:spcBef>
                <a:spcPts val="320"/>
              </a:spcBef>
              <a:spcAft>
                <a:spcPts val="0"/>
              </a:spcAft>
              <a:buClr>
                <a:srgbClr val="FFFFFF"/>
              </a:buClr>
              <a:buSzPts val="1600"/>
              <a:buChar char="»"/>
              <a:defRPr sz="1600">
                <a:solidFill>
                  <a:srgbClr val="FFFFFF"/>
                </a:solidFill>
              </a:defRPr>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03" name="Google Shape;303;g104416603e9_2_101"/>
          <p:cNvSpPr txBox="1">
            <a:spLocks noGrp="1"/>
          </p:cNvSpPr>
          <p:nvPr>
            <p:ph type="title"/>
          </p:nvPr>
        </p:nvSpPr>
        <p:spPr>
          <a:xfrm>
            <a:off x="686104" y="898413"/>
            <a:ext cx="7772400" cy="615554"/>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BA0C2F"/>
              </a:buClr>
              <a:buSzPts val="2400"/>
              <a:buFont typeface="Gill Sans"/>
              <a:buNone/>
              <a:defRPr>
                <a:solidFill>
                  <a:srgbClr val="BA0C2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1_Red/Gray 1 Content + Bottom Photo">
  <p:cSld name="1_Red/Gray 1 Content + Bottom Photo">
    <p:bg>
      <p:bgPr>
        <a:solidFill>
          <a:schemeClr val="lt1"/>
        </a:solidFill>
        <a:effectLst/>
      </p:bgPr>
    </p:bg>
    <p:spTree>
      <p:nvGrpSpPr>
        <p:cNvPr id="1" name="Shape 304"/>
        <p:cNvGrpSpPr/>
        <p:nvPr/>
      </p:nvGrpSpPr>
      <p:grpSpPr>
        <a:xfrm>
          <a:off x="0" y="0"/>
          <a:ext cx="0" cy="0"/>
          <a:chOff x="0" y="0"/>
          <a:chExt cx="0" cy="0"/>
        </a:xfrm>
      </p:grpSpPr>
      <p:sp>
        <p:nvSpPr>
          <p:cNvPr id="305" name="Google Shape;305;g104416603e9_2_109"/>
          <p:cNvSpPr>
            <a:spLocks noGrp="1"/>
          </p:cNvSpPr>
          <p:nvPr>
            <p:ph type="pic" idx="2"/>
          </p:nvPr>
        </p:nvSpPr>
        <p:spPr>
          <a:xfrm>
            <a:off x="152400" y="3428999"/>
            <a:ext cx="8839200" cy="3228220"/>
          </a:xfrm>
          <a:prstGeom prst="rect">
            <a:avLst/>
          </a:prstGeom>
          <a:solidFill>
            <a:srgbClr val="E7E7E5"/>
          </a:solidFill>
          <a:ln>
            <a:noFill/>
          </a:ln>
        </p:spPr>
      </p:sp>
      <p:sp>
        <p:nvSpPr>
          <p:cNvPr id="306" name="Google Shape;306;g104416603e9_2_109"/>
          <p:cNvSpPr txBox="1">
            <a:spLocks noGrp="1"/>
          </p:cNvSpPr>
          <p:nvPr>
            <p:ph type="body" idx="1"/>
          </p:nvPr>
        </p:nvSpPr>
        <p:spPr>
          <a:xfrm>
            <a:off x="685800" y="1715549"/>
            <a:ext cx="7772400" cy="1511868"/>
          </a:xfrm>
          <a:prstGeom prst="rect">
            <a:avLst/>
          </a:prstGeom>
          <a:noFill/>
          <a:ln>
            <a:noFill/>
          </a:ln>
        </p:spPr>
        <p:txBody>
          <a:bodyPr spcFirstLastPara="1" wrap="square" lIns="91425" tIns="45700" rIns="91425" bIns="45700" anchor="t" anchorCtr="0">
            <a:normAutofit/>
          </a:bodyPr>
          <a:lstStyle>
            <a:lvl1pPr marL="457200" lvl="0" indent="-330200" algn="l">
              <a:lnSpc>
                <a:spcPct val="100000"/>
              </a:lnSpc>
              <a:spcBef>
                <a:spcPts val="0"/>
              </a:spcBef>
              <a:spcAft>
                <a:spcPts val="0"/>
              </a:spcAft>
              <a:buClr>
                <a:srgbClr val="6C6463"/>
              </a:buClr>
              <a:buSzPts val="1600"/>
              <a:buChar char="•"/>
              <a:defRPr>
                <a:solidFill>
                  <a:srgbClr val="6C6463"/>
                </a:solidFill>
              </a:defRPr>
            </a:lvl1pPr>
            <a:lvl2pPr marL="914400" lvl="1" indent="-330200" algn="l">
              <a:lnSpc>
                <a:spcPct val="100000"/>
              </a:lnSpc>
              <a:spcBef>
                <a:spcPts val="800"/>
              </a:spcBef>
              <a:spcAft>
                <a:spcPts val="0"/>
              </a:spcAft>
              <a:buClr>
                <a:srgbClr val="6C6463"/>
              </a:buClr>
              <a:buSzPts val="1600"/>
              <a:buChar char="–"/>
              <a:defRPr>
                <a:solidFill>
                  <a:srgbClr val="6C6463"/>
                </a:solidFill>
              </a:defRPr>
            </a:lvl2pPr>
            <a:lvl3pPr marL="1371600" lvl="2" indent="-342900" algn="l">
              <a:lnSpc>
                <a:spcPct val="100000"/>
              </a:lnSpc>
              <a:spcBef>
                <a:spcPts val="800"/>
              </a:spcBef>
              <a:spcAft>
                <a:spcPts val="0"/>
              </a:spcAft>
              <a:buClr>
                <a:srgbClr val="6C6463"/>
              </a:buClr>
              <a:buSzPts val="1800"/>
              <a:buChar char="•"/>
              <a:defRPr>
                <a:solidFill>
                  <a:srgbClr val="6C6463"/>
                </a:solidFill>
              </a:defRPr>
            </a:lvl3pPr>
            <a:lvl4pPr marL="1828800" lvl="3" indent="-330200" algn="l">
              <a:lnSpc>
                <a:spcPct val="100000"/>
              </a:lnSpc>
              <a:spcBef>
                <a:spcPts val="320"/>
              </a:spcBef>
              <a:spcAft>
                <a:spcPts val="0"/>
              </a:spcAft>
              <a:buClr>
                <a:srgbClr val="6C6463"/>
              </a:buClr>
              <a:buSzPts val="1600"/>
              <a:buChar char="–"/>
              <a:defRPr>
                <a:solidFill>
                  <a:srgbClr val="6C6463"/>
                </a:solidFill>
              </a:defRPr>
            </a:lvl4pPr>
            <a:lvl5pPr marL="2286000" lvl="4" indent="-317500" algn="l">
              <a:lnSpc>
                <a:spcPct val="100000"/>
              </a:lnSpc>
              <a:spcBef>
                <a:spcPts val="280"/>
              </a:spcBef>
              <a:spcAft>
                <a:spcPts val="0"/>
              </a:spcAft>
              <a:buClr>
                <a:srgbClr val="FFFFFF"/>
              </a:buClr>
              <a:buSzPts val="1400"/>
              <a:buChar char="»"/>
              <a:defRPr>
                <a:solidFill>
                  <a:srgbClr val="FFFFFF"/>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07" name="Google Shape;307;g104416603e9_2_109"/>
          <p:cNvSpPr txBox="1">
            <a:spLocks noGrp="1"/>
          </p:cNvSpPr>
          <p:nvPr>
            <p:ph type="dt" idx="10"/>
          </p:nvPr>
        </p:nvSpPr>
        <p:spPr>
          <a:xfrm>
            <a:off x="152400" y="6408096"/>
            <a:ext cx="2133600" cy="246221"/>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sz="600" b="0" i="0">
                <a:solidFill>
                  <a:srgbClr val="FFFFFF"/>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8" name="Google Shape;308;g104416603e9_2_109"/>
          <p:cNvSpPr txBox="1">
            <a:spLocks noGrp="1"/>
          </p:cNvSpPr>
          <p:nvPr>
            <p:ph type="ftr" idx="11"/>
          </p:nvPr>
        </p:nvSpPr>
        <p:spPr>
          <a:xfrm>
            <a:off x="3124200" y="6408096"/>
            <a:ext cx="2895600" cy="246221"/>
          </a:xfrm>
          <a:prstGeom prst="rect">
            <a:avLst/>
          </a:prstGeom>
          <a:noFill/>
          <a:ln>
            <a:noFill/>
          </a:ln>
        </p:spPr>
        <p:txBody>
          <a:bodyPr spcFirstLastPara="1" wrap="square" lIns="91425" tIns="45700" rIns="91425" bIns="45700" anchor="ctr" anchorCtr="0">
            <a:spAutoFit/>
          </a:bodyPr>
          <a:lstStyle>
            <a:lvl1pPr lvl="0" algn="ctr">
              <a:lnSpc>
                <a:spcPct val="100000"/>
              </a:lnSpc>
              <a:spcBef>
                <a:spcPts val="0"/>
              </a:spcBef>
              <a:spcAft>
                <a:spcPts val="0"/>
              </a:spcAft>
              <a:buSzPts val="1400"/>
              <a:buNone/>
              <a:defRPr sz="600" b="0" i="0">
                <a:solidFill>
                  <a:srgbClr val="FFFFFF"/>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9" name="Google Shape;309;g104416603e9_2_109"/>
          <p:cNvSpPr txBox="1">
            <a:spLocks noGrp="1"/>
          </p:cNvSpPr>
          <p:nvPr>
            <p:ph type="sldNum" idx="12"/>
          </p:nvPr>
        </p:nvSpPr>
        <p:spPr>
          <a:xfrm>
            <a:off x="6858000" y="6408096"/>
            <a:ext cx="2133600" cy="246221"/>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310" name="Google Shape;310;g104416603e9_2_109"/>
          <p:cNvSpPr txBox="1">
            <a:spLocks noGrp="1"/>
          </p:cNvSpPr>
          <p:nvPr>
            <p:ph type="body" idx="3"/>
          </p:nvPr>
        </p:nvSpPr>
        <p:spPr>
          <a:xfrm rot="-5400000">
            <a:off x="7527668" y="4708265"/>
            <a:ext cx="2743200" cy="184666"/>
          </a:xfrm>
          <a:prstGeom prst="rect">
            <a:avLst/>
          </a:prstGeom>
          <a:noFill/>
          <a:ln>
            <a:noFill/>
          </a:ln>
        </p:spPr>
        <p:txBody>
          <a:bodyPr spcFirstLastPara="1" wrap="square" lIns="91425" tIns="45700" rIns="91425" bIns="45700" anchor="t" anchorCtr="0">
            <a:spAutoFit/>
          </a:bodyPr>
          <a:lstStyle>
            <a:lvl1pPr marL="457200" lvl="0" indent="-228600" algn="r">
              <a:lnSpc>
                <a:spcPct val="100000"/>
              </a:lnSpc>
              <a:spcBef>
                <a:spcPts val="0"/>
              </a:spcBef>
              <a:spcAft>
                <a:spcPts val="0"/>
              </a:spcAft>
              <a:buClr>
                <a:srgbClr val="FFFFFF"/>
              </a:buClr>
              <a:buSzPts val="600"/>
              <a:buNone/>
              <a:defRPr sz="600">
                <a:solidFill>
                  <a:srgbClr val="FFFFFF"/>
                </a:solidFill>
              </a:defRPr>
            </a:lvl1pPr>
            <a:lvl2pPr marL="914400" lvl="1" indent="-228600" algn="l">
              <a:lnSpc>
                <a:spcPct val="100000"/>
              </a:lnSpc>
              <a:spcBef>
                <a:spcPts val="800"/>
              </a:spcBef>
              <a:spcAft>
                <a:spcPts val="0"/>
              </a:spcAft>
              <a:buClr>
                <a:schemeClr val="lt1"/>
              </a:buClr>
              <a:buSzPts val="1800"/>
              <a:buNone/>
              <a:defRPr sz="1800">
                <a:solidFill>
                  <a:schemeClr val="lt1"/>
                </a:solidFill>
              </a:defRPr>
            </a:lvl2pPr>
            <a:lvl3pPr marL="1371600" lvl="2" indent="-228600" algn="l">
              <a:lnSpc>
                <a:spcPct val="100000"/>
              </a:lnSpc>
              <a:spcBef>
                <a:spcPts val="800"/>
              </a:spcBef>
              <a:spcAft>
                <a:spcPts val="0"/>
              </a:spcAft>
              <a:buClr>
                <a:schemeClr val="lt1"/>
              </a:buClr>
              <a:buSzPts val="1600"/>
              <a:buNone/>
              <a:defRPr sz="1600">
                <a:solidFill>
                  <a:schemeClr val="lt1"/>
                </a:solidFill>
              </a:defRPr>
            </a:lvl3pPr>
            <a:lvl4pPr marL="1828800" lvl="3" indent="-228600" algn="l">
              <a:lnSpc>
                <a:spcPct val="100000"/>
              </a:lnSpc>
              <a:spcBef>
                <a:spcPts val="280"/>
              </a:spcBef>
              <a:spcAft>
                <a:spcPts val="0"/>
              </a:spcAft>
              <a:buClr>
                <a:schemeClr val="lt1"/>
              </a:buClr>
              <a:buSzPts val="1400"/>
              <a:buNone/>
              <a:defRPr sz="1400">
                <a:solidFill>
                  <a:schemeClr val="lt1"/>
                </a:solidFill>
              </a:defRPr>
            </a:lvl4pPr>
            <a:lvl5pPr marL="2286000" lvl="4" indent="-228600" algn="l">
              <a:lnSpc>
                <a:spcPct val="100000"/>
              </a:lnSpc>
              <a:spcBef>
                <a:spcPts val="240"/>
              </a:spcBef>
              <a:spcAft>
                <a:spcPts val="0"/>
              </a:spcAft>
              <a:buClr>
                <a:schemeClr val="lt1"/>
              </a:buClr>
              <a:buSzPts val="1200"/>
              <a:buNone/>
              <a:defRPr sz="1200">
                <a:solidFill>
                  <a:schemeClr val="lt1"/>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11" name="Google Shape;311;g104416603e9_2_109"/>
          <p:cNvSpPr txBox="1">
            <a:spLocks noGrp="1"/>
          </p:cNvSpPr>
          <p:nvPr>
            <p:ph type="title"/>
          </p:nvPr>
        </p:nvSpPr>
        <p:spPr>
          <a:xfrm>
            <a:off x="686104" y="898413"/>
            <a:ext cx="7772400" cy="615554"/>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BA0C2F"/>
              </a:buClr>
              <a:buSzPts val="2400"/>
              <a:buFont typeface="Gill Sans"/>
              <a:buNone/>
              <a:defRPr>
                <a:solidFill>
                  <a:srgbClr val="BA0C2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1_Red/Gray 1 Content + Right Photo">
  <p:cSld name="1_Red/Gray 1 Content + Right Photo">
    <p:bg>
      <p:bgPr>
        <a:solidFill>
          <a:schemeClr val="lt1"/>
        </a:solidFill>
        <a:effectLst/>
      </p:bgPr>
    </p:bg>
    <p:spTree>
      <p:nvGrpSpPr>
        <p:cNvPr id="1" name="Shape 312"/>
        <p:cNvGrpSpPr/>
        <p:nvPr/>
      </p:nvGrpSpPr>
      <p:grpSpPr>
        <a:xfrm>
          <a:off x="0" y="0"/>
          <a:ext cx="0" cy="0"/>
          <a:chOff x="0" y="0"/>
          <a:chExt cx="0" cy="0"/>
        </a:xfrm>
      </p:grpSpPr>
      <p:sp>
        <p:nvSpPr>
          <p:cNvPr id="313" name="Google Shape;313;g104416603e9_2_117"/>
          <p:cNvSpPr>
            <a:spLocks noGrp="1"/>
          </p:cNvSpPr>
          <p:nvPr>
            <p:ph type="pic" idx="2"/>
          </p:nvPr>
        </p:nvSpPr>
        <p:spPr>
          <a:xfrm>
            <a:off x="4572000" y="203683"/>
            <a:ext cx="4419600" cy="6450636"/>
          </a:xfrm>
          <a:prstGeom prst="rect">
            <a:avLst/>
          </a:prstGeom>
          <a:solidFill>
            <a:srgbClr val="E7E7E5"/>
          </a:solidFill>
          <a:ln>
            <a:noFill/>
          </a:ln>
        </p:spPr>
      </p:sp>
      <p:sp>
        <p:nvSpPr>
          <p:cNvPr id="314" name="Google Shape;314;g104416603e9_2_117"/>
          <p:cNvSpPr txBox="1">
            <a:spLocks noGrp="1"/>
          </p:cNvSpPr>
          <p:nvPr>
            <p:ph type="dt" idx="10"/>
          </p:nvPr>
        </p:nvSpPr>
        <p:spPr>
          <a:xfrm>
            <a:off x="152400" y="6408096"/>
            <a:ext cx="2133600" cy="246221"/>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sz="600" b="0" i="0">
                <a:solidFill>
                  <a:srgbClr val="6C6463"/>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5" name="Google Shape;315;g104416603e9_2_117"/>
          <p:cNvSpPr txBox="1">
            <a:spLocks noGrp="1"/>
          </p:cNvSpPr>
          <p:nvPr>
            <p:ph type="sldNum" idx="12"/>
          </p:nvPr>
        </p:nvSpPr>
        <p:spPr>
          <a:xfrm>
            <a:off x="6858000" y="6408096"/>
            <a:ext cx="2133600" cy="246221"/>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316" name="Google Shape;316;g104416603e9_2_117"/>
          <p:cNvSpPr txBox="1">
            <a:spLocks noGrp="1"/>
          </p:cNvSpPr>
          <p:nvPr>
            <p:ph type="body" idx="1"/>
          </p:nvPr>
        </p:nvSpPr>
        <p:spPr>
          <a:xfrm>
            <a:off x="685800" y="2219505"/>
            <a:ext cx="3657600" cy="3729274"/>
          </a:xfrm>
          <a:prstGeom prst="rect">
            <a:avLst/>
          </a:prstGeom>
          <a:noFill/>
          <a:ln>
            <a:noFill/>
          </a:ln>
        </p:spPr>
        <p:txBody>
          <a:bodyPr spcFirstLastPara="1" wrap="square" lIns="91425" tIns="45700" rIns="91425" bIns="45700" anchor="t" anchorCtr="0">
            <a:normAutofit/>
          </a:bodyPr>
          <a:lstStyle>
            <a:lvl1pPr marL="457200" lvl="0" indent="-330200" algn="l">
              <a:lnSpc>
                <a:spcPct val="100000"/>
              </a:lnSpc>
              <a:spcBef>
                <a:spcPts val="0"/>
              </a:spcBef>
              <a:spcAft>
                <a:spcPts val="0"/>
              </a:spcAft>
              <a:buClr>
                <a:srgbClr val="6C6463"/>
              </a:buClr>
              <a:buSzPts val="1600"/>
              <a:buChar char="•"/>
              <a:defRPr sz="1600">
                <a:solidFill>
                  <a:srgbClr val="6C6463"/>
                </a:solidFill>
              </a:defRPr>
            </a:lvl1pPr>
            <a:lvl2pPr marL="914400" lvl="1" indent="-330200" algn="l">
              <a:lnSpc>
                <a:spcPct val="100000"/>
              </a:lnSpc>
              <a:spcBef>
                <a:spcPts val="800"/>
              </a:spcBef>
              <a:spcAft>
                <a:spcPts val="0"/>
              </a:spcAft>
              <a:buClr>
                <a:srgbClr val="6C6463"/>
              </a:buClr>
              <a:buSzPts val="1600"/>
              <a:buChar char="–"/>
              <a:defRPr sz="1600">
                <a:solidFill>
                  <a:srgbClr val="6C6463"/>
                </a:solidFill>
              </a:defRPr>
            </a:lvl2pPr>
            <a:lvl3pPr marL="1371600" lvl="2" indent="-330200" algn="l">
              <a:lnSpc>
                <a:spcPct val="100000"/>
              </a:lnSpc>
              <a:spcBef>
                <a:spcPts val="800"/>
              </a:spcBef>
              <a:spcAft>
                <a:spcPts val="0"/>
              </a:spcAft>
              <a:buClr>
                <a:srgbClr val="6C6463"/>
              </a:buClr>
              <a:buSzPts val="1600"/>
              <a:buChar char="•"/>
              <a:defRPr sz="1600">
                <a:solidFill>
                  <a:srgbClr val="6C6463"/>
                </a:solidFill>
              </a:defRPr>
            </a:lvl3pPr>
            <a:lvl4pPr marL="1828800" lvl="3" indent="-317500" algn="l">
              <a:lnSpc>
                <a:spcPct val="100000"/>
              </a:lnSpc>
              <a:spcBef>
                <a:spcPts val="280"/>
              </a:spcBef>
              <a:spcAft>
                <a:spcPts val="0"/>
              </a:spcAft>
              <a:buClr>
                <a:srgbClr val="6C6463"/>
              </a:buClr>
              <a:buSzPts val="1400"/>
              <a:buChar char="–"/>
              <a:defRPr sz="1400">
                <a:solidFill>
                  <a:srgbClr val="6C6463"/>
                </a:solidFill>
              </a:defRPr>
            </a:lvl4pPr>
            <a:lvl5pPr marL="2286000" lvl="4" indent="-317500" algn="l">
              <a:lnSpc>
                <a:spcPct val="100000"/>
              </a:lnSpc>
              <a:spcBef>
                <a:spcPts val="280"/>
              </a:spcBef>
              <a:spcAft>
                <a:spcPts val="0"/>
              </a:spcAft>
              <a:buClr>
                <a:srgbClr val="FFFFFF"/>
              </a:buClr>
              <a:buSzPts val="1400"/>
              <a:buChar char="»"/>
              <a:defRPr>
                <a:solidFill>
                  <a:srgbClr val="FFFFFF"/>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17" name="Google Shape;317;g104416603e9_2_117"/>
          <p:cNvSpPr txBox="1">
            <a:spLocks noGrp="1"/>
          </p:cNvSpPr>
          <p:nvPr>
            <p:ph type="body" idx="3"/>
          </p:nvPr>
        </p:nvSpPr>
        <p:spPr>
          <a:xfrm rot="-5400000">
            <a:off x="7527667" y="1482949"/>
            <a:ext cx="2743200" cy="184666"/>
          </a:xfrm>
          <a:prstGeom prst="rect">
            <a:avLst/>
          </a:prstGeom>
          <a:noFill/>
          <a:ln>
            <a:noFill/>
          </a:ln>
        </p:spPr>
        <p:txBody>
          <a:bodyPr spcFirstLastPara="1" wrap="square" lIns="91425" tIns="45700" rIns="91425" bIns="45700" anchor="t" anchorCtr="0">
            <a:spAutoFit/>
          </a:bodyPr>
          <a:lstStyle>
            <a:lvl1pPr marL="457200" lvl="0" indent="-228600" algn="r">
              <a:lnSpc>
                <a:spcPct val="100000"/>
              </a:lnSpc>
              <a:spcBef>
                <a:spcPts val="0"/>
              </a:spcBef>
              <a:spcAft>
                <a:spcPts val="0"/>
              </a:spcAft>
              <a:buClr>
                <a:srgbClr val="FFFFFF"/>
              </a:buClr>
              <a:buSzPts val="600"/>
              <a:buNone/>
              <a:defRPr sz="600">
                <a:solidFill>
                  <a:srgbClr val="FFFFFF"/>
                </a:solidFill>
              </a:defRPr>
            </a:lvl1pPr>
            <a:lvl2pPr marL="914400" lvl="1" indent="-228600" algn="l">
              <a:lnSpc>
                <a:spcPct val="100000"/>
              </a:lnSpc>
              <a:spcBef>
                <a:spcPts val="800"/>
              </a:spcBef>
              <a:spcAft>
                <a:spcPts val="0"/>
              </a:spcAft>
              <a:buClr>
                <a:schemeClr val="lt1"/>
              </a:buClr>
              <a:buSzPts val="1800"/>
              <a:buNone/>
              <a:defRPr sz="1800">
                <a:solidFill>
                  <a:schemeClr val="lt1"/>
                </a:solidFill>
              </a:defRPr>
            </a:lvl2pPr>
            <a:lvl3pPr marL="1371600" lvl="2" indent="-228600" algn="l">
              <a:lnSpc>
                <a:spcPct val="100000"/>
              </a:lnSpc>
              <a:spcBef>
                <a:spcPts val="800"/>
              </a:spcBef>
              <a:spcAft>
                <a:spcPts val="0"/>
              </a:spcAft>
              <a:buClr>
                <a:schemeClr val="lt1"/>
              </a:buClr>
              <a:buSzPts val="1600"/>
              <a:buNone/>
              <a:defRPr sz="1600">
                <a:solidFill>
                  <a:schemeClr val="lt1"/>
                </a:solidFill>
              </a:defRPr>
            </a:lvl3pPr>
            <a:lvl4pPr marL="1828800" lvl="3" indent="-228600" algn="l">
              <a:lnSpc>
                <a:spcPct val="100000"/>
              </a:lnSpc>
              <a:spcBef>
                <a:spcPts val="280"/>
              </a:spcBef>
              <a:spcAft>
                <a:spcPts val="0"/>
              </a:spcAft>
              <a:buClr>
                <a:schemeClr val="lt1"/>
              </a:buClr>
              <a:buSzPts val="1400"/>
              <a:buNone/>
              <a:defRPr sz="1400">
                <a:solidFill>
                  <a:schemeClr val="lt1"/>
                </a:solidFill>
              </a:defRPr>
            </a:lvl4pPr>
            <a:lvl5pPr marL="2286000" lvl="4" indent="-228600" algn="l">
              <a:lnSpc>
                <a:spcPct val="100000"/>
              </a:lnSpc>
              <a:spcBef>
                <a:spcPts val="240"/>
              </a:spcBef>
              <a:spcAft>
                <a:spcPts val="0"/>
              </a:spcAft>
              <a:buClr>
                <a:schemeClr val="lt1"/>
              </a:buClr>
              <a:buSzPts val="1200"/>
              <a:buNone/>
              <a:defRPr sz="1200">
                <a:solidFill>
                  <a:schemeClr val="lt1"/>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18" name="Google Shape;318;g104416603e9_2_117"/>
          <p:cNvSpPr txBox="1">
            <a:spLocks noGrp="1"/>
          </p:cNvSpPr>
          <p:nvPr>
            <p:ph type="title"/>
          </p:nvPr>
        </p:nvSpPr>
        <p:spPr>
          <a:xfrm>
            <a:off x="685800" y="897749"/>
            <a:ext cx="3657600" cy="1099175"/>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BA0C2F"/>
              </a:buClr>
              <a:buSzPts val="2400"/>
              <a:buFont typeface="Gill Sans"/>
              <a:buNone/>
              <a:defRPr>
                <a:solidFill>
                  <a:srgbClr val="BA0C2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1_Red/Gray Title Only">
  <p:cSld name="1_Red/Gray Title Only">
    <p:bg>
      <p:bgPr>
        <a:solidFill>
          <a:schemeClr val="lt1"/>
        </a:solidFill>
        <a:effectLst/>
      </p:bgPr>
    </p:bg>
    <p:spTree>
      <p:nvGrpSpPr>
        <p:cNvPr id="1" name="Shape 319"/>
        <p:cNvGrpSpPr/>
        <p:nvPr/>
      </p:nvGrpSpPr>
      <p:grpSpPr>
        <a:xfrm>
          <a:off x="0" y="0"/>
          <a:ext cx="0" cy="0"/>
          <a:chOff x="0" y="0"/>
          <a:chExt cx="0" cy="0"/>
        </a:xfrm>
      </p:grpSpPr>
      <p:sp>
        <p:nvSpPr>
          <p:cNvPr id="320" name="Google Shape;320;g104416603e9_2_124"/>
          <p:cNvSpPr>
            <a:spLocks noGrp="1"/>
          </p:cNvSpPr>
          <p:nvPr>
            <p:ph type="pic" idx="2"/>
          </p:nvPr>
        </p:nvSpPr>
        <p:spPr>
          <a:xfrm>
            <a:off x="152400" y="203682"/>
            <a:ext cx="4419600" cy="6450634"/>
          </a:xfrm>
          <a:prstGeom prst="rect">
            <a:avLst/>
          </a:prstGeom>
          <a:solidFill>
            <a:srgbClr val="E7E7E5"/>
          </a:solidFill>
          <a:ln>
            <a:noFill/>
          </a:ln>
        </p:spPr>
      </p:sp>
      <p:sp>
        <p:nvSpPr>
          <p:cNvPr id="321" name="Google Shape;321;g104416603e9_2_124"/>
          <p:cNvSpPr txBox="1">
            <a:spLocks noGrp="1"/>
          </p:cNvSpPr>
          <p:nvPr>
            <p:ph type="dt" idx="10"/>
          </p:nvPr>
        </p:nvSpPr>
        <p:spPr>
          <a:xfrm>
            <a:off x="152400" y="6408096"/>
            <a:ext cx="2133600" cy="246221"/>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sz="600" b="0" i="0">
                <a:solidFill>
                  <a:schemeClr val="lt1"/>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2" name="Google Shape;322;g104416603e9_2_124"/>
          <p:cNvSpPr txBox="1">
            <a:spLocks noGrp="1"/>
          </p:cNvSpPr>
          <p:nvPr>
            <p:ph type="sldNum" idx="12"/>
          </p:nvPr>
        </p:nvSpPr>
        <p:spPr>
          <a:xfrm>
            <a:off x="6858000" y="6408096"/>
            <a:ext cx="2133600" cy="246221"/>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323" name="Google Shape;323;g104416603e9_2_124"/>
          <p:cNvSpPr txBox="1">
            <a:spLocks noGrp="1"/>
          </p:cNvSpPr>
          <p:nvPr>
            <p:ph type="body" idx="1"/>
          </p:nvPr>
        </p:nvSpPr>
        <p:spPr>
          <a:xfrm rot="-5400000">
            <a:off x="3108068" y="1482949"/>
            <a:ext cx="2743200" cy="184666"/>
          </a:xfrm>
          <a:prstGeom prst="rect">
            <a:avLst/>
          </a:prstGeom>
          <a:noFill/>
          <a:ln>
            <a:noFill/>
          </a:ln>
        </p:spPr>
        <p:txBody>
          <a:bodyPr spcFirstLastPara="1" wrap="square" lIns="91425" tIns="45700" rIns="91425" bIns="45700" anchor="t" anchorCtr="0">
            <a:spAutoFit/>
          </a:bodyPr>
          <a:lstStyle>
            <a:lvl1pPr marL="457200" lvl="0" indent="-228600" algn="r">
              <a:lnSpc>
                <a:spcPct val="100000"/>
              </a:lnSpc>
              <a:spcBef>
                <a:spcPts val="0"/>
              </a:spcBef>
              <a:spcAft>
                <a:spcPts val="0"/>
              </a:spcAft>
              <a:buClr>
                <a:srgbClr val="FFFFFF"/>
              </a:buClr>
              <a:buSzPts val="600"/>
              <a:buNone/>
              <a:defRPr sz="600">
                <a:solidFill>
                  <a:srgbClr val="FFFFFF"/>
                </a:solidFill>
              </a:defRPr>
            </a:lvl1pPr>
            <a:lvl2pPr marL="914400" lvl="1" indent="-228600" algn="l">
              <a:lnSpc>
                <a:spcPct val="100000"/>
              </a:lnSpc>
              <a:spcBef>
                <a:spcPts val="800"/>
              </a:spcBef>
              <a:spcAft>
                <a:spcPts val="0"/>
              </a:spcAft>
              <a:buClr>
                <a:schemeClr val="lt1"/>
              </a:buClr>
              <a:buSzPts val="1800"/>
              <a:buNone/>
              <a:defRPr sz="1800">
                <a:solidFill>
                  <a:schemeClr val="lt1"/>
                </a:solidFill>
              </a:defRPr>
            </a:lvl2pPr>
            <a:lvl3pPr marL="1371600" lvl="2" indent="-228600" algn="l">
              <a:lnSpc>
                <a:spcPct val="100000"/>
              </a:lnSpc>
              <a:spcBef>
                <a:spcPts val="800"/>
              </a:spcBef>
              <a:spcAft>
                <a:spcPts val="0"/>
              </a:spcAft>
              <a:buClr>
                <a:schemeClr val="lt1"/>
              </a:buClr>
              <a:buSzPts val="1600"/>
              <a:buNone/>
              <a:defRPr sz="1600">
                <a:solidFill>
                  <a:schemeClr val="lt1"/>
                </a:solidFill>
              </a:defRPr>
            </a:lvl3pPr>
            <a:lvl4pPr marL="1828800" lvl="3" indent="-228600" algn="l">
              <a:lnSpc>
                <a:spcPct val="100000"/>
              </a:lnSpc>
              <a:spcBef>
                <a:spcPts val="280"/>
              </a:spcBef>
              <a:spcAft>
                <a:spcPts val="0"/>
              </a:spcAft>
              <a:buClr>
                <a:schemeClr val="lt1"/>
              </a:buClr>
              <a:buSzPts val="1400"/>
              <a:buNone/>
              <a:defRPr sz="1400">
                <a:solidFill>
                  <a:schemeClr val="lt1"/>
                </a:solidFill>
              </a:defRPr>
            </a:lvl4pPr>
            <a:lvl5pPr marL="2286000" lvl="4" indent="-228600" algn="l">
              <a:lnSpc>
                <a:spcPct val="100000"/>
              </a:lnSpc>
              <a:spcBef>
                <a:spcPts val="240"/>
              </a:spcBef>
              <a:spcAft>
                <a:spcPts val="0"/>
              </a:spcAft>
              <a:buClr>
                <a:schemeClr val="lt1"/>
              </a:buClr>
              <a:buSzPts val="1200"/>
              <a:buNone/>
              <a:defRPr sz="1200">
                <a:solidFill>
                  <a:schemeClr val="lt1"/>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24" name="Google Shape;324;g104416603e9_2_124"/>
          <p:cNvSpPr txBox="1">
            <a:spLocks noGrp="1"/>
          </p:cNvSpPr>
          <p:nvPr>
            <p:ph type="title"/>
          </p:nvPr>
        </p:nvSpPr>
        <p:spPr>
          <a:xfrm>
            <a:off x="4877104" y="2894859"/>
            <a:ext cx="3885896" cy="1107995"/>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Clr>
                <a:srgbClr val="BA0C2F"/>
              </a:buClr>
              <a:buSzPts val="2400"/>
              <a:buFont typeface="Gill Sans"/>
              <a:buNone/>
              <a:defRPr>
                <a:solidFill>
                  <a:srgbClr val="BA0C2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1_Cover - Full Red">
  <p:cSld name="1_Cover - Full Red">
    <p:bg>
      <p:bgPr>
        <a:solidFill>
          <a:srgbClr val="002F6C"/>
        </a:solidFill>
        <a:effectLst/>
      </p:bgPr>
    </p:bg>
    <p:spTree>
      <p:nvGrpSpPr>
        <p:cNvPr id="1" name="Shape 325"/>
        <p:cNvGrpSpPr/>
        <p:nvPr/>
      </p:nvGrpSpPr>
      <p:grpSpPr>
        <a:xfrm>
          <a:off x="0" y="0"/>
          <a:ext cx="0" cy="0"/>
          <a:chOff x="0" y="0"/>
          <a:chExt cx="0" cy="0"/>
        </a:xfrm>
      </p:grpSpPr>
      <p:sp>
        <p:nvSpPr>
          <p:cNvPr id="326" name="Google Shape;326;g104416603e9_2_130"/>
          <p:cNvSpPr txBox="1">
            <a:spLocks noGrp="1"/>
          </p:cNvSpPr>
          <p:nvPr>
            <p:ph type="dt" idx="10"/>
          </p:nvPr>
        </p:nvSpPr>
        <p:spPr>
          <a:xfrm>
            <a:off x="152400" y="6408096"/>
            <a:ext cx="2133600" cy="246221"/>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sz="600" b="0" i="0">
                <a:solidFill>
                  <a:srgbClr val="FFFFFF"/>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7" name="Google Shape;327;g104416603e9_2_130"/>
          <p:cNvSpPr txBox="1">
            <a:spLocks noGrp="1"/>
          </p:cNvSpPr>
          <p:nvPr>
            <p:ph type="ftr" idx="11"/>
          </p:nvPr>
        </p:nvSpPr>
        <p:spPr>
          <a:xfrm>
            <a:off x="3124200" y="6408096"/>
            <a:ext cx="2895600" cy="246221"/>
          </a:xfrm>
          <a:prstGeom prst="rect">
            <a:avLst/>
          </a:prstGeom>
          <a:noFill/>
          <a:ln>
            <a:noFill/>
          </a:ln>
        </p:spPr>
        <p:txBody>
          <a:bodyPr spcFirstLastPara="1" wrap="square" lIns="91425" tIns="45700" rIns="91425" bIns="45700" anchor="ctr" anchorCtr="0">
            <a:spAutoFit/>
          </a:bodyPr>
          <a:lstStyle>
            <a:lvl1pPr lvl="0" algn="ctr">
              <a:lnSpc>
                <a:spcPct val="100000"/>
              </a:lnSpc>
              <a:spcBef>
                <a:spcPts val="0"/>
              </a:spcBef>
              <a:spcAft>
                <a:spcPts val="0"/>
              </a:spcAft>
              <a:buSzPts val="1400"/>
              <a:buNone/>
              <a:defRPr sz="600" b="0" i="0">
                <a:solidFill>
                  <a:srgbClr val="FFFFFF"/>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8" name="Google Shape;328;g104416603e9_2_130"/>
          <p:cNvSpPr txBox="1">
            <a:spLocks noGrp="1"/>
          </p:cNvSpPr>
          <p:nvPr>
            <p:ph type="sldNum" idx="12"/>
          </p:nvPr>
        </p:nvSpPr>
        <p:spPr>
          <a:xfrm>
            <a:off x="6858000" y="6408096"/>
            <a:ext cx="2133600" cy="246221"/>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329" name="Google Shape;329;g104416603e9_2_130"/>
          <p:cNvSpPr txBox="1">
            <a:spLocks noGrp="1"/>
          </p:cNvSpPr>
          <p:nvPr>
            <p:ph type="ctrTitle"/>
          </p:nvPr>
        </p:nvSpPr>
        <p:spPr>
          <a:xfrm>
            <a:off x="685800" y="2118714"/>
            <a:ext cx="3886200" cy="16002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lt1"/>
              </a:buClr>
              <a:buSzPts val="2400"/>
              <a:buFont typeface="Gill Sans"/>
              <a:buNone/>
              <a:defRPr sz="24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0" name="Google Shape;330;g104416603e9_2_130"/>
          <p:cNvSpPr txBox="1">
            <a:spLocks noGrp="1"/>
          </p:cNvSpPr>
          <p:nvPr>
            <p:ph type="subTitle" idx="1"/>
          </p:nvPr>
        </p:nvSpPr>
        <p:spPr>
          <a:xfrm>
            <a:off x="685800" y="4146996"/>
            <a:ext cx="3429000" cy="16002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800"/>
              </a:spcBef>
              <a:spcAft>
                <a:spcPts val="0"/>
              </a:spcAft>
              <a:buClr>
                <a:srgbClr val="888888"/>
              </a:buClr>
              <a:buSzPts val="1600"/>
              <a:buNone/>
              <a:defRPr>
                <a:solidFill>
                  <a:srgbClr val="888888"/>
                </a:solidFill>
              </a:defRPr>
            </a:lvl2pPr>
            <a:lvl3pPr lvl="2" algn="ctr">
              <a:lnSpc>
                <a:spcPct val="100000"/>
              </a:lnSpc>
              <a:spcBef>
                <a:spcPts val="800"/>
              </a:spcBef>
              <a:spcAft>
                <a:spcPts val="0"/>
              </a:spcAft>
              <a:buClr>
                <a:srgbClr val="888888"/>
              </a:buClr>
              <a:buSzPts val="1800"/>
              <a:buNone/>
              <a:defRPr>
                <a:solidFill>
                  <a:srgbClr val="888888"/>
                </a:solidFill>
              </a:defRPr>
            </a:lvl3pPr>
            <a:lvl4pPr lvl="3" algn="ctr">
              <a:lnSpc>
                <a:spcPct val="100000"/>
              </a:lnSpc>
              <a:spcBef>
                <a:spcPts val="320"/>
              </a:spcBef>
              <a:spcAft>
                <a:spcPts val="0"/>
              </a:spcAft>
              <a:buClr>
                <a:srgbClr val="888888"/>
              </a:buClr>
              <a:buSzPts val="1600"/>
              <a:buNone/>
              <a:defRPr>
                <a:solidFill>
                  <a:srgbClr val="888888"/>
                </a:solidFill>
              </a:defRPr>
            </a:lvl4pPr>
            <a:lvl5pPr lvl="4" algn="ctr">
              <a:lnSpc>
                <a:spcPct val="100000"/>
              </a:lnSpc>
              <a:spcBef>
                <a:spcPts val="280"/>
              </a:spcBef>
              <a:spcAft>
                <a:spcPts val="0"/>
              </a:spcAft>
              <a:buClr>
                <a:srgbClr val="888888"/>
              </a:buClr>
              <a:buSzPts val="14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cxnSp>
        <p:nvCxnSpPr>
          <p:cNvPr id="331" name="Google Shape;331;g104416603e9_2_130"/>
          <p:cNvCxnSpPr/>
          <p:nvPr/>
        </p:nvCxnSpPr>
        <p:spPr>
          <a:xfrm>
            <a:off x="746760" y="3932955"/>
            <a:ext cx="320040" cy="0"/>
          </a:xfrm>
          <a:prstGeom prst="straightConnector1">
            <a:avLst/>
          </a:prstGeom>
          <a:noFill/>
          <a:ln w="19050" cap="flat" cmpd="sng">
            <a:solidFill>
              <a:srgbClr val="FFFFFF"/>
            </a:solidFill>
            <a:prstDash val="solid"/>
            <a:round/>
            <a:headEnd type="none" w="sm" len="sm"/>
            <a:tailEnd type="none" w="sm" len="sm"/>
          </a:ln>
        </p:spPr>
      </p:cxnSp>
      <p:pic>
        <p:nvPicPr>
          <p:cNvPr id="332" name="Google Shape;332;g104416603e9_2_130"/>
          <p:cNvPicPr preferRelativeResize="0"/>
          <p:nvPr/>
        </p:nvPicPr>
        <p:blipFill rotWithShape="1">
          <a:blip r:embed="rId2">
            <a:alphaModFix/>
          </a:blip>
          <a:srcRect/>
          <a:stretch/>
        </p:blipFill>
        <p:spPr>
          <a:xfrm>
            <a:off x="684768" y="753866"/>
            <a:ext cx="1369673" cy="410902"/>
          </a:xfrm>
          <a:prstGeom prst="rect">
            <a:avLst/>
          </a:prstGeom>
          <a:noFill/>
          <a:ln>
            <a:noFill/>
          </a:ln>
          <a:effectLst>
            <a:outerShdw blurRad="254000" algn="tl" rotWithShape="0">
              <a:srgbClr val="000000">
                <a:alpha val="20000"/>
              </a:srgbClr>
            </a:outerShdw>
          </a:effectLst>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Red/Gray 1 Content + Right Photo">
  <p:cSld name="Red/Gray 1 Content + Right Photo">
    <p:spTree>
      <p:nvGrpSpPr>
        <p:cNvPr id="1" name="Shape 30"/>
        <p:cNvGrpSpPr/>
        <p:nvPr/>
      </p:nvGrpSpPr>
      <p:grpSpPr>
        <a:xfrm>
          <a:off x="0" y="0"/>
          <a:ext cx="0" cy="0"/>
          <a:chOff x="0" y="0"/>
          <a:chExt cx="0" cy="0"/>
        </a:xfrm>
      </p:grpSpPr>
      <p:sp>
        <p:nvSpPr>
          <p:cNvPr id="31" name="Google Shape;31;p55"/>
          <p:cNvSpPr>
            <a:spLocks noGrp="1"/>
          </p:cNvSpPr>
          <p:nvPr>
            <p:ph type="pic" idx="2"/>
          </p:nvPr>
        </p:nvSpPr>
        <p:spPr>
          <a:xfrm>
            <a:off x="4572000" y="152400"/>
            <a:ext cx="4419600" cy="6553200"/>
          </a:xfrm>
          <a:prstGeom prst="rect">
            <a:avLst/>
          </a:prstGeom>
          <a:solidFill>
            <a:srgbClr val="FFFFFF"/>
          </a:solidFill>
          <a:ln>
            <a:noFill/>
          </a:ln>
        </p:spPr>
      </p:sp>
      <p:sp>
        <p:nvSpPr>
          <p:cNvPr id="32" name="Google Shape;32;p55"/>
          <p:cNvSpPr txBox="1">
            <a:spLocks noGrp="1"/>
          </p:cNvSpPr>
          <p:nvPr>
            <p:ph type="body" idx="1"/>
          </p:nvPr>
        </p:nvSpPr>
        <p:spPr>
          <a:xfrm>
            <a:off x="685800" y="2057401"/>
            <a:ext cx="3657600" cy="4114799"/>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0"/>
              </a:spcBef>
              <a:spcAft>
                <a:spcPts val="0"/>
              </a:spcAft>
              <a:buClr>
                <a:schemeClr val="dk1"/>
              </a:buClr>
              <a:buSzPts val="2000"/>
              <a:buChar char="•"/>
              <a:defRPr sz="2000">
                <a:solidFill>
                  <a:schemeClr val="dk1"/>
                </a:solidFill>
                <a:latin typeface="Gill Sans"/>
                <a:ea typeface="Gill Sans"/>
                <a:cs typeface="Gill Sans"/>
                <a:sym typeface="Gill Sans"/>
              </a:defRPr>
            </a:lvl1pPr>
            <a:lvl2pPr marL="914400" lvl="1" indent="-342900" algn="l">
              <a:lnSpc>
                <a:spcPct val="100000"/>
              </a:lnSpc>
              <a:spcBef>
                <a:spcPts val="1200"/>
              </a:spcBef>
              <a:spcAft>
                <a:spcPts val="0"/>
              </a:spcAft>
              <a:buClr>
                <a:schemeClr val="dk1"/>
              </a:buClr>
              <a:buSzPts val="1800"/>
              <a:buChar char="–"/>
              <a:defRPr sz="1800">
                <a:solidFill>
                  <a:schemeClr val="dk1"/>
                </a:solidFill>
                <a:latin typeface="Gill Sans"/>
                <a:ea typeface="Gill Sans"/>
                <a:cs typeface="Gill Sans"/>
                <a:sym typeface="Gill Sans"/>
              </a:defRPr>
            </a:lvl2pPr>
            <a:lvl3pPr marL="1371600" lvl="2" indent="-330200" algn="l">
              <a:lnSpc>
                <a:spcPct val="100000"/>
              </a:lnSpc>
              <a:spcBef>
                <a:spcPts val="1200"/>
              </a:spcBef>
              <a:spcAft>
                <a:spcPts val="0"/>
              </a:spcAft>
              <a:buClr>
                <a:schemeClr val="dk1"/>
              </a:buClr>
              <a:buSzPts val="1600"/>
              <a:buChar char="•"/>
              <a:defRPr sz="1600">
                <a:solidFill>
                  <a:schemeClr val="dk1"/>
                </a:solidFill>
                <a:latin typeface="Gill Sans"/>
                <a:ea typeface="Gill Sans"/>
                <a:cs typeface="Gill Sans"/>
                <a:sym typeface="Gill Sans"/>
              </a:defRPr>
            </a:lvl3pPr>
            <a:lvl4pPr marL="1828800" lvl="3" indent="-317500" algn="l">
              <a:lnSpc>
                <a:spcPct val="100000"/>
              </a:lnSpc>
              <a:spcBef>
                <a:spcPts val="280"/>
              </a:spcBef>
              <a:spcAft>
                <a:spcPts val="0"/>
              </a:spcAft>
              <a:buClr>
                <a:schemeClr val="dk1"/>
              </a:buClr>
              <a:buSzPts val="1400"/>
              <a:buChar char="–"/>
              <a:defRPr sz="1400">
                <a:solidFill>
                  <a:schemeClr val="dk1"/>
                </a:solidFill>
                <a:latin typeface="Gill Sans"/>
                <a:ea typeface="Gill Sans"/>
                <a:cs typeface="Gill Sans"/>
                <a:sym typeface="Gill Sans"/>
              </a:defRPr>
            </a:lvl4pPr>
            <a:lvl5pPr marL="2286000" lvl="4" indent="-317500" algn="l">
              <a:lnSpc>
                <a:spcPct val="100000"/>
              </a:lnSpc>
              <a:spcBef>
                <a:spcPts val="280"/>
              </a:spcBef>
              <a:spcAft>
                <a:spcPts val="0"/>
              </a:spcAft>
              <a:buClr>
                <a:srgbClr val="FFFFFF"/>
              </a:buClr>
              <a:buSzPts val="1400"/>
              <a:buChar char="»"/>
              <a:defRPr>
                <a:solidFill>
                  <a:srgbClr val="FFFFFF"/>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3" name="Google Shape;33;p55"/>
          <p:cNvSpPr txBox="1">
            <a:spLocks noGrp="1"/>
          </p:cNvSpPr>
          <p:nvPr>
            <p:ph type="title"/>
          </p:nvPr>
        </p:nvSpPr>
        <p:spPr>
          <a:xfrm>
            <a:off x="685800" y="843985"/>
            <a:ext cx="3657296" cy="95410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651D32"/>
              </a:buClr>
              <a:buSzPts val="2800"/>
              <a:buFont typeface="Gill Sans"/>
              <a:buNone/>
              <a:defRPr>
                <a:solidFill>
                  <a:srgbClr val="651D32"/>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55"/>
          <p:cNvSpPr txBox="1">
            <a:spLocks noGrp="1"/>
          </p:cNvSpPr>
          <p:nvPr>
            <p:ph type="body" idx="3"/>
          </p:nvPr>
        </p:nvSpPr>
        <p:spPr>
          <a:xfrm rot="-5400000">
            <a:off x="7527667" y="1431666"/>
            <a:ext cx="2743200" cy="184666"/>
          </a:xfrm>
          <a:prstGeom prst="rect">
            <a:avLst/>
          </a:prstGeom>
          <a:noFill/>
          <a:ln>
            <a:noFill/>
          </a:ln>
        </p:spPr>
        <p:txBody>
          <a:bodyPr spcFirstLastPara="1" wrap="square" lIns="91425" tIns="45700" rIns="91425" bIns="45700" anchor="t" anchorCtr="0">
            <a:spAutoFit/>
          </a:bodyPr>
          <a:lstStyle>
            <a:lvl1pPr marL="457200" lvl="0" indent="-228600" algn="r">
              <a:lnSpc>
                <a:spcPct val="100000"/>
              </a:lnSpc>
              <a:spcBef>
                <a:spcPts val="0"/>
              </a:spcBef>
              <a:spcAft>
                <a:spcPts val="0"/>
              </a:spcAft>
              <a:buClr>
                <a:srgbClr val="FFFFFF"/>
              </a:buClr>
              <a:buSzPts val="600"/>
              <a:buNone/>
              <a:defRPr sz="600">
                <a:solidFill>
                  <a:srgbClr val="FFFFFF"/>
                </a:solidFill>
              </a:defRPr>
            </a:lvl1pPr>
            <a:lvl2pPr marL="914400" lvl="1" indent="-228600" algn="l">
              <a:lnSpc>
                <a:spcPct val="100000"/>
              </a:lnSpc>
              <a:spcBef>
                <a:spcPts val="1200"/>
              </a:spcBef>
              <a:spcAft>
                <a:spcPts val="0"/>
              </a:spcAft>
              <a:buClr>
                <a:schemeClr val="lt1"/>
              </a:buClr>
              <a:buSzPts val="1800"/>
              <a:buNone/>
              <a:defRPr sz="1800">
                <a:solidFill>
                  <a:schemeClr val="lt1"/>
                </a:solidFill>
              </a:defRPr>
            </a:lvl2pPr>
            <a:lvl3pPr marL="1371600" lvl="2" indent="-228600" algn="l">
              <a:lnSpc>
                <a:spcPct val="100000"/>
              </a:lnSpc>
              <a:spcBef>
                <a:spcPts val="1200"/>
              </a:spcBef>
              <a:spcAft>
                <a:spcPts val="0"/>
              </a:spcAft>
              <a:buClr>
                <a:schemeClr val="lt1"/>
              </a:buClr>
              <a:buSzPts val="1600"/>
              <a:buNone/>
              <a:defRPr sz="1600">
                <a:solidFill>
                  <a:schemeClr val="lt1"/>
                </a:solidFill>
              </a:defRPr>
            </a:lvl3pPr>
            <a:lvl4pPr marL="1828800" lvl="3" indent="-228600" algn="l">
              <a:lnSpc>
                <a:spcPct val="100000"/>
              </a:lnSpc>
              <a:spcBef>
                <a:spcPts val="280"/>
              </a:spcBef>
              <a:spcAft>
                <a:spcPts val="0"/>
              </a:spcAft>
              <a:buClr>
                <a:schemeClr val="lt1"/>
              </a:buClr>
              <a:buSzPts val="1400"/>
              <a:buNone/>
              <a:defRPr sz="1400">
                <a:solidFill>
                  <a:schemeClr val="lt1"/>
                </a:solidFill>
              </a:defRPr>
            </a:lvl4pPr>
            <a:lvl5pPr marL="2286000" lvl="4" indent="-228600" algn="l">
              <a:lnSpc>
                <a:spcPct val="100000"/>
              </a:lnSpc>
              <a:spcBef>
                <a:spcPts val="240"/>
              </a:spcBef>
              <a:spcAft>
                <a:spcPts val="0"/>
              </a:spcAft>
              <a:buClr>
                <a:schemeClr val="lt1"/>
              </a:buClr>
              <a:buSzPts val="1200"/>
              <a:buNone/>
              <a:defRPr sz="1200">
                <a:solidFill>
                  <a:schemeClr val="lt1"/>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1_Divider - Full Red">
  <p:cSld name="1_Divider - Full Red">
    <p:bg>
      <p:bgPr>
        <a:solidFill>
          <a:srgbClr val="002F6C"/>
        </a:solidFill>
        <a:effectLst/>
      </p:bgPr>
    </p:bg>
    <p:spTree>
      <p:nvGrpSpPr>
        <p:cNvPr id="1" name="Shape 333"/>
        <p:cNvGrpSpPr/>
        <p:nvPr/>
      </p:nvGrpSpPr>
      <p:grpSpPr>
        <a:xfrm>
          <a:off x="0" y="0"/>
          <a:ext cx="0" cy="0"/>
          <a:chOff x="0" y="0"/>
          <a:chExt cx="0" cy="0"/>
        </a:xfrm>
      </p:grpSpPr>
      <p:sp>
        <p:nvSpPr>
          <p:cNvPr id="334" name="Google Shape;334;g104416603e9_2_138"/>
          <p:cNvSpPr txBox="1">
            <a:spLocks noGrp="1"/>
          </p:cNvSpPr>
          <p:nvPr>
            <p:ph type="title"/>
          </p:nvPr>
        </p:nvSpPr>
        <p:spPr>
          <a:xfrm>
            <a:off x="1143000" y="707637"/>
            <a:ext cx="5486400" cy="610653"/>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Clr>
                <a:srgbClr val="FFFFFF"/>
              </a:buClr>
              <a:buSzPts val="2400"/>
              <a:buFont typeface="Gill Sans"/>
              <a:buNone/>
              <a:defRPr sz="24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5" name="Google Shape;335;g104416603e9_2_138"/>
          <p:cNvSpPr txBox="1">
            <a:spLocks noGrp="1"/>
          </p:cNvSpPr>
          <p:nvPr>
            <p:ph type="dt" idx="10"/>
          </p:nvPr>
        </p:nvSpPr>
        <p:spPr>
          <a:xfrm>
            <a:off x="152400" y="6408096"/>
            <a:ext cx="2133600" cy="246221"/>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6" name="Google Shape;336;g104416603e9_2_138"/>
          <p:cNvSpPr txBox="1">
            <a:spLocks noGrp="1"/>
          </p:cNvSpPr>
          <p:nvPr>
            <p:ph type="ftr" idx="11"/>
          </p:nvPr>
        </p:nvSpPr>
        <p:spPr>
          <a:xfrm>
            <a:off x="3124200" y="6408096"/>
            <a:ext cx="2895600" cy="246221"/>
          </a:xfrm>
          <a:prstGeom prst="rect">
            <a:avLst/>
          </a:prstGeom>
          <a:noFill/>
          <a:ln>
            <a:noFill/>
          </a:ln>
        </p:spPr>
        <p:txBody>
          <a:bodyPr spcFirstLastPara="1" wrap="square" lIns="91425" tIns="45700" rIns="91425" bIns="45700" anchor="ctr" anchorCtr="0">
            <a:spAutoFit/>
          </a:bodyPr>
          <a:lstStyle>
            <a:lvl1pPr lvl="0" algn="ctr">
              <a:lnSpc>
                <a:spcPct val="100000"/>
              </a:lnSpc>
              <a:spcBef>
                <a:spcPts val="0"/>
              </a:spcBef>
              <a:spcAft>
                <a:spcPts val="0"/>
              </a:spcAft>
              <a:buSzPts val="1400"/>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7" name="Google Shape;337;g104416603e9_2_138"/>
          <p:cNvSpPr txBox="1">
            <a:spLocks noGrp="1"/>
          </p:cNvSpPr>
          <p:nvPr>
            <p:ph type="sldNum" idx="12"/>
          </p:nvPr>
        </p:nvSpPr>
        <p:spPr>
          <a:xfrm>
            <a:off x="6858000" y="6408096"/>
            <a:ext cx="2133600" cy="246221"/>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pic>
        <p:nvPicPr>
          <p:cNvPr id="338" name="Google Shape;338;g104416603e9_2_138"/>
          <p:cNvPicPr preferRelativeResize="0"/>
          <p:nvPr/>
        </p:nvPicPr>
        <p:blipFill rotWithShape="1">
          <a:blip r:embed="rId2">
            <a:alphaModFix/>
          </a:blip>
          <a:srcRect/>
          <a:stretch/>
        </p:blipFill>
        <p:spPr>
          <a:xfrm>
            <a:off x="684768" y="5747197"/>
            <a:ext cx="1369673" cy="410902"/>
          </a:xfrm>
          <a:prstGeom prst="rect">
            <a:avLst/>
          </a:prstGeom>
          <a:noFill/>
          <a:ln>
            <a:noFill/>
          </a:ln>
        </p:spPr>
      </p:pic>
      <p:cxnSp>
        <p:nvCxnSpPr>
          <p:cNvPr id="339" name="Google Shape;339;g104416603e9_2_138"/>
          <p:cNvCxnSpPr/>
          <p:nvPr/>
        </p:nvCxnSpPr>
        <p:spPr>
          <a:xfrm>
            <a:off x="746760" y="909220"/>
            <a:ext cx="320040" cy="0"/>
          </a:xfrm>
          <a:prstGeom prst="straightConnector1">
            <a:avLst/>
          </a:prstGeom>
          <a:noFill/>
          <a:ln w="19050" cap="flat" cmpd="sng">
            <a:solidFill>
              <a:srgbClr val="FFFFFF"/>
            </a:solidFill>
            <a:prstDash val="solid"/>
            <a:round/>
            <a:headEnd type="none" w="sm" len="sm"/>
            <a:tailEnd type="none" w="sm" len="sm"/>
          </a:ln>
          <a:effectLst>
            <a:outerShdw blurRad="254000" algn="tl" rotWithShape="0">
              <a:srgbClr val="000000">
                <a:alpha val="40000"/>
              </a:srgbClr>
            </a:outerShdw>
          </a:effectLst>
        </p:spPr>
      </p:cxn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2_Red/Gray 1 Content">
  <p:cSld name="2_Red/Gray 1 Content">
    <p:bg>
      <p:bgPr>
        <a:solidFill>
          <a:srgbClr val="E7E7E5"/>
        </a:solidFill>
        <a:effectLst/>
      </p:bgPr>
    </p:bg>
    <p:spTree>
      <p:nvGrpSpPr>
        <p:cNvPr id="1" name="Shape 340"/>
        <p:cNvGrpSpPr/>
        <p:nvPr/>
      </p:nvGrpSpPr>
      <p:grpSpPr>
        <a:xfrm>
          <a:off x="0" y="0"/>
          <a:ext cx="0" cy="0"/>
          <a:chOff x="0" y="0"/>
          <a:chExt cx="0" cy="0"/>
        </a:xfrm>
      </p:grpSpPr>
      <p:sp>
        <p:nvSpPr>
          <p:cNvPr id="341" name="Google Shape;341;g104416603e9_2_145"/>
          <p:cNvSpPr txBox="1">
            <a:spLocks noGrp="1"/>
          </p:cNvSpPr>
          <p:nvPr>
            <p:ph type="dt" idx="10"/>
          </p:nvPr>
        </p:nvSpPr>
        <p:spPr>
          <a:xfrm>
            <a:off x="152400" y="6408096"/>
            <a:ext cx="2133600" cy="246221"/>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sz="600" b="0" i="0">
                <a:solidFill>
                  <a:srgbClr val="6C6463"/>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2" name="Google Shape;342;g104416603e9_2_145"/>
          <p:cNvSpPr txBox="1">
            <a:spLocks noGrp="1"/>
          </p:cNvSpPr>
          <p:nvPr>
            <p:ph type="ftr" idx="11"/>
          </p:nvPr>
        </p:nvSpPr>
        <p:spPr>
          <a:xfrm>
            <a:off x="3124200" y="6408096"/>
            <a:ext cx="2895600" cy="246221"/>
          </a:xfrm>
          <a:prstGeom prst="rect">
            <a:avLst/>
          </a:prstGeom>
          <a:noFill/>
          <a:ln>
            <a:noFill/>
          </a:ln>
        </p:spPr>
        <p:txBody>
          <a:bodyPr spcFirstLastPara="1" wrap="square" lIns="91425" tIns="45700" rIns="91425" bIns="45700" anchor="ctr" anchorCtr="0">
            <a:spAutoFit/>
          </a:bodyPr>
          <a:lstStyle>
            <a:lvl1pPr lvl="0" algn="ctr">
              <a:lnSpc>
                <a:spcPct val="100000"/>
              </a:lnSpc>
              <a:spcBef>
                <a:spcPts val="0"/>
              </a:spcBef>
              <a:spcAft>
                <a:spcPts val="0"/>
              </a:spcAft>
              <a:buSzPts val="1400"/>
              <a:buNone/>
              <a:defRPr sz="600" b="0" i="0">
                <a:solidFill>
                  <a:srgbClr val="6C6463"/>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3" name="Google Shape;343;g104416603e9_2_145"/>
          <p:cNvSpPr txBox="1">
            <a:spLocks noGrp="1"/>
          </p:cNvSpPr>
          <p:nvPr>
            <p:ph type="sldNum" idx="12"/>
          </p:nvPr>
        </p:nvSpPr>
        <p:spPr>
          <a:xfrm>
            <a:off x="6858000" y="6408096"/>
            <a:ext cx="2133600" cy="246221"/>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344" name="Google Shape;344;g104416603e9_2_145"/>
          <p:cNvSpPr txBox="1">
            <a:spLocks noGrp="1"/>
          </p:cNvSpPr>
          <p:nvPr>
            <p:ph type="title"/>
          </p:nvPr>
        </p:nvSpPr>
        <p:spPr>
          <a:xfrm>
            <a:off x="686104" y="903314"/>
            <a:ext cx="7772400" cy="61065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0067B9"/>
              </a:buClr>
              <a:buSzPts val="2400"/>
              <a:buFont typeface="Gill Sans"/>
              <a:buNone/>
              <a:defRPr>
                <a:solidFill>
                  <a:srgbClr val="0067B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5" name="Google Shape;345;g104416603e9_2_145"/>
          <p:cNvSpPr txBox="1">
            <a:spLocks noGrp="1"/>
          </p:cNvSpPr>
          <p:nvPr>
            <p:ph type="body" idx="1"/>
          </p:nvPr>
        </p:nvSpPr>
        <p:spPr>
          <a:xfrm>
            <a:off x="685800" y="1715549"/>
            <a:ext cx="7772400" cy="4233230"/>
          </a:xfrm>
          <a:prstGeom prst="rect">
            <a:avLst/>
          </a:prstGeom>
          <a:noFill/>
          <a:ln>
            <a:noFill/>
          </a:ln>
        </p:spPr>
        <p:txBody>
          <a:bodyPr spcFirstLastPara="1" wrap="square" lIns="91425" tIns="45700" rIns="91425" bIns="45700" anchor="t" anchorCtr="0">
            <a:normAutofit/>
          </a:bodyPr>
          <a:lstStyle>
            <a:lvl1pPr marL="457200" marR="0" lvl="0" indent="-330200" algn="l">
              <a:lnSpc>
                <a:spcPct val="100000"/>
              </a:lnSpc>
              <a:spcBef>
                <a:spcPts val="0"/>
              </a:spcBef>
              <a:spcAft>
                <a:spcPts val="0"/>
              </a:spcAft>
              <a:buClr>
                <a:srgbClr val="6C6463"/>
              </a:buClr>
              <a:buSzPts val="1600"/>
              <a:buFont typeface="Arial"/>
              <a:buChar char="•"/>
              <a:defRPr/>
            </a:lvl1pPr>
            <a:lvl2pPr marL="914400" lvl="1" indent="-342900" algn="l">
              <a:lnSpc>
                <a:spcPct val="100000"/>
              </a:lnSpc>
              <a:spcBef>
                <a:spcPts val="800"/>
              </a:spcBef>
              <a:spcAft>
                <a:spcPts val="0"/>
              </a:spcAft>
              <a:buClr>
                <a:srgbClr val="6C6463"/>
              </a:buClr>
              <a:buSzPts val="1800"/>
              <a:buChar char="–"/>
              <a:defRPr/>
            </a:lvl2pPr>
            <a:lvl3pPr marL="1371600" lvl="2" indent="-342900" algn="l">
              <a:lnSpc>
                <a:spcPct val="100000"/>
              </a:lnSpc>
              <a:spcBef>
                <a:spcPts val="800"/>
              </a:spcBef>
              <a:spcAft>
                <a:spcPts val="0"/>
              </a:spcAft>
              <a:buClr>
                <a:srgbClr val="6C6463"/>
              </a:buClr>
              <a:buSzPts val="1800"/>
              <a:buChar char="•"/>
              <a:defRPr/>
            </a:lvl3pPr>
            <a:lvl4pPr marL="1828800" lvl="3" indent="-342900" algn="l">
              <a:lnSpc>
                <a:spcPct val="100000"/>
              </a:lnSpc>
              <a:spcBef>
                <a:spcPts val="360"/>
              </a:spcBef>
              <a:spcAft>
                <a:spcPts val="0"/>
              </a:spcAft>
              <a:buClr>
                <a:srgbClr val="6C6463"/>
              </a:buClr>
              <a:buSzPts val="1800"/>
              <a:buChar char="–"/>
              <a:defRPr/>
            </a:lvl4pPr>
            <a:lvl5pPr marL="2286000" lvl="4" indent="-342900" algn="l">
              <a:lnSpc>
                <a:spcPct val="100000"/>
              </a:lnSpc>
              <a:spcBef>
                <a:spcPts val="360"/>
              </a:spcBef>
              <a:spcAft>
                <a:spcPts val="0"/>
              </a:spcAft>
              <a:buClr>
                <a:srgbClr val="6C6463"/>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2_Red/Gray 2 Content">
  <p:cSld name="2_Red/Gray 2 Content">
    <p:bg>
      <p:bgPr>
        <a:solidFill>
          <a:srgbClr val="E7E7E5"/>
        </a:solidFill>
        <a:effectLst/>
      </p:bgPr>
    </p:bg>
    <p:spTree>
      <p:nvGrpSpPr>
        <p:cNvPr id="1" name="Shape 346"/>
        <p:cNvGrpSpPr/>
        <p:nvPr/>
      </p:nvGrpSpPr>
      <p:grpSpPr>
        <a:xfrm>
          <a:off x="0" y="0"/>
          <a:ext cx="0" cy="0"/>
          <a:chOff x="0" y="0"/>
          <a:chExt cx="0" cy="0"/>
        </a:xfrm>
      </p:grpSpPr>
      <p:sp>
        <p:nvSpPr>
          <p:cNvPr id="347" name="Google Shape;347;g104416603e9_2_151"/>
          <p:cNvSpPr txBox="1">
            <a:spLocks noGrp="1"/>
          </p:cNvSpPr>
          <p:nvPr>
            <p:ph type="body" idx="1"/>
          </p:nvPr>
        </p:nvSpPr>
        <p:spPr>
          <a:xfrm>
            <a:off x="686104" y="1715549"/>
            <a:ext cx="3809696" cy="4233230"/>
          </a:xfrm>
          <a:prstGeom prst="rect">
            <a:avLst/>
          </a:prstGeom>
          <a:noFill/>
          <a:ln>
            <a:noFill/>
          </a:ln>
        </p:spPr>
        <p:txBody>
          <a:bodyPr spcFirstLastPara="1" wrap="square" lIns="91425" tIns="45700" rIns="91425" bIns="45700" anchor="t" anchorCtr="0">
            <a:normAutofit/>
          </a:bodyPr>
          <a:lstStyle>
            <a:lvl1pPr marL="457200" lvl="0" indent="-330200" algn="l">
              <a:lnSpc>
                <a:spcPct val="100000"/>
              </a:lnSpc>
              <a:spcBef>
                <a:spcPts val="0"/>
              </a:spcBef>
              <a:spcAft>
                <a:spcPts val="0"/>
              </a:spcAft>
              <a:buClr>
                <a:srgbClr val="6C6463"/>
              </a:buClr>
              <a:buSzPts val="1600"/>
              <a:buChar char="•"/>
              <a:defRPr sz="1600">
                <a:solidFill>
                  <a:srgbClr val="6C6463"/>
                </a:solidFill>
              </a:defRPr>
            </a:lvl1pPr>
            <a:lvl2pPr marL="914400" lvl="1" indent="-330200" algn="l">
              <a:lnSpc>
                <a:spcPct val="100000"/>
              </a:lnSpc>
              <a:spcBef>
                <a:spcPts val="800"/>
              </a:spcBef>
              <a:spcAft>
                <a:spcPts val="0"/>
              </a:spcAft>
              <a:buClr>
                <a:srgbClr val="6C6463"/>
              </a:buClr>
              <a:buSzPts val="1600"/>
              <a:buChar char="–"/>
              <a:defRPr sz="1600">
                <a:solidFill>
                  <a:srgbClr val="6C6463"/>
                </a:solidFill>
              </a:defRPr>
            </a:lvl2pPr>
            <a:lvl3pPr marL="1371600" lvl="2" indent="-330200" algn="l">
              <a:lnSpc>
                <a:spcPct val="100000"/>
              </a:lnSpc>
              <a:spcBef>
                <a:spcPts val="800"/>
              </a:spcBef>
              <a:spcAft>
                <a:spcPts val="0"/>
              </a:spcAft>
              <a:buClr>
                <a:srgbClr val="6C6463"/>
              </a:buClr>
              <a:buSzPts val="1600"/>
              <a:buChar char="•"/>
              <a:defRPr sz="1600">
                <a:solidFill>
                  <a:srgbClr val="6C6463"/>
                </a:solidFill>
              </a:defRPr>
            </a:lvl3pPr>
            <a:lvl4pPr marL="1828800" lvl="3" indent="-317500" algn="l">
              <a:lnSpc>
                <a:spcPct val="100000"/>
              </a:lnSpc>
              <a:spcBef>
                <a:spcPts val="280"/>
              </a:spcBef>
              <a:spcAft>
                <a:spcPts val="0"/>
              </a:spcAft>
              <a:buClr>
                <a:srgbClr val="6C6463"/>
              </a:buClr>
              <a:buSzPts val="1400"/>
              <a:buChar char="–"/>
              <a:defRPr sz="1400">
                <a:solidFill>
                  <a:srgbClr val="6C6463"/>
                </a:solidFill>
              </a:defRPr>
            </a:lvl4pPr>
            <a:lvl5pPr marL="2286000" lvl="4" indent="-330200" algn="l">
              <a:lnSpc>
                <a:spcPct val="100000"/>
              </a:lnSpc>
              <a:spcBef>
                <a:spcPts val="320"/>
              </a:spcBef>
              <a:spcAft>
                <a:spcPts val="0"/>
              </a:spcAft>
              <a:buClr>
                <a:srgbClr val="6C6463"/>
              </a:buClr>
              <a:buSzPts val="1600"/>
              <a:buChar char="»"/>
              <a:defRPr sz="1600">
                <a:solidFill>
                  <a:srgbClr val="6C6463"/>
                </a:solidFill>
              </a:defRPr>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48" name="Google Shape;348;g104416603e9_2_151"/>
          <p:cNvSpPr txBox="1">
            <a:spLocks noGrp="1"/>
          </p:cNvSpPr>
          <p:nvPr>
            <p:ph type="body" idx="2"/>
          </p:nvPr>
        </p:nvSpPr>
        <p:spPr>
          <a:xfrm>
            <a:off x="4648200" y="1715549"/>
            <a:ext cx="3810304" cy="4233230"/>
          </a:xfrm>
          <a:prstGeom prst="rect">
            <a:avLst/>
          </a:prstGeom>
          <a:noFill/>
          <a:ln>
            <a:noFill/>
          </a:ln>
        </p:spPr>
        <p:txBody>
          <a:bodyPr spcFirstLastPara="1" wrap="square" lIns="91425" tIns="45700" rIns="91425" bIns="45700" anchor="t" anchorCtr="0">
            <a:normAutofit/>
          </a:bodyPr>
          <a:lstStyle>
            <a:lvl1pPr marL="457200" lvl="0" indent="-330200" algn="l">
              <a:lnSpc>
                <a:spcPct val="100000"/>
              </a:lnSpc>
              <a:spcBef>
                <a:spcPts val="0"/>
              </a:spcBef>
              <a:spcAft>
                <a:spcPts val="0"/>
              </a:spcAft>
              <a:buClr>
                <a:srgbClr val="6C6463"/>
              </a:buClr>
              <a:buSzPts val="1600"/>
              <a:buChar char="•"/>
              <a:defRPr sz="1600">
                <a:solidFill>
                  <a:srgbClr val="6C6463"/>
                </a:solidFill>
              </a:defRPr>
            </a:lvl1pPr>
            <a:lvl2pPr marL="914400" lvl="1" indent="-330200" algn="l">
              <a:lnSpc>
                <a:spcPct val="100000"/>
              </a:lnSpc>
              <a:spcBef>
                <a:spcPts val="800"/>
              </a:spcBef>
              <a:spcAft>
                <a:spcPts val="0"/>
              </a:spcAft>
              <a:buClr>
                <a:srgbClr val="6C6463"/>
              </a:buClr>
              <a:buSzPts val="1600"/>
              <a:buChar char="–"/>
              <a:defRPr sz="1600">
                <a:solidFill>
                  <a:srgbClr val="6C6463"/>
                </a:solidFill>
              </a:defRPr>
            </a:lvl2pPr>
            <a:lvl3pPr marL="1371600" lvl="2" indent="-330200" algn="l">
              <a:lnSpc>
                <a:spcPct val="100000"/>
              </a:lnSpc>
              <a:spcBef>
                <a:spcPts val="800"/>
              </a:spcBef>
              <a:spcAft>
                <a:spcPts val="0"/>
              </a:spcAft>
              <a:buClr>
                <a:srgbClr val="6C6463"/>
              </a:buClr>
              <a:buSzPts val="1600"/>
              <a:buChar char="•"/>
              <a:defRPr sz="1600">
                <a:solidFill>
                  <a:srgbClr val="6C6463"/>
                </a:solidFill>
              </a:defRPr>
            </a:lvl3pPr>
            <a:lvl4pPr marL="1828800" lvl="3" indent="-317500" algn="l">
              <a:lnSpc>
                <a:spcPct val="100000"/>
              </a:lnSpc>
              <a:spcBef>
                <a:spcPts val="280"/>
              </a:spcBef>
              <a:spcAft>
                <a:spcPts val="0"/>
              </a:spcAft>
              <a:buClr>
                <a:srgbClr val="6C6463"/>
              </a:buClr>
              <a:buSzPts val="1400"/>
              <a:buChar char="–"/>
              <a:defRPr sz="1400">
                <a:solidFill>
                  <a:srgbClr val="6C6463"/>
                </a:solidFill>
              </a:defRPr>
            </a:lvl4pPr>
            <a:lvl5pPr marL="2286000" lvl="4" indent="-330200" algn="l">
              <a:lnSpc>
                <a:spcPct val="100000"/>
              </a:lnSpc>
              <a:spcBef>
                <a:spcPts val="320"/>
              </a:spcBef>
              <a:spcAft>
                <a:spcPts val="0"/>
              </a:spcAft>
              <a:buClr>
                <a:srgbClr val="6C6463"/>
              </a:buClr>
              <a:buSzPts val="1600"/>
              <a:buChar char="»"/>
              <a:defRPr sz="1600">
                <a:solidFill>
                  <a:srgbClr val="6C6463"/>
                </a:solidFill>
              </a:defRPr>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49" name="Google Shape;349;g104416603e9_2_151"/>
          <p:cNvSpPr txBox="1">
            <a:spLocks noGrp="1"/>
          </p:cNvSpPr>
          <p:nvPr>
            <p:ph type="dt" idx="10"/>
          </p:nvPr>
        </p:nvSpPr>
        <p:spPr>
          <a:xfrm>
            <a:off x="152400" y="6408096"/>
            <a:ext cx="2133600" cy="246221"/>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a:solidFill>
                  <a:srgbClr val="6C646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0" name="Google Shape;350;g104416603e9_2_151"/>
          <p:cNvSpPr txBox="1">
            <a:spLocks noGrp="1"/>
          </p:cNvSpPr>
          <p:nvPr>
            <p:ph type="ftr" idx="11"/>
          </p:nvPr>
        </p:nvSpPr>
        <p:spPr>
          <a:xfrm>
            <a:off x="3124200" y="6408096"/>
            <a:ext cx="2895600" cy="246221"/>
          </a:xfrm>
          <a:prstGeom prst="rect">
            <a:avLst/>
          </a:prstGeom>
          <a:noFill/>
          <a:ln>
            <a:noFill/>
          </a:ln>
        </p:spPr>
        <p:txBody>
          <a:bodyPr spcFirstLastPara="1" wrap="square" lIns="91425" tIns="45700" rIns="91425" bIns="45700" anchor="ctr" anchorCtr="0">
            <a:spAutoFit/>
          </a:bodyPr>
          <a:lstStyle>
            <a:lvl1pPr lvl="0" algn="ctr">
              <a:lnSpc>
                <a:spcPct val="100000"/>
              </a:lnSpc>
              <a:spcBef>
                <a:spcPts val="0"/>
              </a:spcBef>
              <a:spcAft>
                <a:spcPts val="0"/>
              </a:spcAft>
              <a:buSzPts val="1400"/>
              <a:buNone/>
              <a:defRPr>
                <a:solidFill>
                  <a:srgbClr val="6C646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1" name="Google Shape;351;g104416603e9_2_151"/>
          <p:cNvSpPr txBox="1">
            <a:spLocks noGrp="1"/>
          </p:cNvSpPr>
          <p:nvPr>
            <p:ph type="sldNum" idx="12"/>
          </p:nvPr>
        </p:nvSpPr>
        <p:spPr>
          <a:xfrm>
            <a:off x="6858000" y="6408096"/>
            <a:ext cx="2133600" cy="246221"/>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352" name="Google Shape;352;g104416603e9_2_151"/>
          <p:cNvSpPr txBox="1">
            <a:spLocks noGrp="1"/>
          </p:cNvSpPr>
          <p:nvPr>
            <p:ph type="title"/>
          </p:nvPr>
        </p:nvSpPr>
        <p:spPr>
          <a:xfrm>
            <a:off x="686104" y="898413"/>
            <a:ext cx="7772400" cy="615554"/>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0067B9"/>
              </a:buClr>
              <a:buSzPts val="2400"/>
              <a:buFont typeface="Gill Sans"/>
              <a:buNone/>
              <a:defRPr>
                <a:solidFill>
                  <a:srgbClr val="0067B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2_Red/Gray 3 Content">
  <p:cSld name="2_Red/Gray 3 Content">
    <p:bg>
      <p:bgPr>
        <a:solidFill>
          <a:srgbClr val="E7E7E5"/>
        </a:solidFill>
        <a:effectLst/>
      </p:bgPr>
    </p:bg>
    <p:spTree>
      <p:nvGrpSpPr>
        <p:cNvPr id="1" name="Shape 353"/>
        <p:cNvGrpSpPr/>
        <p:nvPr/>
      </p:nvGrpSpPr>
      <p:grpSpPr>
        <a:xfrm>
          <a:off x="0" y="0"/>
          <a:ext cx="0" cy="0"/>
          <a:chOff x="0" y="0"/>
          <a:chExt cx="0" cy="0"/>
        </a:xfrm>
      </p:grpSpPr>
      <p:sp>
        <p:nvSpPr>
          <p:cNvPr id="354" name="Google Shape;354;g104416603e9_2_158"/>
          <p:cNvSpPr txBox="1">
            <a:spLocks noGrp="1"/>
          </p:cNvSpPr>
          <p:nvPr>
            <p:ph type="body" idx="1"/>
          </p:nvPr>
        </p:nvSpPr>
        <p:spPr>
          <a:xfrm>
            <a:off x="686104" y="1715549"/>
            <a:ext cx="2514296" cy="4233230"/>
          </a:xfrm>
          <a:prstGeom prst="rect">
            <a:avLst/>
          </a:prstGeom>
          <a:noFill/>
          <a:ln>
            <a:noFill/>
          </a:ln>
        </p:spPr>
        <p:txBody>
          <a:bodyPr spcFirstLastPara="1" wrap="square" lIns="91425" tIns="45700" rIns="91425" bIns="45700" anchor="t" anchorCtr="0">
            <a:normAutofit/>
          </a:bodyPr>
          <a:lstStyle>
            <a:lvl1pPr marL="457200" lvl="0" indent="-330200" algn="l">
              <a:lnSpc>
                <a:spcPct val="100000"/>
              </a:lnSpc>
              <a:spcBef>
                <a:spcPts val="0"/>
              </a:spcBef>
              <a:spcAft>
                <a:spcPts val="0"/>
              </a:spcAft>
              <a:buClr>
                <a:srgbClr val="6C6463"/>
              </a:buClr>
              <a:buSzPts val="1600"/>
              <a:buChar char="•"/>
              <a:defRPr sz="1600">
                <a:solidFill>
                  <a:srgbClr val="6C6463"/>
                </a:solidFill>
              </a:defRPr>
            </a:lvl1pPr>
            <a:lvl2pPr marL="914400" lvl="1" indent="-330200" algn="l">
              <a:lnSpc>
                <a:spcPct val="100000"/>
              </a:lnSpc>
              <a:spcBef>
                <a:spcPts val="800"/>
              </a:spcBef>
              <a:spcAft>
                <a:spcPts val="0"/>
              </a:spcAft>
              <a:buClr>
                <a:srgbClr val="6C6463"/>
              </a:buClr>
              <a:buSzPts val="1600"/>
              <a:buChar char="–"/>
              <a:defRPr sz="1600">
                <a:solidFill>
                  <a:srgbClr val="6C6463"/>
                </a:solidFill>
              </a:defRPr>
            </a:lvl2pPr>
            <a:lvl3pPr marL="1371600" lvl="2" indent="-330200" algn="l">
              <a:lnSpc>
                <a:spcPct val="100000"/>
              </a:lnSpc>
              <a:spcBef>
                <a:spcPts val="800"/>
              </a:spcBef>
              <a:spcAft>
                <a:spcPts val="0"/>
              </a:spcAft>
              <a:buClr>
                <a:srgbClr val="6C6463"/>
              </a:buClr>
              <a:buSzPts val="1600"/>
              <a:buChar char="•"/>
              <a:defRPr sz="1600">
                <a:solidFill>
                  <a:srgbClr val="6C6463"/>
                </a:solidFill>
              </a:defRPr>
            </a:lvl3pPr>
            <a:lvl4pPr marL="1828800" lvl="3" indent="-317500" algn="l">
              <a:lnSpc>
                <a:spcPct val="100000"/>
              </a:lnSpc>
              <a:spcBef>
                <a:spcPts val="280"/>
              </a:spcBef>
              <a:spcAft>
                <a:spcPts val="0"/>
              </a:spcAft>
              <a:buClr>
                <a:srgbClr val="6C6463"/>
              </a:buClr>
              <a:buSzPts val="1400"/>
              <a:buChar char="–"/>
              <a:defRPr sz="1400">
                <a:solidFill>
                  <a:srgbClr val="6C6463"/>
                </a:solidFill>
              </a:defRPr>
            </a:lvl4pPr>
            <a:lvl5pPr marL="2286000" lvl="4" indent="-330200" algn="l">
              <a:lnSpc>
                <a:spcPct val="100000"/>
              </a:lnSpc>
              <a:spcBef>
                <a:spcPts val="320"/>
              </a:spcBef>
              <a:spcAft>
                <a:spcPts val="0"/>
              </a:spcAft>
              <a:buClr>
                <a:srgbClr val="FFFFFF"/>
              </a:buClr>
              <a:buSzPts val="1600"/>
              <a:buChar char="»"/>
              <a:defRPr sz="1600">
                <a:solidFill>
                  <a:srgbClr val="FFFFFF"/>
                </a:solidFill>
              </a:defRPr>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55" name="Google Shape;355;g104416603e9_2_158"/>
          <p:cNvSpPr txBox="1">
            <a:spLocks noGrp="1"/>
          </p:cNvSpPr>
          <p:nvPr>
            <p:ph type="body" idx="2"/>
          </p:nvPr>
        </p:nvSpPr>
        <p:spPr>
          <a:xfrm>
            <a:off x="5943600" y="1715549"/>
            <a:ext cx="2514904" cy="4233230"/>
          </a:xfrm>
          <a:prstGeom prst="rect">
            <a:avLst/>
          </a:prstGeom>
          <a:noFill/>
          <a:ln>
            <a:noFill/>
          </a:ln>
        </p:spPr>
        <p:txBody>
          <a:bodyPr spcFirstLastPara="1" wrap="square" lIns="91425" tIns="45700" rIns="91425" bIns="45700" anchor="t" anchorCtr="0">
            <a:normAutofit/>
          </a:bodyPr>
          <a:lstStyle>
            <a:lvl1pPr marL="457200" lvl="0" indent="-330200" algn="l">
              <a:lnSpc>
                <a:spcPct val="100000"/>
              </a:lnSpc>
              <a:spcBef>
                <a:spcPts val="0"/>
              </a:spcBef>
              <a:spcAft>
                <a:spcPts val="0"/>
              </a:spcAft>
              <a:buClr>
                <a:srgbClr val="6C6463"/>
              </a:buClr>
              <a:buSzPts val="1600"/>
              <a:buChar char="•"/>
              <a:defRPr sz="1600">
                <a:solidFill>
                  <a:srgbClr val="6C6463"/>
                </a:solidFill>
              </a:defRPr>
            </a:lvl1pPr>
            <a:lvl2pPr marL="914400" lvl="1" indent="-330200" algn="l">
              <a:lnSpc>
                <a:spcPct val="100000"/>
              </a:lnSpc>
              <a:spcBef>
                <a:spcPts val="800"/>
              </a:spcBef>
              <a:spcAft>
                <a:spcPts val="0"/>
              </a:spcAft>
              <a:buClr>
                <a:srgbClr val="6C6463"/>
              </a:buClr>
              <a:buSzPts val="1600"/>
              <a:buChar char="–"/>
              <a:defRPr sz="1600">
                <a:solidFill>
                  <a:srgbClr val="6C6463"/>
                </a:solidFill>
              </a:defRPr>
            </a:lvl2pPr>
            <a:lvl3pPr marL="1371600" lvl="2" indent="-330200" algn="l">
              <a:lnSpc>
                <a:spcPct val="100000"/>
              </a:lnSpc>
              <a:spcBef>
                <a:spcPts val="800"/>
              </a:spcBef>
              <a:spcAft>
                <a:spcPts val="0"/>
              </a:spcAft>
              <a:buClr>
                <a:srgbClr val="6C6463"/>
              </a:buClr>
              <a:buSzPts val="1600"/>
              <a:buChar char="•"/>
              <a:defRPr sz="1600">
                <a:solidFill>
                  <a:srgbClr val="6C6463"/>
                </a:solidFill>
              </a:defRPr>
            </a:lvl3pPr>
            <a:lvl4pPr marL="1828800" lvl="3" indent="-317500" algn="l">
              <a:lnSpc>
                <a:spcPct val="100000"/>
              </a:lnSpc>
              <a:spcBef>
                <a:spcPts val="280"/>
              </a:spcBef>
              <a:spcAft>
                <a:spcPts val="0"/>
              </a:spcAft>
              <a:buClr>
                <a:srgbClr val="6C6463"/>
              </a:buClr>
              <a:buSzPts val="1400"/>
              <a:buChar char="–"/>
              <a:defRPr sz="1400">
                <a:solidFill>
                  <a:srgbClr val="6C6463"/>
                </a:solidFill>
              </a:defRPr>
            </a:lvl4pPr>
            <a:lvl5pPr marL="2286000" lvl="4" indent="-330200" algn="l">
              <a:lnSpc>
                <a:spcPct val="100000"/>
              </a:lnSpc>
              <a:spcBef>
                <a:spcPts val="320"/>
              </a:spcBef>
              <a:spcAft>
                <a:spcPts val="0"/>
              </a:spcAft>
              <a:buClr>
                <a:srgbClr val="FFFFFF"/>
              </a:buClr>
              <a:buSzPts val="1600"/>
              <a:buChar char="»"/>
              <a:defRPr sz="1600">
                <a:solidFill>
                  <a:srgbClr val="FFFFFF"/>
                </a:solidFill>
              </a:defRPr>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56" name="Google Shape;356;g104416603e9_2_158"/>
          <p:cNvSpPr txBox="1">
            <a:spLocks noGrp="1"/>
          </p:cNvSpPr>
          <p:nvPr>
            <p:ph type="dt" idx="10"/>
          </p:nvPr>
        </p:nvSpPr>
        <p:spPr>
          <a:xfrm>
            <a:off x="152400" y="6408096"/>
            <a:ext cx="2133600" cy="246221"/>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a:solidFill>
                  <a:srgbClr val="6C646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7" name="Google Shape;357;g104416603e9_2_158"/>
          <p:cNvSpPr txBox="1">
            <a:spLocks noGrp="1"/>
          </p:cNvSpPr>
          <p:nvPr>
            <p:ph type="ftr" idx="11"/>
          </p:nvPr>
        </p:nvSpPr>
        <p:spPr>
          <a:xfrm>
            <a:off x="3124200" y="6408096"/>
            <a:ext cx="2895600" cy="246221"/>
          </a:xfrm>
          <a:prstGeom prst="rect">
            <a:avLst/>
          </a:prstGeom>
          <a:noFill/>
          <a:ln>
            <a:noFill/>
          </a:ln>
        </p:spPr>
        <p:txBody>
          <a:bodyPr spcFirstLastPara="1" wrap="square" lIns="91425" tIns="45700" rIns="91425" bIns="45700" anchor="ctr" anchorCtr="0">
            <a:spAutoFit/>
          </a:bodyPr>
          <a:lstStyle>
            <a:lvl1pPr lvl="0" algn="ctr">
              <a:lnSpc>
                <a:spcPct val="100000"/>
              </a:lnSpc>
              <a:spcBef>
                <a:spcPts val="0"/>
              </a:spcBef>
              <a:spcAft>
                <a:spcPts val="0"/>
              </a:spcAft>
              <a:buSzPts val="1400"/>
              <a:buNone/>
              <a:defRPr>
                <a:solidFill>
                  <a:srgbClr val="6C646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8" name="Google Shape;358;g104416603e9_2_158"/>
          <p:cNvSpPr txBox="1">
            <a:spLocks noGrp="1"/>
          </p:cNvSpPr>
          <p:nvPr>
            <p:ph type="sldNum" idx="12"/>
          </p:nvPr>
        </p:nvSpPr>
        <p:spPr>
          <a:xfrm>
            <a:off x="6858000" y="6408096"/>
            <a:ext cx="2133600" cy="246221"/>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359" name="Google Shape;359;g104416603e9_2_158"/>
          <p:cNvSpPr txBox="1">
            <a:spLocks noGrp="1"/>
          </p:cNvSpPr>
          <p:nvPr>
            <p:ph type="body" idx="3"/>
          </p:nvPr>
        </p:nvSpPr>
        <p:spPr>
          <a:xfrm>
            <a:off x="3314548" y="1715549"/>
            <a:ext cx="2514904" cy="4233230"/>
          </a:xfrm>
          <a:prstGeom prst="rect">
            <a:avLst/>
          </a:prstGeom>
          <a:noFill/>
          <a:ln>
            <a:noFill/>
          </a:ln>
        </p:spPr>
        <p:txBody>
          <a:bodyPr spcFirstLastPara="1" wrap="square" lIns="91425" tIns="45700" rIns="91425" bIns="45700" anchor="t" anchorCtr="0">
            <a:normAutofit/>
          </a:bodyPr>
          <a:lstStyle>
            <a:lvl1pPr marL="457200" lvl="0" indent="-330200" algn="l">
              <a:lnSpc>
                <a:spcPct val="100000"/>
              </a:lnSpc>
              <a:spcBef>
                <a:spcPts val="0"/>
              </a:spcBef>
              <a:spcAft>
                <a:spcPts val="0"/>
              </a:spcAft>
              <a:buClr>
                <a:srgbClr val="6C6463"/>
              </a:buClr>
              <a:buSzPts val="1600"/>
              <a:buChar char="•"/>
              <a:defRPr sz="1600">
                <a:solidFill>
                  <a:srgbClr val="6C6463"/>
                </a:solidFill>
              </a:defRPr>
            </a:lvl1pPr>
            <a:lvl2pPr marL="914400" lvl="1" indent="-330200" algn="l">
              <a:lnSpc>
                <a:spcPct val="100000"/>
              </a:lnSpc>
              <a:spcBef>
                <a:spcPts val="800"/>
              </a:spcBef>
              <a:spcAft>
                <a:spcPts val="0"/>
              </a:spcAft>
              <a:buClr>
                <a:srgbClr val="6C6463"/>
              </a:buClr>
              <a:buSzPts val="1600"/>
              <a:buChar char="–"/>
              <a:defRPr sz="1600">
                <a:solidFill>
                  <a:srgbClr val="6C6463"/>
                </a:solidFill>
              </a:defRPr>
            </a:lvl2pPr>
            <a:lvl3pPr marL="1371600" lvl="2" indent="-330200" algn="l">
              <a:lnSpc>
                <a:spcPct val="100000"/>
              </a:lnSpc>
              <a:spcBef>
                <a:spcPts val="800"/>
              </a:spcBef>
              <a:spcAft>
                <a:spcPts val="0"/>
              </a:spcAft>
              <a:buClr>
                <a:srgbClr val="6C6463"/>
              </a:buClr>
              <a:buSzPts val="1600"/>
              <a:buChar char="•"/>
              <a:defRPr sz="1600">
                <a:solidFill>
                  <a:srgbClr val="6C6463"/>
                </a:solidFill>
              </a:defRPr>
            </a:lvl3pPr>
            <a:lvl4pPr marL="1828800" lvl="3" indent="-317500" algn="l">
              <a:lnSpc>
                <a:spcPct val="100000"/>
              </a:lnSpc>
              <a:spcBef>
                <a:spcPts val="280"/>
              </a:spcBef>
              <a:spcAft>
                <a:spcPts val="0"/>
              </a:spcAft>
              <a:buClr>
                <a:srgbClr val="6C6463"/>
              </a:buClr>
              <a:buSzPts val="1400"/>
              <a:buChar char="–"/>
              <a:defRPr sz="1400">
                <a:solidFill>
                  <a:srgbClr val="6C6463"/>
                </a:solidFill>
              </a:defRPr>
            </a:lvl4pPr>
            <a:lvl5pPr marL="2286000" lvl="4" indent="-330200" algn="l">
              <a:lnSpc>
                <a:spcPct val="100000"/>
              </a:lnSpc>
              <a:spcBef>
                <a:spcPts val="320"/>
              </a:spcBef>
              <a:spcAft>
                <a:spcPts val="0"/>
              </a:spcAft>
              <a:buClr>
                <a:srgbClr val="FFFFFF"/>
              </a:buClr>
              <a:buSzPts val="1600"/>
              <a:buChar char="»"/>
              <a:defRPr sz="1600">
                <a:solidFill>
                  <a:srgbClr val="FFFFFF"/>
                </a:solidFill>
              </a:defRPr>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60" name="Google Shape;360;g104416603e9_2_158"/>
          <p:cNvSpPr txBox="1">
            <a:spLocks noGrp="1"/>
          </p:cNvSpPr>
          <p:nvPr>
            <p:ph type="title"/>
          </p:nvPr>
        </p:nvSpPr>
        <p:spPr>
          <a:xfrm>
            <a:off x="686104" y="898413"/>
            <a:ext cx="7772400" cy="615554"/>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0067B9"/>
              </a:buClr>
              <a:buSzPts val="2400"/>
              <a:buFont typeface="Gill Sans"/>
              <a:buNone/>
              <a:defRPr>
                <a:solidFill>
                  <a:srgbClr val="0067B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2_Red/Gray 1 Content + Bottom Photo">
  <p:cSld name="2_Red/Gray 1 Content + Bottom Photo">
    <p:bg>
      <p:bgPr>
        <a:solidFill>
          <a:srgbClr val="E7E7E5"/>
        </a:solidFill>
        <a:effectLst/>
      </p:bgPr>
    </p:bg>
    <p:spTree>
      <p:nvGrpSpPr>
        <p:cNvPr id="1" name="Shape 361"/>
        <p:cNvGrpSpPr/>
        <p:nvPr/>
      </p:nvGrpSpPr>
      <p:grpSpPr>
        <a:xfrm>
          <a:off x="0" y="0"/>
          <a:ext cx="0" cy="0"/>
          <a:chOff x="0" y="0"/>
          <a:chExt cx="0" cy="0"/>
        </a:xfrm>
      </p:grpSpPr>
      <p:sp>
        <p:nvSpPr>
          <p:cNvPr id="362" name="Google Shape;362;g104416603e9_2_166"/>
          <p:cNvSpPr>
            <a:spLocks noGrp="1"/>
          </p:cNvSpPr>
          <p:nvPr>
            <p:ph type="pic" idx="2"/>
          </p:nvPr>
        </p:nvSpPr>
        <p:spPr>
          <a:xfrm>
            <a:off x="152400" y="3428999"/>
            <a:ext cx="8839200" cy="3228220"/>
          </a:xfrm>
          <a:prstGeom prst="rect">
            <a:avLst/>
          </a:prstGeom>
          <a:solidFill>
            <a:schemeClr val="lt1"/>
          </a:solidFill>
          <a:ln>
            <a:noFill/>
          </a:ln>
        </p:spPr>
      </p:sp>
      <p:sp>
        <p:nvSpPr>
          <p:cNvPr id="363" name="Google Shape;363;g104416603e9_2_166"/>
          <p:cNvSpPr txBox="1">
            <a:spLocks noGrp="1"/>
          </p:cNvSpPr>
          <p:nvPr>
            <p:ph type="body" idx="1"/>
          </p:nvPr>
        </p:nvSpPr>
        <p:spPr>
          <a:xfrm>
            <a:off x="685800" y="1715549"/>
            <a:ext cx="7772400" cy="1511868"/>
          </a:xfrm>
          <a:prstGeom prst="rect">
            <a:avLst/>
          </a:prstGeom>
          <a:noFill/>
          <a:ln>
            <a:noFill/>
          </a:ln>
        </p:spPr>
        <p:txBody>
          <a:bodyPr spcFirstLastPara="1" wrap="square" lIns="91425" tIns="45700" rIns="91425" bIns="45700" anchor="t" anchorCtr="0">
            <a:normAutofit/>
          </a:bodyPr>
          <a:lstStyle>
            <a:lvl1pPr marL="457200" lvl="0" indent="-330200" algn="l">
              <a:lnSpc>
                <a:spcPct val="100000"/>
              </a:lnSpc>
              <a:spcBef>
                <a:spcPts val="0"/>
              </a:spcBef>
              <a:spcAft>
                <a:spcPts val="0"/>
              </a:spcAft>
              <a:buClr>
                <a:srgbClr val="6C6463"/>
              </a:buClr>
              <a:buSzPts val="1600"/>
              <a:buChar char="•"/>
              <a:defRPr>
                <a:solidFill>
                  <a:srgbClr val="6C6463"/>
                </a:solidFill>
              </a:defRPr>
            </a:lvl1pPr>
            <a:lvl2pPr marL="914400" lvl="1" indent="-330200" algn="l">
              <a:lnSpc>
                <a:spcPct val="100000"/>
              </a:lnSpc>
              <a:spcBef>
                <a:spcPts val="800"/>
              </a:spcBef>
              <a:spcAft>
                <a:spcPts val="0"/>
              </a:spcAft>
              <a:buClr>
                <a:srgbClr val="6C6463"/>
              </a:buClr>
              <a:buSzPts val="1600"/>
              <a:buChar char="–"/>
              <a:defRPr>
                <a:solidFill>
                  <a:srgbClr val="6C6463"/>
                </a:solidFill>
              </a:defRPr>
            </a:lvl2pPr>
            <a:lvl3pPr marL="1371600" lvl="2" indent="-342900" algn="l">
              <a:lnSpc>
                <a:spcPct val="100000"/>
              </a:lnSpc>
              <a:spcBef>
                <a:spcPts val="800"/>
              </a:spcBef>
              <a:spcAft>
                <a:spcPts val="0"/>
              </a:spcAft>
              <a:buClr>
                <a:srgbClr val="6C6463"/>
              </a:buClr>
              <a:buSzPts val="1800"/>
              <a:buChar char="•"/>
              <a:defRPr>
                <a:solidFill>
                  <a:srgbClr val="6C6463"/>
                </a:solidFill>
              </a:defRPr>
            </a:lvl3pPr>
            <a:lvl4pPr marL="1828800" lvl="3" indent="-330200" algn="l">
              <a:lnSpc>
                <a:spcPct val="100000"/>
              </a:lnSpc>
              <a:spcBef>
                <a:spcPts val="320"/>
              </a:spcBef>
              <a:spcAft>
                <a:spcPts val="0"/>
              </a:spcAft>
              <a:buClr>
                <a:srgbClr val="6C6463"/>
              </a:buClr>
              <a:buSzPts val="1600"/>
              <a:buChar char="–"/>
              <a:defRPr>
                <a:solidFill>
                  <a:srgbClr val="6C6463"/>
                </a:solidFill>
              </a:defRPr>
            </a:lvl4pPr>
            <a:lvl5pPr marL="2286000" lvl="4" indent="-317500" algn="l">
              <a:lnSpc>
                <a:spcPct val="100000"/>
              </a:lnSpc>
              <a:spcBef>
                <a:spcPts val="280"/>
              </a:spcBef>
              <a:spcAft>
                <a:spcPts val="0"/>
              </a:spcAft>
              <a:buClr>
                <a:srgbClr val="FFFFFF"/>
              </a:buClr>
              <a:buSzPts val="1400"/>
              <a:buChar char="»"/>
              <a:defRPr>
                <a:solidFill>
                  <a:srgbClr val="FFFFFF"/>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64" name="Google Shape;364;g104416603e9_2_166"/>
          <p:cNvSpPr txBox="1">
            <a:spLocks noGrp="1"/>
          </p:cNvSpPr>
          <p:nvPr>
            <p:ph type="dt" idx="10"/>
          </p:nvPr>
        </p:nvSpPr>
        <p:spPr>
          <a:xfrm>
            <a:off x="152400" y="6408096"/>
            <a:ext cx="2133600" cy="246221"/>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sz="600" b="0" i="0">
                <a:solidFill>
                  <a:srgbClr val="FFFFFF"/>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5" name="Google Shape;365;g104416603e9_2_166"/>
          <p:cNvSpPr txBox="1">
            <a:spLocks noGrp="1"/>
          </p:cNvSpPr>
          <p:nvPr>
            <p:ph type="ftr" idx="11"/>
          </p:nvPr>
        </p:nvSpPr>
        <p:spPr>
          <a:xfrm>
            <a:off x="3124200" y="6408096"/>
            <a:ext cx="2895600" cy="246221"/>
          </a:xfrm>
          <a:prstGeom prst="rect">
            <a:avLst/>
          </a:prstGeom>
          <a:noFill/>
          <a:ln>
            <a:noFill/>
          </a:ln>
        </p:spPr>
        <p:txBody>
          <a:bodyPr spcFirstLastPara="1" wrap="square" lIns="91425" tIns="45700" rIns="91425" bIns="45700" anchor="ctr" anchorCtr="0">
            <a:spAutoFit/>
          </a:bodyPr>
          <a:lstStyle>
            <a:lvl1pPr lvl="0" algn="ctr">
              <a:lnSpc>
                <a:spcPct val="100000"/>
              </a:lnSpc>
              <a:spcBef>
                <a:spcPts val="0"/>
              </a:spcBef>
              <a:spcAft>
                <a:spcPts val="0"/>
              </a:spcAft>
              <a:buSzPts val="1400"/>
              <a:buNone/>
              <a:defRPr sz="600" b="0" i="0">
                <a:solidFill>
                  <a:srgbClr val="FFFFFF"/>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6" name="Google Shape;366;g104416603e9_2_166"/>
          <p:cNvSpPr txBox="1">
            <a:spLocks noGrp="1"/>
          </p:cNvSpPr>
          <p:nvPr>
            <p:ph type="sldNum" idx="12"/>
          </p:nvPr>
        </p:nvSpPr>
        <p:spPr>
          <a:xfrm>
            <a:off x="6858000" y="6408096"/>
            <a:ext cx="2133600" cy="246221"/>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367" name="Google Shape;367;g104416603e9_2_166"/>
          <p:cNvSpPr txBox="1">
            <a:spLocks noGrp="1"/>
          </p:cNvSpPr>
          <p:nvPr>
            <p:ph type="body" idx="3"/>
          </p:nvPr>
        </p:nvSpPr>
        <p:spPr>
          <a:xfrm rot="-5400000">
            <a:off x="7527668" y="4708265"/>
            <a:ext cx="2743200" cy="184666"/>
          </a:xfrm>
          <a:prstGeom prst="rect">
            <a:avLst/>
          </a:prstGeom>
          <a:noFill/>
          <a:ln>
            <a:noFill/>
          </a:ln>
        </p:spPr>
        <p:txBody>
          <a:bodyPr spcFirstLastPara="1" wrap="square" lIns="91425" tIns="45700" rIns="91425" bIns="45700" anchor="t" anchorCtr="0">
            <a:spAutoFit/>
          </a:bodyPr>
          <a:lstStyle>
            <a:lvl1pPr marL="457200" lvl="0" indent="-228600" algn="r">
              <a:lnSpc>
                <a:spcPct val="100000"/>
              </a:lnSpc>
              <a:spcBef>
                <a:spcPts val="0"/>
              </a:spcBef>
              <a:spcAft>
                <a:spcPts val="0"/>
              </a:spcAft>
              <a:buClr>
                <a:srgbClr val="FFFFFF"/>
              </a:buClr>
              <a:buSzPts val="600"/>
              <a:buNone/>
              <a:defRPr sz="600">
                <a:solidFill>
                  <a:srgbClr val="FFFFFF"/>
                </a:solidFill>
              </a:defRPr>
            </a:lvl1pPr>
            <a:lvl2pPr marL="914400" lvl="1" indent="-228600" algn="l">
              <a:lnSpc>
                <a:spcPct val="100000"/>
              </a:lnSpc>
              <a:spcBef>
                <a:spcPts val="800"/>
              </a:spcBef>
              <a:spcAft>
                <a:spcPts val="0"/>
              </a:spcAft>
              <a:buClr>
                <a:schemeClr val="lt1"/>
              </a:buClr>
              <a:buSzPts val="1800"/>
              <a:buNone/>
              <a:defRPr sz="1800">
                <a:solidFill>
                  <a:schemeClr val="lt1"/>
                </a:solidFill>
              </a:defRPr>
            </a:lvl2pPr>
            <a:lvl3pPr marL="1371600" lvl="2" indent="-228600" algn="l">
              <a:lnSpc>
                <a:spcPct val="100000"/>
              </a:lnSpc>
              <a:spcBef>
                <a:spcPts val="800"/>
              </a:spcBef>
              <a:spcAft>
                <a:spcPts val="0"/>
              </a:spcAft>
              <a:buClr>
                <a:schemeClr val="lt1"/>
              </a:buClr>
              <a:buSzPts val="1600"/>
              <a:buNone/>
              <a:defRPr sz="1600">
                <a:solidFill>
                  <a:schemeClr val="lt1"/>
                </a:solidFill>
              </a:defRPr>
            </a:lvl3pPr>
            <a:lvl4pPr marL="1828800" lvl="3" indent="-228600" algn="l">
              <a:lnSpc>
                <a:spcPct val="100000"/>
              </a:lnSpc>
              <a:spcBef>
                <a:spcPts val="280"/>
              </a:spcBef>
              <a:spcAft>
                <a:spcPts val="0"/>
              </a:spcAft>
              <a:buClr>
                <a:schemeClr val="lt1"/>
              </a:buClr>
              <a:buSzPts val="1400"/>
              <a:buNone/>
              <a:defRPr sz="1400">
                <a:solidFill>
                  <a:schemeClr val="lt1"/>
                </a:solidFill>
              </a:defRPr>
            </a:lvl4pPr>
            <a:lvl5pPr marL="2286000" lvl="4" indent="-228600" algn="l">
              <a:lnSpc>
                <a:spcPct val="100000"/>
              </a:lnSpc>
              <a:spcBef>
                <a:spcPts val="240"/>
              </a:spcBef>
              <a:spcAft>
                <a:spcPts val="0"/>
              </a:spcAft>
              <a:buClr>
                <a:schemeClr val="lt1"/>
              </a:buClr>
              <a:buSzPts val="1200"/>
              <a:buNone/>
              <a:defRPr sz="1200">
                <a:solidFill>
                  <a:schemeClr val="lt1"/>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68" name="Google Shape;368;g104416603e9_2_166"/>
          <p:cNvSpPr txBox="1">
            <a:spLocks noGrp="1"/>
          </p:cNvSpPr>
          <p:nvPr>
            <p:ph type="title"/>
          </p:nvPr>
        </p:nvSpPr>
        <p:spPr>
          <a:xfrm>
            <a:off x="686104" y="898413"/>
            <a:ext cx="7772400" cy="615554"/>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0067B9"/>
              </a:buClr>
              <a:buSzPts val="2400"/>
              <a:buFont typeface="Gill Sans"/>
              <a:buNone/>
              <a:defRPr>
                <a:solidFill>
                  <a:srgbClr val="0067B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2_Red/Gray 1 Content + Right Photo">
  <p:cSld name="2_Red/Gray 1 Content + Right Photo">
    <p:bg>
      <p:bgPr>
        <a:solidFill>
          <a:srgbClr val="E7E7E5"/>
        </a:solidFill>
        <a:effectLst/>
      </p:bgPr>
    </p:bg>
    <p:spTree>
      <p:nvGrpSpPr>
        <p:cNvPr id="1" name="Shape 369"/>
        <p:cNvGrpSpPr/>
        <p:nvPr/>
      </p:nvGrpSpPr>
      <p:grpSpPr>
        <a:xfrm>
          <a:off x="0" y="0"/>
          <a:ext cx="0" cy="0"/>
          <a:chOff x="0" y="0"/>
          <a:chExt cx="0" cy="0"/>
        </a:xfrm>
      </p:grpSpPr>
      <p:sp>
        <p:nvSpPr>
          <p:cNvPr id="370" name="Google Shape;370;g104416603e9_2_174"/>
          <p:cNvSpPr>
            <a:spLocks noGrp="1"/>
          </p:cNvSpPr>
          <p:nvPr>
            <p:ph type="pic" idx="2"/>
          </p:nvPr>
        </p:nvSpPr>
        <p:spPr>
          <a:xfrm>
            <a:off x="4572000" y="203683"/>
            <a:ext cx="4419600" cy="6450636"/>
          </a:xfrm>
          <a:prstGeom prst="rect">
            <a:avLst/>
          </a:prstGeom>
          <a:solidFill>
            <a:srgbClr val="FFFFFF"/>
          </a:solidFill>
          <a:ln>
            <a:noFill/>
          </a:ln>
        </p:spPr>
      </p:sp>
      <p:sp>
        <p:nvSpPr>
          <p:cNvPr id="371" name="Google Shape;371;g104416603e9_2_174"/>
          <p:cNvSpPr txBox="1">
            <a:spLocks noGrp="1"/>
          </p:cNvSpPr>
          <p:nvPr>
            <p:ph type="dt" idx="10"/>
          </p:nvPr>
        </p:nvSpPr>
        <p:spPr>
          <a:xfrm>
            <a:off x="152400" y="6408096"/>
            <a:ext cx="2133600" cy="246221"/>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sz="600" b="0" i="0">
                <a:solidFill>
                  <a:srgbClr val="6C6463"/>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2" name="Google Shape;372;g104416603e9_2_174"/>
          <p:cNvSpPr txBox="1">
            <a:spLocks noGrp="1"/>
          </p:cNvSpPr>
          <p:nvPr>
            <p:ph type="sldNum" idx="12"/>
          </p:nvPr>
        </p:nvSpPr>
        <p:spPr>
          <a:xfrm>
            <a:off x="6858000" y="6408096"/>
            <a:ext cx="2133600" cy="246221"/>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373" name="Google Shape;373;g104416603e9_2_174"/>
          <p:cNvSpPr txBox="1">
            <a:spLocks noGrp="1"/>
          </p:cNvSpPr>
          <p:nvPr>
            <p:ph type="body" idx="1"/>
          </p:nvPr>
        </p:nvSpPr>
        <p:spPr>
          <a:xfrm>
            <a:off x="685800" y="2219505"/>
            <a:ext cx="3657600" cy="3729274"/>
          </a:xfrm>
          <a:prstGeom prst="rect">
            <a:avLst/>
          </a:prstGeom>
          <a:noFill/>
          <a:ln>
            <a:noFill/>
          </a:ln>
        </p:spPr>
        <p:txBody>
          <a:bodyPr spcFirstLastPara="1" wrap="square" lIns="91425" tIns="45700" rIns="91425" bIns="45700" anchor="t" anchorCtr="0">
            <a:normAutofit/>
          </a:bodyPr>
          <a:lstStyle>
            <a:lvl1pPr marL="457200" lvl="0" indent="-330200" algn="l">
              <a:lnSpc>
                <a:spcPct val="100000"/>
              </a:lnSpc>
              <a:spcBef>
                <a:spcPts val="0"/>
              </a:spcBef>
              <a:spcAft>
                <a:spcPts val="0"/>
              </a:spcAft>
              <a:buClr>
                <a:srgbClr val="6C6463"/>
              </a:buClr>
              <a:buSzPts val="1600"/>
              <a:buChar char="•"/>
              <a:defRPr sz="1600">
                <a:solidFill>
                  <a:srgbClr val="6C6463"/>
                </a:solidFill>
              </a:defRPr>
            </a:lvl1pPr>
            <a:lvl2pPr marL="914400" lvl="1" indent="-330200" algn="l">
              <a:lnSpc>
                <a:spcPct val="100000"/>
              </a:lnSpc>
              <a:spcBef>
                <a:spcPts val="800"/>
              </a:spcBef>
              <a:spcAft>
                <a:spcPts val="0"/>
              </a:spcAft>
              <a:buClr>
                <a:srgbClr val="6C6463"/>
              </a:buClr>
              <a:buSzPts val="1600"/>
              <a:buChar char="–"/>
              <a:defRPr sz="1600">
                <a:solidFill>
                  <a:srgbClr val="6C6463"/>
                </a:solidFill>
              </a:defRPr>
            </a:lvl2pPr>
            <a:lvl3pPr marL="1371600" lvl="2" indent="-330200" algn="l">
              <a:lnSpc>
                <a:spcPct val="100000"/>
              </a:lnSpc>
              <a:spcBef>
                <a:spcPts val="800"/>
              </a:spcBef>
              <a:spcAft>
                <a:spcPts val="0"/>
              </a:spcAft>
              <a:buClr>
                <a:srgbClr val="6C6463"/>
              </a:buClr>
              <a:buSzPts val="1600"/>
              <a:buChar char="•"/>
              <a:defRPr sz="1600">
                <a:solidFill>
                  <a:srgbClr val="6C6463"/>
                </a:solidFill>
              </a:defRPr>
            </a:lvl3pPr>
            <a:lvl4pPr marL="1828800" lvl="3" indent="-317500" algn="l">
              <a:lnSpc>
                <a:spcPct val="100000"/>
              </a:lnSpc>
              <a:spcBef>
                <a:spcPts val="280"/>
              </a:spcBef>
              <a:spcAft>
                <a:spcPts val="0"/>
              </a:spcAft>
              <a:buClr>
                <a:srgbClr val="6C6463"/>
              </a:buClr>
              <a:buSzPts val="1400"/>
              <a:buChar char="–"/>
              <a:defRPr sz="1400">
                <a:solidFill>
                  <a:srgbClr val="6C6463"/>
                </a:solidFill>
              </a:defRPr>
            </a:lvl4pPr>
            <a:lvl5pPr marL="2286000" lvl="4" indent="-317500" algn="l">
              <a:lnSpc>
                <a:spcPct val="100000"/>
              </a:lnSpc>
              <a:spcBef>
                <a:spcPts val="280"/>
              </a:spcBef>
              <a:spcAft>
                <a:spcPts val="0"/>
              </a:spcAft>
              <a:buClr>
                <a:srgbClr val="FFFFFF"/>
              </a:buClr>
              <a:buSzPts val="1400"/>
              <a:buChar char="»"/>
              <a:defRPr>
                <a:solidFill>
                  <a:srgbClr val="FFFFFF"/>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74" name="Google Shape;374;g104416603e9_2_174"/>
          <p:cNvSpPr txBox="1">
            <a:spLocks noGrp="1"/>
          </p:cNvSpPr>
          <p:nvPr>
            <p:ph type="body" idx="3"/>
          </p:nvPr>
        </p:nvSpPr>
        <p:spPr>
          <a:xfrm rot="-5400000">
            <a:off x="7527667" y="1482949"/>
            <a:ext cx="2743200" cy="184666"/>
          </a:xfrm>
          <a:prstGeom prst="rect">
            <a:avLst/>
          </a:prstGeom>
          <a:noFill/>
          <a:ln>
            <a:noFill/>
          </a:ln>
        </p:spPr>
        <p:txBody>
          <a:bodyPr spcFirstLastPara="1" wrap="square" lIns="91425" tIns="45700" rIns="91425" bIns="45700" anchor="t" anchorCtr="0">
            <a:spAutoFit/>
          </a:bodyPr>
          <a:lstStyle>
            <a:lvl1pPr marL="457200" lvl="0" indent="-228600" algn="r">
              <a:lnSpc>
                <a:spcPct val="100000"/>
              </a:lnSpc>
              <a:spcBef>
                <a:spcPts val="0"/>
              </a:spcBef>
              <a:spcAft>
                <a:spcPts val="0"/>
              </a:spcAft>
              <a:buClr>
                <a:srgbClr val="FFFFFF"/>
              </a:buClr>
              <a:buSzPts val="600"/>
              <a:buNone/>
              <a:defRPr sz="600">
                <a:solidFill>
                  <a:srgbClr val="FFFFFF"/>
                </a:solidFill>
              </a:defRPr>
            </a:lvl1pPr>
            <a:lvl2pPr marL="914400" lvl="1" indent="-228600" algn="l">
              <a:lnSpc>
                <a:spcPct val="100000"/>
              </a:lnSpc>
              <a:spcBef>
                <a:spcPts val="800"/>
              </a:spcBef>
              <a:spcAft>
                <a:spcPts val="0"/>
              </a:spcAft>
              <a:buClr>
                <a:schemeClr val="lt1"/>
              </a:buClr>
              <a:buSzPts val="1800"/>
              <a:buNone/>
              <a:defRPr sz="1800">
                <a:solidFill>
                  <a:schemeClr val="lt1"/>
                </a:solidFill>
              </a:defRPr>
            </a:lvl2pPr>
            <a:lvl3pPr marL="1371600" lvl="2" indent="-228600" algn="l">
              <a:lnSpc>
                <a:spcPct val="100000"/>
              </a:lnSpc>
              <a:spcBef>
                <a:spcPts val="800"/>
              </a:spcBef>
              <a:spcAft>
                <a:spcPts val="0"/>
              </a:spcAft>
              <a:buClr>
                <a:schemeClr val="lt1"/>
              </a:buClr>
              <a:buSzPts val="1600"/>
              <a:buNone/>
              <a:defRPr sz="1600">
                <a:solidFill>
                  <a:schemeClr val="lt1"/>
                </a:solidFill>
              </a:defRPr>
            </a:lvl3pPr>
            <a:lvl4pPr marL="1828800" lvl="3" indent="-228600" algn="l">
              <a:lnSpc>
                <a:spcPct val="100000"/>
              </a:lnSpc>
              <a:spcBef>
                <a:spcPts val="280"/>
              </a:spcBef>
              <a:spcAft>
                <a:spcPts val="0"/>
              </a:spcAft>
              <a:buClr>
                <a:schemeClr val="lt1"/>
              </a:buClr>
              <a:buSzPts val="1400"/>
              <a:buNone/>
              <a:defRPr sz="1400">
                <a:solidFill>
                  <a:schemeClr val="lt1"/>
                </a:solidFill>
              </a:defRPr>
            </a:lvl4pPr>
            <a:lvl5pPr marL="2286000" lvl="4" indent="-228600" algn="l">
              <a:lnSpc>
                <a:spcPct val="100000"/>
              </a:lnSpc>
              <a:spcBef>
                <a:spcPts val="240"/>
              </a:spcBef>
              <a:spcAft>
                <a:spcPts val="0"/>
              </a:spcAft>
              <a:buClr>
                <a:schemeClr val="lt1"/>
              </a:buClr>
              <a:buSzPts val="1200"/>
              <a:buNone/>
              <a:defRPr sz="1200">
                <a:solidFill>
                  <a:schemeClr val="lt1"/>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75" name="Google Shape;375;g104416603e9_2_174"/>
          <p:cNvSpPr txBox="1">
            <a:spLocks noGrp="1"/>
          </p:cNvSpPr>
          <p:nvPr>
            <p:ph type="title"/>
          </p:nvPr>
        </p:nvSpPr>
        <p:spPr>
          <a:xfrm>
            <a:off x="685800" y="897749"/>
            <a:ext cx="3657600" cy="1099175"/>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0067B9"/>
              </a:buClr>
              <a:buSzPts val="2400"/>
              <a:buFont typeface="Gill Sans"/>
              <a:buNone/>
              <a:defRPr>
                <a:solidFill>
                  <a:srgbClr val="0067B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2_Red/Gray Title Only">
  <p:cSld name="2_Red/Gray Title Only">
    <p:bg>
      <p:bgPr>
        <a:solidFill>
          <a:srgbClr val="E7E7E5"/>
        </a:solidFill>
        <a:effectLst/>
      </p:bgPr>
    </p:bg>
    <p:spTree>
      <p:nvGrpSpPr>
        <p:cNvPr id="1" name="Shape 376"/>
        <p:cNvGrpSpPr/>
        <p:nvPr/>
      </p:nvGrpSpPr>
      <p:grpSpPr>
        <a:xfrm>
          <a:off x="0" y="0"/>
          <a:ext cx="0" cy="0"/>
          <a:chOff x="0" y="0"/>
          <a:chExt cx="0" cy="0"/>
        </a:xfrm>
      </p:grpSpPr>
      <p:sp>
        <p:nvSpPr>
          <p:cNvPr id="377" name="Google Shape;377;g104416603e9_2_181"/>
          <p:cNvSpPr>
            <a:spLocks noGrp="1"/>
          </p:cNvSpPr>
          <p:nvPr>
            <p:ph type="pic" idx="2"/>
          </p:nvPr>
        </p:nvSpPr>
        <p:spPr>
          <a:xfrm>
            <a:off x="152400" y="203682"/>
            <a:ext cx="4419600" cy="6450634"/>
          </a:xfrm>
          <a:prstGeom prst="rect">
            <a:avLst/>
          </a:prstGeom>
          <a:solidFill>
            <a:schemeClr val="lt1"/>
          </a:solidFill>
          <a:ln>
            <a:noFill/>
          </a:ln>
        </p:spPr>
      </p:sp>
      <p:sp>
        <p:nvSpPr>
          <p:cNvPr id="378" name="Google Shape;378;g104416603e9_2_181"/>
          <p:cNvSpPr txBox="1">
            <a:spLocks noGrp="1"/>
          </p:cNvSpPr>
          <p:nvPr>
            <p:ph type="dt" idx="10"/>
          </p:nvPr>
        </p:nvSpPr>
        <p:spPr>
          <a:xfrm>
            <a:off x="152400" y="6408096"/>
            <a:ext cx="2133600" cy="246221"/>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sz="600" b="0" i="0">
                <a:solidFill>
                  <a:schemeClr val="lt1"/>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9" name="Google Shape;379;g104416603e9_2_181"/>
          <p:cNvSpPr txBox="1">
            <a:spLocks noGrp="1"/>
          </p:cNvSpPr>
          <p:nvPr>
            <p:ph type="sldNum" idx="12"/>
          </p:nvPr>
        </p:nvSpPr>
        <p:spPr>
          <a:xfrm>
            <a:off x="6858000" y="6408096"/>
            <a:ext cx="2133600" cy="246221"/>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380" name="Google Shape;380;g104416603e9_2_181"/>
          <p:cNvSpPr txBox="1">
            <a:spLocks noGrp="1"/>
          </p:cNvSpPr>
          <p:nvPr>
            <p:ph type="body" idx="1"/>
          </p:nvPr>
        </p:nvSpPr>
        <p:spPr>
          <a:xfrm rot="-5400000">
            <a:off x="3108068" y="1482949"/>
            <a:ext cx="2743200" cy="184666"/>
          </a:xfrm>
          <a:prstGeom prst="rect">
            <a:avLst/>
          </a:prstGeom>
          <a:noFill/>
          <a:ln>
            <a:noFill/>
          </a:ln>
        </p:spPr>
        <p:txBody>
          <a:bodyPr spcFirstLastPara="1" wrap="square" lIns="91425" tIns="45700" rIns="91425" bIns="45700" anchor="t" anchorCtr="0">
            <a:spAutoFit/>
          </a:bodyPr>
          <a:lstStyle>
            <a:lvl1pPr marL="457200" lvl="0" indent="-228600" algn="r">
              <a:lnSpc>
                <a:spcPct val="100000"/>
              </a:lnSpc>
              <a:spcBef>
                <a:spcPts val="0"/>
              </a:spcBef>
              <a:spcAft>
                <a:spcPts val="0"/>
              </a:spcAft>
              <a:buClr>
                <a:srgbClr val="FFFFFF"/>
              </a:buClr>
              <a:buSzPts val="600"/>
              <a:buNone/>
              <a:defRPr sz="600">
                <a:solidFill>
                  <a:srgbClr val="FFFFFF"/>
                </a:solidFill>
              </a:defRPr>
            </a:lvl1pPr>
            <a:lvl2pPr marL="914400" lvl="1" indent="-228600" algn="l">
              <a:lnSpc>
                <a:spcPct val="100000"/>
              </a:lnSpc>
              <a:spcBef>
                <a:spcPts val="800"/>
              </a:spcBef>
              <a:spcAft>
                <a:spcPts val="0"/>
              </a:spcAft>
              <a:buClr>
                <a:schemeClr val="lt1"/>
              </a:buClr>
              <a:buSzPts val="1800"/>
              <a:buNone/>
              <a:defRPr sz="1800">
                <a:solidFill>
                  <a:schemeClr val="lt1"/>
                </a:solidFill>
              </a:defRPr>
            </a:lvl2pPr>
            <a:lvl3pPr marL="1371600" lvl="2" indent="-228600" algn="l">
              <a:lnSpc>
                <a:spcPct val="100000"/>
              </a:lnSpc>
              <a:spcBef>
                <a:spcPts val="800"/>
              </a:spcBef>
              <a:spcAft>
                <a:spcPts val="0"/>
              </a:spcAft>
              <a:buClr>
                <a:schemeClr val="lt1"/>
              </a:buClr>
              <a:buSzPts val="1600"/>
              <a:buNone/>
              <a:defRPr sz="1600">
                <a:solidFill>
                  <a:schemeClr val="lt1"/>
                </a:solidFill>
              </a:defRPr>
            </a:lvl3pPr>
            <a:lvl4pPr marL="1828800" lvl="3" indent="-228600" algn="l">
              <a:lnSpc>
                <a:spcPct val="100000"/>
              </a:lnSpc>
              <a:spcBef>
                <a:spcPts val="280"/>
              </a:spcBef>
              <a:spcAft>
                <a:spcPts val="0"/>
              </a:spcAft>
              <a:buClr>
                <a:schemeClr val="lt1"/>
              </a:buClr>
              <a:buSzPts val="1400"/>
              <a:buNone/>
              <a:defRPr sz="1400">
                <a:solidFill>
                  <a:schemeClr val="lt1"/>
                </a:solidFill>
              </a:defRPr>
            </a:lvl4pPr>
            <a:lvl5pPr marL="2286000" lvl="4" indent="-228600" algn="l">
              <a:lnSpc>
                <a:spcPct val="100000"/>
              </a:lnSpc>
              <a:spcBef>
                <a:spcPts val="240"/>
              </a:spcBef>
              <a:spcAft>
                <a:spcPts val="0"/>
              </a:spcAft>
              <a:buClr>
                <a:schemeClr val="lt1"/>
              </a:buClr>
              <a:buSzPts val="1200"/>
              <a:buNone/>
              <a:defRPr sz="1200">
                <a:solidFill>
                  <a:schemeClr val="lt1"/>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81" name="Google Shape;381;g104416603e9_2_181"/>
          <p:cNvSpPr txBox="1">
            <a:spLocks noGrp="1"/>
          </p:cNvSpPr>
          <p:nvPr>
            <p:ph type="title"/>
          </p:nvPr>
        </p:nvSpPr>
        <p:spPr>
          <a:xfrm>
            <a:off x="4877104" y="2894859"/>
            <a:ext cx="3885896" cy="1107995"/>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Clr>
                <a:srgbClr val="0067B9"/>
              </a:buClr>
              <a:buSzPts val="2400"/>
              <a:buFont typeface="Gill Sans"/>
              <a:buNone/>
              <a:defRPr>
                <a:solidFill>
                  <a:srgbClr val="0067B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3_Red/Gray 1 Content">
  <p:cSld name="3_Red/Gray 1 Content">
    <p:bg>
      <p:bgPr>
        <a:solidFill>
          <a:schemeClr val="lt1"/>
        </a:solidFill>
        <a:effectLst/>
      </p:bgPr>
    </p:bg>
    <p:spTree>
      <p:nvGrpSpPr>
        <p:cNvPr id="1" name="Shape 382"/>
        <p:cNvGrpSpPr/>
        <p:nvPr/>
      </p:nvGrpSpPr>
      <p:grpSpPr>
        <a:xfrm>
          <a:off x="0" y="0"/>
          <a:ext cx="0" cy="0"/>
          <a:chOff x="0" y="0"/>
          <a:chExt cx="0" cy="0"/>
        </a:xfrm>
      </p:grpSpPr>
      <p:sp>
        <p:nvSpPr>
          <p:cNvPr id="383" name="Google Shape;383;g104416603e9_2_187"/>
          <p:cNvSpPr txBox="1">
            <a:spLocks noGrp="1"/>
          </p:cNvSpPr>
          <p:nvPr>
            <p:ph type="dt" idx="10"/>
          </p:nvPr>
        </p:nvSpPr>
        <p:spPr>
          <a:xfrm>
            <a:off x="152400" y="6408096"/>
            <a:ext cx="2133600" cy="246221"/>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sz="600" b="0" i="0">
                <a:solidFill>
                  <a:srgbClr val="6C6463"/>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4" name="Google Shape;384;g104416603e9_2_187"/>
          <p:cNvSpPr txBox="1">
            <a:spLocks noGrp="1"/>
          </p:cNvSpPr>
          <p:nvPr>
            <p:ph type="ftr" idx="11"/>
          </p:nvPr>
        </p:nvSpPr>
        <p:spPr>
          <a:xfrm>
            <a:off x="3124200" y="6408096"/>
            <a:ext cx="2895600" cy="246221"/>
          </a:xfrm>
          <a:prstGeom prst="rect">
            <a:avLst/>
          </a:prstGeom>
          <a:noFill/>
          <a:ln>
            <a:noFill/>
          </a:ln>
        </p:spPr>
        <p:txBody>
          <a:bodyPr spcFirstLastPara="1" wrap="square" lIns="91425" tIns="45700" rIns="91425" bIns="45700" anchor="ctr" anchorCtr="0">
            <a:spAutoFit/>
          </a:bodyPr>
          <a:lstStyle>
            <a:lvl1pPr lvl="0" algn="ctr">
              <a:lnSpc>
                <a:spcPct val="100000"/>
              </a:lnSpc>
              <a:spcBef>
                <a:spcPts val="0"/>
              </a:spcBef>
              <a:spcAft>
                <a:spcPts val="0"/>
              </a:spcAft>
              <a:buSzPts val="1400"/>
              <a:buNone/>
              <a:defRPr sz="600" b="0" i="0">
                <a:solidFill>
                  <a:srgbClr val="6C6463"/>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5" name="Google Shape;385;g104416603e9_2_187"/>
          <p:cNvSpPr txBox="1">
            <a:spLocks noGrp="1"/>
          </p:cNvSpPr>
          <p:nvPr>
            <p:ph type="sldNum" idx="12"/>
          </p:nvPr>
        </p:nvSpPr>
        <p:spPr>
          <a:xfrm>
            <a:off x="6858000" y="6408096"/>
            <a:ext cx="2133600" cy="246221"/>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386" name="Google Shape;386;g104416603e9_2_187"/>
          <p:cNvSpPr txBox="1">
            <a:spLocks noGrp="1"/>
          </p:cNvSpPr>
          <p:nvPr>
            <p:ph type="title"/>
          </p:nvPr>
        </p:nvSpPr>
        <p:spPr>
          <a:xfrm>
            <a:off x="686104" y="903314"/>
            <a:ext cx="7772400" cy="61065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0067B9"/>
              </a:buClr>
              <a:buSzPts val="2400"/>
              <a:buFont typeface="Gill Sans"/>
              <a:buNone/>
              <a:defRPr>
                <a:solidFill>
                  <a:srgbClr val="0067B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7" name="Google Shape;387;g104416603e9_2_187"/>
          <p:cNvSpPr txBox="1">
            <a:spLocks noGrp="1"/>
          </p:cNvSpPr>
          <p:nvPr>
            <p:ph type="body" idx="1"/>
          </p:nvPr>
        </p:nvSpPr>
        <p:spPr>
          <a:xfrm>
            <a:off x="685800" y="1715549"/>
            <a:ext cx="7772400" cy="4233230"/>
          </a:xfrm>
          <a:prstGeom prst="rect">
            <a:avLst/>
          </a:prstGeom>
          <a:noFill/>
          <a:ln>
            <a:noFill/>
          </a:ln>
        </p:spPr>
        <p:txBody>
          <a:bodyPr spcFirstLastPara="1" wrap="square" lIns="91425" tIns="45700" rIns="91425" bIns="45700" anchor="t" anchorCtr="0">
            <a:normAutofit/>
          </a:bodyPr>
          <a:lstStyle>
            <a:lvl1pPr marL="457200" marR="0" lvl="0" indent="-330200" algn="l">
              <a:lnSpc>
                <a:spcPct val="100000"/>
              </a:lnSpc>
              <a:spcBef>
                <a:spcPts val="0"/>
              </a:spcBef>
              <a:spcAft>
                <a:spcPts val="0"/>
              </a:spcAft>
              <a:buClr>
                <a:srgbClr val="6C6463"/>
              </a:buClr>
              <a:buSzPts val="1600"/>
              <a:buFont typeface="Arial"/>
              <a:buChar char="•"/>
              <a:defRPr/>
            </a:lvl1pPr>
            <a:lvl2pPr marL="914400" lvl="1" indent="-342900" algn="l">
              <a:lnSpc>
                <a:spcPct val="100000"/>
              </a:lnSpc>
              <a:spcBef>
                <a:spcPts val="800"/>
              </a:spcBef>
              <a:spcAft>
                <a:spcPts val="0"/>
              </a:spcAft>
              <a:buClr>
                <a:srgbClr val="6C6463"/>
              </a:buClr>
              <a:buSzPts val="1800"/>
              <a:buChar char="–"/>
              <a:defRPr/>
            </a:lvl2pPr>
            <a:lvl3pPr marL="1371600" lvl="2" indent="-342900" algn="l">
              <a:lnSpc>
                <a:spcPct val="100000"/>
              </a:lnSpc>
              <a:spcBef>
                <a:spcPts val="800"/>
              </a:spcBef>
              <a:spcAft>
                <a:spcPts val="0"/>
              </a:spcAft>
              <a:buClr>
                <a:srgbClr val="6C6463"/>
              </a:buClr>
              <a:buSzPts val="1800"/>
              <a:buChar char="•"/>
              <a:defRPr/>
            </a:lvl3pPr>
            <a:lvl4pPr marL="1828800" lvl="3" indent="-342900" algn="l">
              <a:lnSpc>
                <a:spcPct val="100000"/>
              </a:lnSpc>
              <a:spcBef>
                <a:spcPts val="360"/>
              </a:spcBef>
              <a:spcAft>
                <a:spcPts val="0"/>
              </a:spcAft>
              <a:buClr>
                <a:srgbClr val="6C6463"/>
              </a:buClr>
              <a:buSzPts val="1800"/>
              <a:buChar char="–"/>
              <a:defRPr/>
            </a:lvl4pPr>
            <a:lvl5pPr marL="2286000" lvl="4" indent="-342900" algn="l">
              <a:lnSpc>
                <a:spcPct val="100000"/>
              </a:lnSpc>
              <a:spcBef>
                <a:spcPts val="360"/>
              </a:spcBef>
              <a:spcAft>
                <a:spcPts val="0"/>
              </a:spcAft>
              <a:buClr>
                <a:srgbClr val="6C6463"/>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3_Red/Gray 2 Content">
  <p:cSld name="3_Red/Gray 2 Content">
    <p:bg>
      <p:bgPr>
        <a:solidFill>
          <a:schemeClr val="lt1"/>
        </a:solidFill>
        <a:effectLst/>
      </p:bgPr>
    </p:bg>
    <p:spTree>
      <p:nvGrpSpPr>
        <p:cNvPr id="1" name="Shape 388"/>
        <p:cNvGrpSpPr/>
        <p:nvPr/>
      </p:nvGrpSpPr>
      <p:grpSpPr>
        <a:xfrm>
          <a:off x="0" y="0"/>
          <a:ext cx="0" cy="0"/>
          <a:chOff x="0" y="0"/>
          <a:chExt cx="0" cy="0"/>
        </a:xfrm>
      </p:grpSpPr>
      <p:sp>
        <p:nvSpPr>
          <p:cNvPr id="389" name="Google Shape;389;g104416603e9_2_193"/>
          <p:cNvSpPr txBox="1">
            <a:spLocks noGrp="1"/>
          </p:cNvSpPr>
          <p:nvPr>
            <p:ph type="body" idx="1"/>
          </p:nvPr>
        </p:nvSpPr>
        <p:spPr>
          <a:xfrm>
            <a:off x="686104" y="1715549"/>
            <a:ext cx="3809696" cy="4233230"/>
          </a:xfrm>
          <a:prstGeom prst="rect">
            <a:avLst/>
          </a:prstGeom>
          <a:noFill/>
          <a:ln>
            <a:noFill/>
          </a:ln>
        </p:spPr>
        <p:txBody>
          <a:bodyPr spcFirstLastPara="1" wrap="square" lIns="91425" tIns="45700" rIns="91425" bIns="45700" anchor="t" anchorCtr="0">
            <a:normAutofit/>
          </a:bodyPr>
          <a:lstStyle>
            <a:lvl1pPr marL="457200" lvl="0" indent="-330200" algn="l">
              <a:lnSpc>
                <a:spcPct val="100000"/>
              </a:lnSpc>
              <a:spcBef>
                <a:spcPts val="0"/>
              </a:spcBef>
              <a:spcAft>
                <a:spcPts val="0"/>
              </a:spcAft>
              <a:buClr>
                <a:srgbClr val="6C6463"/>
              </a:buClr>
              <a:buSzPts val="1600"/>
              <a:buChar char="•"/>
              <a:defRPr sz="1600">
                <a:solidFill>
                  <a:srgbClr val="6C6463"/>
                </a:solidFill>
              </a:defRPr>
            </a:lvl1pPr>
            <a:lvl2pPr marL="914400" lvl="1" indent="-330200" algn="l">
              <a:lnSpc>
                <a:spcPct val="100000"/>
              </a:lnSpc>
              <a:spcBef>
                <a:spcPts val="800"/>
              </a:spcBef>
              <a:spcAft>
                <a:spcPts val="0"/>
              </a:spcAft>
              <a:buClr>
                <a:srgbClr val="6C6463"/>
              </a:buClr>
              <a:buSzPts val="1600"/>
              <a:buChar char="–"/>
              <a:defRPr sz="1600">
                <a:solidFill>
                  <a:srgbClr val="6C6463"/>
                </a:solidFill>
              </a:defRPr>
            </a:lvl2pPr>
            <a:lvl3pPr marL="1371600" lvl="2" indent="-330200" algn="l">
              <a:lnSpc>
                <a:spcPct val="100000"/>
              </a:lnSpc>
              <a:spcBef>
                <a:spcPts val="800"/>
              </a:spcBef>
              <a:spcAft>
                <a:spcPts val="0"/>
              </a:spcAft>
              <a:buClr>
                <a:srgbClr val="6C6463"/>
              </a:buClr>
              <a:buSzPts val="1600"/>
              <a:buChar char="•"/>
              <a:defRPr sz="1600">
                <a:solidFill>
                  <a:srgbClr val="6C6463"/>
                </a:solidFill>
              </a:defRPr>
            </a:lvl3pPr>
            <a:lvl4pPr marL="1828800" lvl="3" indent="-317500" algn="l">
              <a:lnSpc>
                <a:spcPct val="100000"/>
              </a:lnSpc>
              <a:spcBef>
                <a:spcPts val="280"/>
              </a:spcBef>
              <a:spcAft>
                <a:spcPts val="0"/>
              </a:spcAft>
              <a:buClr>
                <a:srgbClr val="6C6463"/>
              </a:buClr>
              <a:buSzPts val="1400"/>
              <a:buChar char="–"/>
              <a:defRPr sz="1400">
                <a:solidFill>
                  <a:srgbClr val="6C6463"/>
                </a:solidFill>
              </a:defRPr>
            </a:lvl4pPr>
            <a:lvl5pPr marL="2286000" lvl="4" indent="-330200" algn="l">
              <a:lnSpc>
                <a:spcPct val="100000"/>
              </a:lnSpc>
              <a:spcBef>
                <a:spcPts val="320"/>
              </a:spcBef>
              <a:spcAft>
                <a:spcPts val="0"/>
              </a:spcAft>
              <a:buClr>
                <a:srgbClr val="6C6463"/>
              </a:buClr>
              <a:buSzPts val="1600"/>
              <a:buChar char="»"/>
              <a:defRPr sz="1600">
                <a:solidFill>
                  <a:srgbClr val="6C6463"/>
                </a:solidFill>
              </a:defRPr>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90" name="Google Shape;390;g104416603e9_2_193"/>
          <p:cNvSpPr txBox="1">
            <a:spLocks noGrp="1"/>
          </p:cNvSpPr>
          <p:nvPr>
            <p:ph type="body" idx="2"/>
          </p:nvPr>
        </p:nvSpPr>
        <p:spPr>
          <a:xfrm>
            <a:off x="4648200" y="1715549"/>
            <a:ext cx="3810304" cy="4233230"/>
          </a:xfrm>
          <a:prstGeom prst="rect">
            <a:avLst/>
          </a:prstGeom>
          <a:noFill/>
          <a:ln>
            <a:noFill/>
          </a:ln>
        </p:spPr>
        <p:txBody>
          <a:bodyPr spcFirstLastPara="1" wrap="square" lIns="91425" tIns="45700" rIns="91425" bIns="45700" anchor="t" anchorCtr="0">
            <a:normAutofit/>
          </a:bodyPr>
          <a:lstStyle>
            <a:lvl1pPr marL="457200" lvl="0" indent="-330200" algn="l">
              <a:lnSpc>
                <a:spcPct val="100000"/>
              </a:lnSpc>
              <a:spcBef>
                <a:spcPts val="0"/>
              </a:spcBef>
              <a:spcAft>
                <a:spcPts val="0"/>
              </a:spcAft>
              <a:buClr>
                <a:srgbClr val="6C6463"/>
              </a:buClr>
              <a:buSzPts val="1600"/>
              <a:buChar char="•"/>
              <a:defRPr sz="1600">
                <a:solidFill>
                  <a:srgbClr val="6C6463"/>
                </a:solidFill>
              </a:defRPr>
            </a:lvl1pPr>
            <a:lvl2pPr marL="914400" lvl="1" indent="-330200" algn="l">
              <a:lnSpc>
                <a:spcPct val="100000"/>
              </a:lnSpc>
              <a:spcBef>
                <a:spcPts val="800"/>
              </a:spcBef>
              <a:spcAft>
                <a:spcPts val="0"/>
              </a:spcAft>
              <a:buClr>
                <a:srgbClr val="6C6463"/>
              </a:buClr>
              <a:buSzPts val="1600"/>
              <a:buChar char="–"/>
              <a:defRPr sz="1600">
                <a:solidFill>
                  <a:srgbClr val="6C6463"/>
                </a:solidFill>
              </a:defRPr>
            </a:lvl2pPr>
            <a:lvl3pPr marL="1371600" lvl="2" indent="-330200" algn="l">
              <a:lnSpc>
                <a:spcPct val="100000"/>
              </a:lnSpc>
              <a:spcBef>
                <a:spcPts val="800"/>
              </a:spcBef>
              <a:spcAft>
                <a:spcPts val="0"/>
              </a:spcAft>
              <a:buClr>
                <a:srgbClr val="6C6463"/>
              </a:buClr>
              <a:buSzPts val="1600"/>
              <a:buChar char="•"/>
              <a:defRPr sz="1600">
                <a:solidFill>
                  <a:srgbClr val="6C6463"/>
                </a:solidFill>
              </a:defRPr>
            </a:lvl3pPr>
            <a:lvl4pPr marL="1828800" lvl="3" indent="-317500" algn="l">
              <a:lnSpc>
                <a:spcPct val="100000"/>
              </a:lnSpc>
              <a:spcBef>
                <a:spcPts val="280"/>
              </a:spcBef>
              <a:spcAft>
                <a:spcPts val="0"/>
              </a:spcAft>
              <a:buClr>
                <a:srgbClr val="6C6463"/>
              </a:buClr>
              <a:buSzPts val="1400"/>
              <a:buChar char="–"/>
              <a:defRPr sz="1400">
                <a:solidFill>
                  <a:srgbClr val="6C6463"/>
                </a:solidFill>
              </a:defRPr>
            </a:lvl4pPr>
            <a:lvl5pPr marL="2286000" lvl="4" indent="-330200" algn="l">
              <a:lnSpc>
                <a:spcPct val="100000"/>
              </a:lnSpc>
              <a:spcBef>
                <a:spcPts val="320"/>
              </a:spcBef>
              <a:spcAft>
                <a:spcPts val="0"/>
              </a:spcAft>
              <a:buClr>
                <a:srgbClr val="6C6463"/>
              </a:buClr>
              <a:buSzPts val="1600"/>
              <a:buChar char="»"/>
              <a:defRPr sz="1600">
                <a:solidFill>
                  <a:srgbClr val="6C6463"/>
                </a:solidFill>
              </a:defRPr>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91" name="Google Shape;391;g104416603e9_2_193"/>
          <p:cNvSpPr txBox="1">
            <a:spLocks noGrp="1"/>
          </p:cNvSpPr>
          <p:nvPr>
            <p:ph type="dt" idx="10"/>
          </p:nvPr>
        </p:nvSpPr>
        <p:spPr>
          <a:xfrm>
            <a:off x="152400" y="6408096"/>
            <a:ext cx="2133600" cy="246221"/>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a:solidFill>
                  <a:srgbClr val="6C646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2" name="Google Shape;392;g104416603e9_2_193"/>
          <p:cNvSpPr txBox="1">
            <a:spLocks noGrp="1"/>
          </p:cNvSpPr>
          <p:nvPr>
            <p:ph type="ftr" idx="11"/>
          </p:nvPr>
        </p:nvSpPr>
        <p:spPr>
          <a:xfrm>
            <a:off x="3124200" y="6408096"/>
            <a:ext cx="2895600" cy="246221"/>
          </a:xfrm>
          <a:prstGeom prst="rect">
            <a:avLst/>
          </a:prstGeom>
          <a:noFill/>
          <a:ln>
            <a:noFill/>
          </a:ln>
        </p:spPr>
        <p:txBody>
          <a:bodyPr spcFirstLastPara="1" wrap="square" lIns="91425" tIns="45700" rIns="91425" bIns="45700" anchor="ctr" anchorCtr="0">
            <a:spAutoFit/>
          </a:bodyPr>
          <a:lstStyle>
            <a:lvl1pPr lvl="0" algn="ctr">
              <a:lnSpc>
                <a:spcPct val="100000"/>
              </a:lnSpc>
              <a:spcBef>
                <a:spcPts val="0"/>
              </a:spcBef>
              <a:spcAft>
                <a:spcPts val="0"/>
              </a:spcAft>
              <a:buSzPts val="1400"/>
              <a:buNone/>
              <a:defRPr>
                <a:solidFill>
                  <a:srgbClr val="6C646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3" name="Google Shape;393;g104416603e9_2_193"/>
          <p:cNvSpPr txBox="1">
            <a:spLocks noGrp="1"/>
          </p:cNvSpPr>
          <p:nvPr>
            <p:ph type="sldNum" idx="12"/>
          </p:nvPr>
        </p:nvSpPr>
        <p:spPr>
          <a:xfrm>
            <a:off x="6858000" y="6408096"/>
            <a:ext cx="2133600" cy="246221"/>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394" name="Google Shape;394;g104416603e9_2_193"/>
          <p:cNvSpPr txBox="1">
            <a:spLocks noGrp="1"/>
          </p:cNvSpPr>
          <p:nvPr>
            <p:ph type="title"/>
          </p:nvPr>
        </p:nvSpPr>
        <p:spPr>
          <a:xfrm>
            <a:off x="686104" y="898413"/>
            <a:ext cx="7772400" cy="615554"/>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0067B9"/>
              </a:buClr>
              <a:buSzPts val="2400"/>
              <a:buFont typeface="Gill Sans"/>
              <a:buNone/>
              <a:defRPr>
                <a:solidFill>
                  <a:srgbClr val="0067B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3_Red/Gray 3 Content">
  <p:cSld name="3_Red/Gray 3 Content">
    <p:bg>
      <p:bgPr>
        <a:solidFill>
          <a:schemeClr val="lt1"/>
        </a:solidFill>
        <a:effectLst/>
      </p:bgPr>
    </p:bg>
    <p:spTree>
      <p:nvGrpSpPr>
        <p:cNvPr id="1" name="Shape 395"/>
        <p:cNvGrpSpPr/>
        <p:nvPr/>
      </p:nvGrpSpPr>
      <p:grpSpPr>
        <a:xfrm>
          <a:off x="0" y="0"/>
          <a:ext cx="0" cy="0"/>
          <a:chOff x="0" y="0"/>
          <a:chExt cx="0" cy="0"/>
        </a:xfrm>
      </p:grpSpPr>
      <p:sp>
        <p:nvSpPr>
          <p:cNvPr id="396" name="Google Shape;396;g104416603e9_2_200"/>
          <p:cNvSpPr txBox="1">
            <a:spLocks noGrp="1"/>
          </p:cNvSpPr>
          <p:nvPr>
            <p:ph type="body" idx="1"/>
          </p:nvPr>
        </p:nvSpPr>
        <p:spPr>
          <a:xfrm>
            <a:off x="686104" y="1715549"/>
            <a:ext cx="2514296" cy="4233230"/>
          </a:xfrm>
          <a:prstGeom prst="rect">
            <a:avLst/>
          </a:prstGeom>
          <a:noFill/>
          <a:ln>
            <a:noFill/>
          </a:ln>
        </p:spPr>
        <p:txBody>
          <a:bodyPr spcFirstLastPara="1" wrap="square" lIns="91425" tIns="45700" rIns="91425" bIns="45700" anchor="t" anchorCtr="0">
            <a:normAutofit/>
          </a:bodyPr>
          <a:lstStyle>
            <a:lvl1pPr marL="457200" lvl="0" indent="-330200" algn="l">
              <a:lnSpc>
                <a:spcPct val="100000"/>
              </a:lnSpc>
              <a:spcBef>
                <a:spcPts val="0"/>
              </a:spcBef>
              <a:spcAft>
                <a:spcPts val="0"/>
              </a:spcAft>
              <a:buClr>
                <a:srgbClr val="6C6463"/>
              </a:buClr>
              <a:buSzPts val="1600"/>
              <a:buChar char="•"/>
              <a:defRPr sz="1600">
                <a:solidFill>
                  <a:srgbClr val="6C6463"/>
                </a:solidFill>
              </a:defRPr>
            </a:lvl1pPr>
            <a:lvl2pPr marL="914400" lvl="1" indent="-330200" algn="l">
              <a:lnSpc>
                <a:spcPct val="100000"/>
              </a:lnSpc>
              <a:spcBef>
                <a:spcPts val="800"/>
              </a:spcBef>
              <a:spcAft>
                <a:spcPts val="0"/>
              </a:spcAft>
              <a:buClr>
                <a:srgbClr val="6C6463"/>
              </a:buClr>
              <a:buSzPts val="1600"/>
              <a:buChar char="–"/>
              <a:defRPr sz="1600">
                <a:solidFill>
                  <a:srgbClr val="6C6463"/>
                </a:solidFill>
              </a:defRPr>
            </a:lvl2pPr>
            <a:lvl3pPr marL="1371600" lvl="2" indent="-330200" algn="l">
              <a:lnSpc>
                <a:spcPct val="100000"/>
              </a:lnSpc>
              <a:spcBef>
                <a:spcPts val="800"/>
              </a:spcBef>
              <a:spcAft>
                <a:spcPts val="0"/>
              </a:spcAft>
              <a:buClr>
                <a:srgbClr val="6C6463"/>
              </a:buClr>
              <a:buSzPts val="1600"/>
              <a:buChar char="•"/>
              <a:defRPr sz="1600">
                <a:solidFill>
                  <a:srgbClr val="6C6463"/>
                </a:solidFill>
              </a:defRPr>
            </a:lvl3pPr>
            <a:lvl4pPr marL="1828800" lvl="3" indent="-317500" algn="l">
              <a:lnSpc>
                <a:spcPct val="100000"/>
              </a:lnSpc>
              <a:spcBef>
                <a:spcPts val="280"/>
              </a:spcBef>
              <a:spcAft>
                <a:spcPts val="0"/>
              </a:spcAft>
              <a:buClr>
                <a:srgbClr val="6C6463"/>
              </a:buClr>
              <a:buSzPts val="1400"/>
              <a:buChar char="–"/>
              <a:defRPr sz="1400">
                <a:solidFill>
                  <a:srgbClr val="6C6463"/>
                </a:solidFill>
              </a:defRPr>
            </a:lvl4pPr>
            <a:lvl5pPr marL="2286000" lvl="4" indent="-330200" algn="l">
              <a:lnSpc>
                <a:spcPct val="100000"/>
              </a:lnSpc>
              <a:spcBef>
                <a:spcPts val="320"/>
              </a:spcBef>
              <a:spcAft>
                <a:spcPts val="0"/>
              </a:spcAft>
              <a:buClr>
                <a:srgbClr val="FFFFFF"/>
              </a:buClr>
              <a:buSzPts val="1600"/>
              <a:buChar char="»"/>
              <a:defRPr sz="1600">
                <a:solidFill>
                  <a:srgbClr val="FFFFFF"/>
                </a:solidFill>
              </a:defRPr>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97" name="Google Shape;397;g104416603e9_2_200"/>
          <p:cNvSpPr txBox="1">
            <a:spLocks noGrp="1"/>
          </p:cNvSpPr>
          <p:nvPr>
            <p:ph type="body" idx="2"/>
          </p:nvPr>
        </p:nvSpPr>
        <p:spPr>
          <a:xfrm>
            <a:off x="5943600" y="1715549"/>
            <a:ext cx="2514904" cy="4233230"/>
          </a:xfrm>
          <a:prstGeom prst="rect">
            <a:avLst/>
          </a:prstGeom>
          <a:noFill/>
          <a:ln>
            <a:noFill/>
          </a:ln>
        </p:spPr>
        <p:txBody>
          <a:bodyPr spcFirstLastPara="1" wrap="square" lIns="91425" tIns="45700" rIns="91425" bIns="45700" anchor="t" anchorCtr="0">
            <a:normAutofit/>
          </a:bodyPr>
          <a:lstStyle>
            <a:lvl1pPr marL="457200" lvl="0" indent="-330200" algn="l">
              <a:lnSpc>
                <a:spcPct val="100000"/>
              </a:lnSpc>
              <a:spcBef>
                <a:spcPts val="0"/>
              </a:spcBef>
              <a:spcAft>
                <a:spcPts val="0"/>
              </a:spcAft>
              <a:buClr>
                <a:srgbClr val="6C6463"/>
              </a:buClr>
              <a:buSzPts val="1600"/>
              <a:buChar char="•"/>
              <a:defRPr sz="1600">
                <a:solidFill>
                  <a:srgbClr val="6C6463"/>
                </a:solidFill>
              </a:defRPr>
            </a:lvl1pPr>
            <a:lvl2pPr marL="914400" lvl="1" indent="-330200" algn="l">
              <a:lnSpc>
                <a:spcPct val="100000"/>
              </a:lnSpc>
              <a:spcBef>
                <a:spcPts val="800"/>
              </a:spcBef>
              <a:spcAft>
                <a:spcPts val="0"/>
              </a:spcAft>
              <a:buClr>
                <a:srgbClr val="6C6463"/>
              </a:buClr>
              <a:buSzPts val="1600"/>
              <a:buChar char="–"/>
              <a:defRPr sz="1600">
                <a:solidFill>
                  <a:srgbClr val="6C6463"/>
                </a:solidFill>
              </a:defRPr>
            </a:lvl2pPr>
            <a:lvl3pPr marL="1371600" lvl="2" indent="-330200" algn="l">
              <a:lnSpc>
                <a:spcPct val="100000"/>
              </a:lnSpc>
              <a:spcBef>
                <a:spcPts val="800"/>
              </a:spcBef>
              <a:spcAft>
                <a:spcPts val="0"/>
              </a:spcAft>
              <a:buClr>
                <a:srgbClr val="6C6463"/>
              </a:buClr>
              <a:buSzPts val="1600"/>
              <a:buChar char="•"/>
              <a:defRPr sz="1600">
                <a:solidFill>
                  <a:srgbClr val="6C6463"/>
                </a:solidFill>
              </a:defRPr>
            </a:lvl3pPr>
            <a:lvl4pPr marL="1828800" lvl="3" indent="-317500" algn="l">
              <a:lnSpc>
                <a:spcPct val="100000"/>
              </a:lnSpc>
              <a:spcBef>
                <a:spcPts val="280"/>
              </a:spcBef>
              <a:spcAft>
                <a:spcPts val="0"/>
              </a:spcAft>
              <a:buClr>
                <a:srgbClr val="6C6463"/>
              </a:buClr>
              <a:buSzPts val="1400"/>
              <a:buChar char="–"/>
              <a:defRPr sz="1400">
                <a:solidFill>
                  <a:srgbClr val="6C6463"/>
                </a:solidFill>
              </a:defRPr>
            </a:lvl4pPr>
            <a:lvl5pPr marL="2286000" lvl="4" indent="-330200" algn="l">
              <a:lnSpc>
                <a:spcPct val="100000"/>
              </a:lnSpc>
              <a:spcBef>
                <a:spcPts val="320"/>
              </a:spcBef>
              <a:spcAft>
                <a:spcPts val="0"/>
              </a:spcAft>
              <a:buClr>
                <a:srgbClr val="FFFFFF"/>
              </a:buClr>
              <a:buSzPts val="1600"/>
              <a:buChar char="»"/>
              <a:defRPr sz="1600">
                <a:solidFill>
                  <a:srgbClr val="FFFFFF"/>
                </a:solidFill>
              </a:defRPr>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98" name="Google Shape;398;g104416603e9_2_200"/>
          <p:cNvSpPr txBox="1">
            <a:spLocks noGrp="1"/>
          </p:cNvSpPr>
          <p:nvPr>
            <p:ph type="dt" idx="10"/>
          </p:nvPr>
        </p:nvSpPr>
        <p:spPr>
          <a:xfrm>
            <a:off x="152400" y="6408096"/>
            <a:ext cx="2133600" cy="246221"/>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a:solidFill>
                  <a:srgbClr val="6C646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9" name="Google Shape;399;g104416603e9_2_200"/>
          <p:cNvSpPr txBox="1">
            <a:spLocks noGrp="1"/>
          </p:cNvSpPr>
          <p:nvPr>
            <p:ph type="ftr" idx="11"/>
          </p:nvPr>
        </p:nvSpPr>
        <p:spPr>
          <a:xfrm>
            <a:off x="3124200" y="6408096"/>
            <a:ext cx="2895600" cy="246221"/>
          </a:xfrm>
          <a:prstGeom prst="rect">
            <a:avLst/>
          </a:prstGeom>
          <a:noFill/>
          <a:ln>
            <a:noFill/>
          </a:ln>
        </p:spPr>
        <p:txBody>
          <a:bodyPr spcFirstLastPara="1" wrap="square" lIns="91425" tIns="45700" rIns="91425" bIns="45700" anchor="ctr" anchorCtr="0">
            <a:spAutoFit/>
          </a:bodyPr>
          <a:lstStyle>
            <a:lvl1pPr lvl="0" algn="ctr">
              <a:lnSpc>
                <a:spcPct val="100000"/>
              </a:lnSpc>
              <a:spcBef>
                <a:spcPts val="0"/>
              </a:spcBef>
              <a:spcAft>
                <a:spcPts val="0"/>
              </a:spcAft>
              <a:buSzPts val="1400"/>
              <a:buNone/>
              <a:defRPr>
                <a:solidFill>
                  <a:srgbClr val="6C646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0" name="Google Shape;400;g104416603e9_2_200"/>
          <p:cNvSpPr txBox="1">
            <a:spLocks noGrp="1"/>
          </p:cNvSpPr>
          <p:nvPr>
            <p:ph type="sldNum" idx="12"/>
          </p:nvPr>
        </p:nvSpPr>
        <p:spPr>
          <a:xfrm>
            <a:off x="6858000" y="6408096"/>
            <a:ext cx="2133600" cy="246221"/>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401" name="Google Shape;401;g104416603e9_2_200"/>
          <p:cNvSpPr txBox="1">
            <a:spLocks noGrp="1"/>
          </p:cNvSpPr>
          <p:nvPr>
            <p:ph type="body" idx="3"/>
          </p:nvPr>
        </p:nvSpPr>
        <p:spPr>
          <a:xfrm>
            <a:off x="3314548" y="1715549"/>
            <a:ext cx="2514904" cy="4233230"/>
          </a:xfrm>
          <a:prstGeom prst="rect">
            <a:avLst/>
          </a:prstGeom>
          <a:noFill/>
          <a:ln>
            <a:noFill/>
          </a:ln>
        </p:spPr>
        <p:txBody>
          <a:bodyPr spcFirstLastPara="1" wrap="square" lIns="91425" tIns="45700" rIns="91425" bIns="45700" anchor="t" anchorCtr="0">
            <a:normAutofit/>
          </a:bodyPr>
          <a:lstStyle>
            <a:lvl1pPr marL="457200" lvl="0" indent="-330200" algn="l">
              <a:lnSpc>
                <a:spcPct val="100000"/>
              </a:lnSpc>
              <a:spcBef>
                <a:spcPts val="0"/>
              </a:spcBef>
              <a:spcAft>
                <a:spcPts val="0"/>
              </a:spcAft>
              <a:buClr>
                <a:srgbClr val="6C6463"/>
              </a:buClr>
              <a:buSzPts val="1600"/>
              <a:buChar char="•"/>
              <a:defRPr sz="1600">
                <a:solidFill>
                  <a:srgbClr val="6C6463"/>
                </a:solidFill>
              </a:defRPr>
            </a:lvl1pPr>
            <a:lvl2pPr marL="914400" lvl="1" indent="-330200" algn="l">
              <a:lnSpc>
                <a:spcPct val="100000"/>
              </a:lnSpc>
              <a:spcBef>
                <a:spcPts val="800"/>
              </a:spcBef>
              <a:spcAft>
                <a:spcPts val="0"/>
              </a:spcAft>
              <a:buClr>
                <a:srgbClr val="6C6463"/>
              </a:buClr>
              <a:buSzPts val="1600"/>
              <a:buChar char="–"/>
              <a:defRPr sz="1600">
                <a:solidFill>
                  <a:srgbClr val="6C6463"/>
                </a:solidFill>
              </a:defRPr>
            </a:lvl2pPr>
            <a:lvl3pPr marL="1371600" lvl="2" indent="-330200" algn="l">
              <a:lnSpc>
                <a:spcPct val="100000"/>
              </a:lnSpc>
              <a:spcBef>
                <a:spcPts val="800"/>
              </a:spcBef>
              <a:spcAft>
                <a:spcPts val="0"/>
              </a:spcAft>
              <a:buClr>
                <a:srgbClr val="6C6463"/>
              </a:buClr>
              <a:buSzPts val="1600"/>
              <a:buChar char="•"/>
              <a:defRPr sz="1600">
                <a:solidFill>
                  <a:srgbClr val="6C6463"/>
                </a:solidFill>
              </a:defRPr>
            </a:lvl3pPr>
            <a:lvl4pPr marL="1828800" lvl="3" indent="-317500" algn="l">
              <a:lnSpc>
                <a:spcPct val="100000"/>
              </a:lnSpc>
              <a:spcBef>
                <a:spcPts val="280"/>
              </a:spcBef>
              <a:spcAft>
                <a:spcPts val="0"/>
              </a:spcAft>
              <a:buClr>
                <a:srgbClr val="6C6463"/>
              </a:buClr>
              <a:buSzPts val="1400"/>
              <a:buChar char="–"/>
              <a:defRPr sz="1400">
                <a:solidFill>
                  <a:srgbClr val="6C6463"/>
                </a:solidFill>
              </a:defRPr>
            </a:lvl4pPr>
            <a:lvl5pPr marL="2286000" lvl="4" indent="-330200" algn="l">
              <a:lnSpc>
                <a:spcPct val="100000"/>
              </a:lnSpc>
              <a:spcBef>
                <a:spcPts val="320"/>
              </a:spcBef>
              <a:spcAft>
                <a:spcPts val="0"/>
              </a:spcAft>
              <a:buClr>
                <a:srgbClr val="FFFFFF"/>
              </a:buClr>
              <a:buSzPts val="1600"/>
              <a:buChar char="»"/>
              <a:defRPr sz="1600">
                <a:solidFill>
                  <a:srgbClr val="FFFFFF"/>
                </a:solidFill>
              </a:defRPr>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02" name="Google Shape;402;g104416603e9_2_200"/>
          <p:cNvSpPr txBox="1">
            <a:spLocks noGrp="1"/>
          </p:cNvSpPr>
          <p:nvPr>
            <p:ph type="title"/>
          </p:nvPr>
        </p:nvSpPr>
        <p:spPr>
          <a:xfrm>
            <a:off x="686104" y="898413"/>
            <a:ext cx="7772400" cy="615554"/>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0067B9"/>
              </a:buClr>
              <a:buSzPts val="2400"/>
              <a:buFont typeface="Gill Sans"/>
              <a:buNone/>
              <a:defRPr>
                <a:solidFill>
                  <a:srgbClr val="0067B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Red/Gray 2 Content">
  <p:cSld name="Red/Gray 2 Content">
    <p:spTree>
      <p:nvGrpSpPr>
        <p:cNvPr id="1" name="Shape 35"/>
        <p:cNvGrpSpPr/>
        <p:nvPr/>
      </p:nvGrpSpPr>
      <p:grpSpPr>
        <a:xfrm>
          <a:off x="0" y="0"/>
          <a:ext cx="0" cy="0"/>
          <a:chOff x="0" y="0"/>
          <a:chExt cx="0" cy="0"/>
        </a:xfrm>
      </p:grpSpPr>
      <p:sp>
        <p:nvSpPr>
          <p:cNvPr id="36" name="Google Shape;36;p56"/>
          <p:cNvSpPr txBox="1">
            <a:spLocks noGrp="1"/>
          </p:cNvSpPr>
          <p:nvPr>
            <p:ph type="body" idx="1"/>
          </p:nvPr>
        </p:nvSpPr>
        <p:spPr>
          <a:xfrm>
            <a:off x="686104" y="1600200"/>
            <a:ext cx="3809696" cy="4572000"/>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0"/>
              </a:spcBef>
              <a:spcAft>
                <a:spcPts val="0"/>
              </a:spcAft>
              <a:buClr>
                <a:schemeClr val="dk1"/>
              </a:buClr>
              <a:buSzPts val="2000"/>
              <a:buChar char="•"/>
              <a:defRPr sz="2000">
                <a:solidFill>
                  <a:schemeClr val="dk1"/>
                </a:solidFill>
                <a:latin typeface="Gill Sans"/>
                <a:ea typeface="Gill Sans"/>
                <a:cs typeface="Gill Sans"/>
                <a:sym typeface="Gill Sans"/>
              </a:defRPr>
            </a:lvl1pPr>
            <a:lvl2pPr marL="914400" lvl="1" indent="-342900" algn="l">
              <a:lnSpc>
                <a:spcPct val="100000"/>
              </a:lnSpc>
              <a:spcBef>
                <a:spcPts val="1200"/>
              </a:spcBef>
              <a:spcAft>
                <a:spcPts val="0"/>
              </a:spcAft>
              <a:buClr>
                <a:schemeClr val="dk1"/>
              </a:buClr>
              <a:buSzPts val="1800"/>
              <a:buChar char="–"/>
              <a:defRPr sz="1800">
                <a:solidFill>
                  <a:schemeClr val="dk1"/>
                </a:solidFill>
                <a:latin typeface="Gill Sans"/>
                <a:ea typeface="Gill Sans"/>
                <a:cs typeface="Gill Sans"/>
                <a:sym typeface="Gill Sans"/>
              </a:defRPr>
            </a:lvl2pPr>
            <a:lvl3pPr marL="1371600" lvl="2" indent="-330200" algn="l">
              <a:lnSpc>
                <a:spcPct val="100000"/>
              </a:lnSpc>
              <a:spcBef>
                <a:spcPts val="1200"/>
              </a:spcBef>
              <a:spcAft>
                <a:spcPts val="0"/>
              </a:spcAft>
              <a:buClr>
                <a:srgbClr val="6C6463"/>
              </a:buClr>
              <a:buSzPts val="1600"/>
              <a:buChar char="•"/>
              <a:defRPr sz="1600">
                <a:solidFill>
                  <a:srgbClr val="6C6463"/>
                </a:solidFill>
              </a:defRPr>
            </a:lvl3pPr>
            <a:lvl4pPr marL="1828800" lvl="3" indent="-317500" algn="l">
              <a:lnSpc>
                <a:spcPct val="100000"/>
              </a:lnSpc>
              <a:spcBef>
                <a:spcPts val="280"/>
              </a:spcBef>
              <a:spcAft>
                <a:spcPts val="0"/>
              </a:spcAft>
              <a:buClr>
                <a:srgbClr val="6C6463"/>
              </a:buClr>
              <a:buSzPts val="1400"/>
              <a:buChar char="–"/>
              <a:defRPr sz="1400">
                <a:solidFill>
                  <a:srgbClr val="6C6463"/>
                </a:solidFill>
              </a:defRPr>
            </a:lvl4pPr>
            <a:lvl5pPr marL="2286000" lvl="4" indent="-330200" algn="l">
              <a:lnSpc>
                <a:spcPct val="100000"/>
              </a:lnSpc>
              <a:spcBef>
                <a:spcPts val="320"/>
              </a:spcBef>
              <a:spcAft>
                <a:spcPts val="0"/>
              </a:spcAft>
              <a:buClr>
                <a:srgbClr val="6C6463"/>
              </a:buClr>
              <a:buSzPts val="1600"/>
              <a:buChar char="»"/>
              <a:defRPr sz="1600">
                <a:solidFill>
                  <a:srgbClr val="6C6463"/>
                </a:solidFill>
              </a:defRPr>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7" name="Google Shape;37;p56"/>
          <p:cNvSpPr txBox="1">
            <a:spLocks noGrp="1"/>
          </p:cNvSpPr>
          <p:nvPr>
            <p:ph type="body" idx="2"/>
          </p:nvPr>
        </p:nvSpPr>
        <p:spPr>
          <a:xfrm>
            <a:off x="4648200" y="1600200"/>
            <a:ext cx="3810304" cy="4572000"/>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0"/>
              </a:spcBef>
              <a:spcAft>
                <a:spcPts val="0"/>
              </a:spcAft>
              <a:buClr>
                <a:schemeClr val="dk1"/>
              </a:buClr>
              <a:buSzPts val="2000"/>
              <a:buChar char="•"/>
              <a:defRPr sz="2000">
                <a:solidFill>
                  <a:schemeClr val="dk1"/>
                </a:solidFill>
                <a:latin typeface="Gill Sans"/>
                <a:ea typeface="Gill Sans"/>
                <a:cs typeface="Gill Sans"/>
                <a:sym typeface="Gill Sans"/>
              </a:defRPr>
            </a:lvl1pPr>
            <a:lvl2pPr marL="914400" lvl="1" indent="-342900" algn="l">
              <a:lnSpc>
                <a:spcPct val="100000"/>
              </a:lnSpc>
              <a:spcBef>
                <a:spcPts val="1200"/>
              </a:spcBef>
              <a:spcAft>
                <a:spcPts val="0"/>
              </a:spcAft>
              <a:buClr>
                <a:schemeClr val="dk1"/>
              </a:buClr>
              <a:buSzPts val="1800"/>
              <a:buChar char="–"/>
              <a:defRPr sz="1800">
                <a:solidFill>
                  <a:schemeClr val="dk1"/>
                </a:solidFill>
                <a:latin typeface="Gill Sans"/>
                <a:ea typeface="Gill Sans"/>
                <a:cs typeface="Gill Sans"/>
                <a:sym typeface="Gill Sans"/>
              </a:defRPr>
            </a:lvl2pPr>
            <a:lvl3pPr marL="1371600" lvl="2" indent="-330200" algn="l">
              <a:lnSpc>
                <a:spcPct val="100000"/>
              </a:lnSpc>
              <a:spcBef>
                <a:spcPts val="1200"/>
              </a:spcBef>
              <a:spcAft>
                <a:spcPts val="0"/>
              </a:spcAft>
              <a:buClr>
                <a:srgbClr val="6C6463"/>
              </a:buClr>
              <a:buSzPts val="1600"/>
              <a:buChar char="•"/>
              <a:defRPr sz="1600">
                <a:solidFill>
                  <a:srgbClr val="6C6463"/>
                </a:solidFill>
              </a:defRPr>
            </a:lvl3pPr>
            <a:lvl4pPr marL="1828800" lvl="3" indent="-317500" algn="l">
              <a:lnSpc>
                <a:spcPct val="100000"/>
              </a:lnSpc>
              <a:spcBef>
                <a:spcPts val="280"/>
              </a:spcBef>
              <a:spcAft>
                <a:spcPts val="0"/>
              </a:spcAft>
              <a:buClr>
                <a:srgbClr val="6C6463"/>
              </a:buClr>
              <a:buSzPts val="1400"/>
              <a:buChar char="–"/>
              <a:defRPr sz="1400">
                <a:solidFill>
                  <a:srgbClr val="6C6463"/>
                </a:solidFill>
              </a:defRPr>
            </a:lvl4pPr>
            <a:lvl5pPr marL="2286000" lvl="4" indent="-330200" algn="l">
              <a:lnSpc>
                <a:spcPct val="100000"/>
              </a:lnSpc>
              <a:spcBef>
                <a:spcPts val="320"/>
              </a:spcBef>
              <a:spcAft>
                <a:spcPts val="0"/>
              </a:spcAft>
              <a:buClr>
                <a:srgbClr val="6C6463"/>
              </a:buClr>
              <a:buSzPts val="1600"/>
              <a:buChar char="»"/>
              <a:defRPr sz="1600">
                <a:solidFill>
                  <a:srgbClr val="6C6463"/>
                </a:solidFill>
              </a:defRPr>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8" name="Google Shape;38;p56"/>
          <p:cNvSpPr txBox="1">
            <a:spLocks noGrp="1"/>
          </p:cNvSpPr>
          <p:nvPr>
            <p:ph type="title"/>
          </p:nvPr>
        </p:nvSpPr>
        <p:spPr>
          <a:xfrm>
            <a:off x="686104" y="848380"/>
            <a:ext cx="7772400" cy="523220"/>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651D32"/>
              </a:buClr>
              <a:buSzPts val="2800"/>
              <a:buFont typeface="Gill Sans"/>
              <a:buNone/>
              <a:defRPr>
                <a:solidFill>
                  <a:srgbClr val="651D32"/>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3_Red/Gray 1 Content + Bottom Photo">
  <p:cSld name="3_Red/Gray 1 Content + Bottom Photo">
    <p:bg>
      <p:bgPr>
        <a:solidFill>
          <a:schemeClr val="lt1"/>
        </a:solidFill>
        <a:effectLst/>
      </p:bgPr>
    </p:bg>
    <p:spTree>
      <p:nvGrpSpPr>
        <p:cNvPr id="1" name="Shape 403"/>
        <p:cNvGrpSpPr/>
        <p:nvPr/>
      </p:nvGrpSpPr>
      <p:grpSpPr>
        <a:xfrm>
          <a:off x="0" y="0"/>
          <a:ext cx="0" cy="0"/>
          <a:chOff x="0" y="0"/>
          <a:chExt cx="0" cy="0"/>
        </a:xfrm>
      </p:grpSpPr>
      <p:sp>
        <p:nvSpPr>
          <p:cNvPr id="404" name="Google Shape;404;g104416603e9_2_208"/>
          <p:cNvSpPr>
            <a:spLocks noGrp="1"/>
          </p:cNvSpPr>
          <p:nvPr>
            <p:ph type="pic" idx="2"/>
          </p:nvPr>
        </p:nvSpPr>
        <p:spPr>
          <a:xfrm>
            <a:off x="152400" y="3428999"/>
            <a:ext cx="8839200" cy="3228220"/>
          </a:xfrm>
          <a:prstGeom prst="rect">
            <a:avLst/>
          </a:prstGeom>
          <a:solidFill>
            <a:srgbClr val="E7E7E5"/>
          </a:solidFill>
          <a:ln>
            <a:noFill/>
          </a:ln>
        </p:spPr>
      </p:sp>
      <p:sp>
        <p:nvSpPr>
          <p:cNvPr id="405" name="Google Shape;405;g104416603e9_2_208"/>
          <p:cNvSpPr txBox="1">
            <a:spLocks noGrp="1"/>
          </p:cNvSpPr>
          <p:nvPr>
            <p:ph type="body" idx="1"/>
          </p:nvPr>
        </p:nvSpPr>
        <p:spPr>
          <a:xfrm>
            <a:off x="685800" y="1715549"/>
            <a:ext cx="7772400" cy="1511868"/>
          </a:xfrm>
          <a:prstGeom prst="rect">
            <a:avLst/>
          </a:prstGeom>
          <a:noFill/>
          <a:ln>
            <a:noFill/>
          </a:ln>
        </p:spPr>
        <p:txBody>
          <a:bodyPr spcFirstLastPara="1" wrap="square" lIns="91425" tIns="45700" rIns="91425" bIns="45700" anchor="t" anchorCtr="0">
            <a:normAutofit/>
          </a:bodyPr>
          <a:lstStyle>
            <a:lvl1pPr marL="457200" lvl="0" indent="-330200" algn="l">
              <a:lnSpc>
                <a:spcPct val="100000"/>
              </a:lnSpc>
              <a:spcBef>
                <a:spcPts val="0"/>
              </a:spcBef>
              <a:spcAft>
                <a:spcPts val="0"/>
              </a:spcAft>
              <a:buClr>
                <a:srgbClr val="6C6463"/>
              </a:buClr>
              <a:buSzPts val="1600"/>
              <a:buChar char="•"/>
              <a:defRPr>
                <a:solidFill>
                  <a:srgbClr val="6C6463"/>
                </a:solidFill>
              </a:defRPr>
            </a:lvl1pPr>
            <a:lvl2pPr marL="914400" lvl="1" indent="-330200" algn="l">
              <a:lnSpc>
                <a:spcPct val="100000"/>
              </a:lnSpc>
              <a:spcBef>
                <a:spcPts val="800"/>
              </a:spcBef>
              <a:spcAft>
                <a:spcPts val="0"/>
              </a:spcAft>
              <a:buClr>
                <a:srgbClr val="6C6463"/>
              </a:buClr>
              <a:buSzPts val="1600"/>
              <a:buChar char="–"/>
              <a:defRPr>
                <a:solidFill>
                  <a:srgbClr val="6C6463"/>
                </a:solidFill>
              </a:defRPr>
            </a:lvl2pPr>
            <a:lvl3pPr marL="1371600" lvl="2" indent="-342900" algn="l">
              <a:lnSpc>
                <a:spcPct val="100000"/>
              </a:lnSpc>
              <a:spcBef>
                <a:spcPts val="800"/>
              </a:spcBef>
              <a:spcAft>
                <a:spcPts val="0"/>
              </a:spcAft>
              <a:buClr>
                <a:srgbClr val="6C6463"/>
              </a:buClr>
              <a:buSzPts val="1800"/>
              <a:buChar char="•"/>
              <a:defRPr>
                <a:solidFill>
                  <a:srgbClr val="6C6463"/>
                </a:solidFill>
              </a:defRPr>
            </a:lvl3pPr>
            <a:lvl4pPr marL="1828800" lvl="3" indent="-330200" algn="l">
              <a:lnSpc>
                <a:spcPct val="100000"/>
              </a:lnSpc>
              <a:spcBef>
                <a:spcPts val="320"/>
              </a:spcBef>
              <a:spcAft>
                <a:spcPts val="0"/>
              </a:spcAft>
              <a:buClr>
                <a:srgbClr val="6C6463"/>
              </a:buClr>
              <a:buSzPts val="1600"/>
              <a:buChar char="–"/>
              <a:defRPr>
                <a:solidFill>
                  <a:srgbClr val="6C6463"/>
                </a:solidFill>
              </a:defRPr>
            </a:lvl4pPr>
            <a:lvl5pPr marL="2286000" lvl="4" indent="-317500" algn="l">
              <a:lnSpc>
                <a:spcPct val="100000"/>
              </a:lnSpc>
              <a:spcBef>
                <a:spcPts val="280"/>
              </a:spcBef>
              <a:spcAft>
                <a:spcPts val="0"/>
              </a:spcAft>
              <a:buClr>
                <a:srgbClr val="FFFFFF"/>
              </a:buClr>
              <a:buSzPts val="1400"/>
              <a:buChar char="»"/>
              <a:defRPr>
                <a:solidFill>
                  <a:srgbClr val="FFFFFF"/>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406" name="Google Shape;406;g104416603e9_2_208"/>
          <p:cNvSpPr txBox="1">
            <a:spLocks noGrp="1"/>
          </p:cNvSpPr>
          <p:nvPr>
            <p:ph type="dt" idx="10"/>
          </p:nvPr>
        </p:nvSpPr>
        <p:spPr>
          <a:xfrm>
            <a:off x="152400" y="6408096"/>
            <a:ext cx="2133600" cy="246221"/>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sz="600" b="0" i="0">
                <a:solidFill>
                  <a:srgbClr val="FFFFFF"/>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7" name="Google Shape;407;g104416603e9_2_208"/>
          <p:cNvSpPr txBox="1">
            <a:spLocks noGrp="1"/>
          </p:cNvSpPr>
          <p:nvPr>
            <p:ph type="ftr" idx="11"/>
          </p:nvPr>
        </p:nvSpPr>
        <p:spPr>
          <a:xfrm>
            <a:off x="3124200" y="6408096"/>
            <a:ext cx="2895600" cy="246221"/>
          </a:xfrm>
          <a:prstGeom prst="rect">
            <a:avLst/>
          </a:prstGeom>
          <a:noFill/>
          <a:ln>
            <a:noFill/>
          </a:ln>
        </p:spPr>
        <p:txBody>
          <a:bodyPr spcFirstLastPara="1" wrap="square" lIns="91425" tIns="45700" rIns="91425" bIns="45700" anchor="ctr" anchorCtr="0">
            <a:spAutoFit/>
          </a:bodyPr>
          <a:lstStyle>
            <a:lvl1pPr lvl="0" algn="ctr">
              <a:lnSpc>
                <a:spcPct val="100000"/>
              </a:lnSpc>
              <a:spcBef>
                <a:spcPts val="0"/>
              </a:spcBef>
              <a:spcAft>
                <a:spcPts val="0"/>
              </a:spcAft>
              <a:buSzPts val="1400"/>
              <a:buNone/>
              <a:defRPr sz="600" b="0" i="0">
                <a:solidFill>
                  <a:srgbClr val="FFFFFF"/>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8" name="Google Shape;408;g104416603e9_2_208"/>
          <p:cNvSpPr txBox="1">
            <a:spLocks noGrp="1"/>
          </p:cNvSpPr>
          <p:nvPr>
            <p:ph type="sldNum" idx="12"/>
          </p:nvPr>
        </p:nvSpPr>
        <p:spPr>
          <a:xfrm>
            <a:off x="6858000" y="6408096"/>
            <a:ext cx="2133600" cy="246221"/>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409" name="Google Shape;409;g104416603e9_2_208"/>
          <p:cNvSpPr txBox="1">
            <a:spLocks noGrp="1"/>
          </p:cNvSpPr>
          <p:nvPr>
            <p:ph type="body" idx="3"/>
          </p:nvPr>
        </p:nvSpPr>
        <p:spPr>
          <a:xfrm rot="-5400000">
            <a:off x="7527668" y="4708265"/>
            <a:ext cx="2743200" cy="184666"/>
          </a:xfrm>
          <a:prstGeom prst="rect">
            <a:avLst/>
          </a:prstGeom>
          <a:noFill/>
          <a:ln>
            <a:noFill/>
          </a:ln>
        </p:spPr>
        <p:txBody>
          <a:bodyPr spcFirstLastPara="1" wrap="square" lIns="91425" tIns="45700" rIns="91425" bIns="45700" anchor="t" anchorCtr="0">
            <a:spAutoFit/>
          </a:bodyPr>
          <a:lstStyle>
            <a:lvl1pPr marL="457200" lvl="0" indent="-228600" algn="r">
              <a:lnSpc>
                <a:spcPct val="100000"/>
              </a:lnSpc>
              <a:spcBef>
                <a:spcPts val="0"/>
              </a:spcBef>
              <a:spcAft>
                <a:spcPts val="0"/>
              </a:spcAft>
              <a:buClr>
                <a:srgbClr val="FFFFFF"/>
              </a:buClr>
              <a:buSzPts val="600"/>
              <a:buNone/>
              <a:defRPr sz="600">
                <a:solidFill>
                  <a:srgbClr val="FFFFFF"/>
                </a:solidFill>
              </a:defRPr>
            </a:lvl1pPr>
            <a:lvl2pPr marL="914400" lvl="1" indent="-228600" algn="l">
              <a:lnSpc>
                <a:spcPct val="100000"/>
              </a:lnSpc>
              <a:spcBef>
                <a:spcPts val="800"/>
              </a:spcBef>
              <a:spcAft>
                <a:spcPts val="0"/>
              </a:spcAft>
              <a:buClr>
                <a:schemeClr val="lt1"/>
              </a:buClr>
              <a:buSzPts val="1800"/>
              <a:buNone/>
              <a:defRPr sz="1800">
                <a:solidFill>
                  <a:schemeClr val="lt1"/>
                </a:solidFill>
              </a:defRPr>
            </a:lvl2pPr>
            <a:lvl3pPr marL="1371600" lvl="2" indent="-228600" algn="l">
              <a:lnSpc>
                <a:spcPct val="100000"/>
              </a:lnSpc>
              <a:spcBef>
                <a:spcPts val="800"/>
              </a:spcBef>
              <a:spcAft>
                <a:spcPts val="0"/>
              </a:spcAft>
              <a:buClr>
                <a:schemeClr val="lt1"/>
              </a:buClr>
              <a:buSzPts val="1600"/>
              <a:buNone/>
              <a:defRPr sz="1600">
                <a:solidFill>
                  <a:schemeClr val="lt1"/>
                </a:solidFill>
              </a:defRPr>
            </a:lvl3pPr>
            <a:lvl4pPr marL="1828800" lvl="3" indent="-228600" algn="l">
              <a:lnSpc>
                <a:spcPct val="100000"/>
              </a:lnSpc>
              <a:spcBef>
                <a:spcPts val="280"/>
              </a:spcBef>
              <a:spcAft>
                <a:spcPts val="0"/>
              </a:spcAft>
              <a:buClr>
                <a:schemeClr val="lt1"/>
              </a:buClr>
              <a:buSzPts val="1400"/>
              <a:buNone/>
              <a:defRPr sz="1400">
                <a:solidFill>
                  <a:schemeClr val="lt1"/>
                </a:solidFill>
              </a:defRPr>
            </a:lvl4pPr>
            <a:lvl5pPr marL="2286000" lvl="4" indent="-228600" algn="l">
              <a:lnSpc>
                <a:spcPct val="100000"/>
              </a:lnSpc>
              <a:spcBef>
                <a:spcPts val="240"/>
              </a:spcBef>
              <a:spcAft>
                <a:spcPts val="0"/>
              </a:spcAft>
              <a:buClr>
                <a:schemeClr val="lt1"/>
              </a:buClr>
              <a:buSzPts val="1200"/>
              <a:buNone/>
              <a:defRPr sz="1200">
                <a:solidFill>
                  <a:schemeClr val="lt1"/>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410" name="Google Shape;410;g104416603e9_2_208"/>
          <p:cNvSpPr txBox="1">
            <a:spLocks noGrp="1"/>
          </p:cNvSpPr>
          <p:nvPr>
            <p:ph type="title"/>
          </p:nvPr>
        </p:nvSpPr>
        <p:spPr>
          <a:xfrm>
            <a:off x="686104" y="898413"/>
            <a:ext cx="7772400" cy="615554"/>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0067B9"/>
              </a:buClr>
              <a:buSzPts val="2400"/>
              <a:buFont typeface="Gill Sans"/>
              <a:buNone/>
              <a:defRPr>
                <a:solidFill>
                  <a:srgbClr val="0067B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3_Red/Gray 1 Content + Right Photo">
  <p:cSld name="3_Red/Gray 1 Content + Right Photo">
    <p:bg>
      <p:bgPr>
        <a:solidFill>
          <a:schemeClr val="lt1"/>
        </a:solidFill>
        <a:effectLst/>
      </p:bgPr>
    </p:bg>
    <p:spTree>
      <p:nvGrpSpPr>
        <p:cNvPr id="1" name="Shape 411"/>
        <p:cNvGrpSpPr/>
        <p:nvPr/>
      </p:nvGrpSpPr>
      <p:grpSpPr>
        <a:xfrm>
          <a:off x="0" y="0"/>
          <a:ext cx="0" cy="0"/>
          <a:chOff x="0" y="0"/>
          <a:chExt cx="0" cy="0"/>
        </a:xfrm>
      </p:grpSpPr>
      <p:sp>
        <p:nvSpPr>
          <p:cNvPr id="412" name="Google Shape;412;g104416603e9_2_216"/>
          <p:cNvSpPr>
            <a:spLocks noGrp="1"/>
          </p:cNvSpPr>
          <p:nvPr>
            <p:ph type="pic" idx="2"/>
          </p:nvPr>
        </p:nvSpPr>
        <p:spPr>
          <a:xfrm>
            <a:off x="4572000" y="203683"/>
            <a:ext cx="4419600" cy="6450636"/>
          </a:xfrm>
          <a:prstGeom prst="rect">
            <a:avLst/>
          </a:prstGeom>
          <a:solidFill>
            <a:srgbClr val="E7E7E5"/>
          </a:solidFill>
          <a:ln>
            <a:noFill/>
          </a:ln>
        </p:spPr>
      </p:sp>
      <p:sp>
        <p:nvSpPr>
          <p:cNvPr id="413" name="Google Shape;413;g104416603e9_2_216"/>
          <p:cNvSpPr txBox="1">
            <a:spLocks noGrp="1"/>
          </p:cNvSpPr>
          <p:nvPr>
            <p:ph type="dt" idx="10"/>
          </p:nvPr>
        </p:nvSpPr>
        <p:spPr>
          <a:xfrm>
            <a:off x="152400" y="6408096"/>
            <a:ext cx="2133600" cy="246221"/>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sz="600" b="0" i="0">
                <a:solidFill>
                  <a:srgbClr val="6C6463"/>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4" name="Google Shape;414;g104416603e9_2_216"/>
          <p:cNvSpPr txBox="1">
            <a:spLocks noGrp="1"/>
          </p:cNvSpPr>
          <p:nvPr>
            <p:ph type="sldNum" idx="12"/>
          </p:nvPr>
        </p:nvSpPr>
        <p:spPr>
          <a:xfrm>
            <a:off x="6858000" y="6408096"/>
            <a:ext cx="2133600" cy="246221"/>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415" name="Google Shape;415;g104416603e9_2_216"/>
          <p:cNvSpPr txBox="1">
            <a:spLocks noGrp="1"/>
          </p:cNvSpPr>
          <p:nvPr>
            <p:ph type="body" idx="1"/>
          </p:nvPr>
        </p:nvSpPr>
        <p:spPr>
          <a:xfrm>
            <a:off x="685800" y="2219505"/>
            <a:ext cx="3657600" cy="3729274"/>
          </a:xfrm>
          <a:prstGeom prst="rect">
            <a:avLst/>
          </a:prstGeom>
          <a:noFill/>
          <a:ln>
            <a:noFill/>
          </a:ln>
        </p:spPr>
        <p:txBody>
          <a:bodyPr spcFirstLastPara="1" wrap="square" lIns="91425" tIns="45700" rIns="91425" bIns="45700" anchor="t" anchorCtr="0">
            <a:normAutofit/>
          </a:bodyPr>
          <a:lstStyle>
            <a:lvl1pPr marL="457200" lvl="0" indent="-330200" algn="l">
              <a:lnSpc>
                <a:spcPct val="100000"/>
              </a:lnSpc>
              <a:spcBef>
                <a:spcPts val="0"/>
              </a:spcBef>
              <a:spcAft>
                <a:spcPts val="0"/>
              </a:spcAft>
              <a:buClr>
                <a:srgbClr val="6C6463"/>
              </a:buClr>
              <a:buSzPts val="1600"/>
              <a:buChar char="•"/>
              <a:defRPr sz="1600">
                <a:solidFill>
                  <a:srgbClr val="6C6463"/>
                </a:solidFill>
              </a:defRPr>
            </a:lvl1pPr>
            <a:lvl2pPr marL="914400" lvl="1" indent="-330200" algn="l">
              <a:lnSpc>
                <a:spcPct val="100000"/>
              </a:lnSpc>
              <a:spcBef>
                <a:spcPts val="800"/>
              </a:spcBef>
              <a:spcAft>
                <a:spcPts val="0"/>
              </a:spcAft>
              <a:buClr>
                <a:srgbClr val="6C6463"/>
              </a:buClr>
              <a:buSzPts val="1600"/>
              <a:buChar char="–"/>
              <a:defRPr sz="1600">
                <a:solidFill>
                  <a:srgbClr val="6C6463"/>
                </a:solidFill>
              </a:defRPr>
            </a:lvl2pPr>
            <a:lvl3pPr marL="1371600" lvl="2" indent="-330200" algn="l">
              <a:lnSpc>
                <a:spcPct val="100000"/>
              </a:lnSpc>
              <a:spcBef>
                <a:spcPts val="800"/>
              </a:spcBef>
              <a:spcAft>
                <a:spcPts val="0"/>
              </a:spcAft>
              <a:buClr>
                <a:srgbClr val="6C6463"/>
              </a:buClr>
              <a:buSzPts val="1600"/>
              <a:buChar char="•"/>
              <a:defRPr sz="1600">
                <a:solidFill>
                  <a:srgbClr val="6C6463"/>
                </a:solidFill>
              </a:defRPr>
            </a:lvl3pPr>
            <a:lvl4pPr marL="1828800" lvl="3" indent="-317500" algn="l">
              <a:lnSpc>
                <a:spcPct val="100000"/>
              </a:lnSpc>
              <a:spcBef>
                <a:spcPts val="280"/>
              </a:spcBef>
              <a:spcAft>
                <a:spcPts val="0"/>
              </a:spcAft>
              <a:buClr>
                <a:srgbClr val="6C6463"/>
              </a:buClr>
              <a:buSzPts val="1400"/>
              <a:buChar char="–"/>
              <a:defRPr sz="1400">
                <a:solidFill>
                  <a:srgbClr val="6C6463"/>
                </a:solidFill>
              </a:defRPr>
            </a:lvl4pPr>
            <a:lvl5pPr marL="2286000" lvl="4" indent="-317500" algn="l">
              <a:lnSpc>
                <a:spcPct val="100000"/>
              </a:lnSpc>
              <a:spcBef>
                <a:spcPts val="280"/>
              </a:spcBef>
              <a:spcAft>
                <a:spcPts val="0"/>
              </a:spcAft>
              <a:buClr>
                <a:srgbClr val="FFFFFF"/>
              </a:buClr>
              <a:buSzPts val="1400"/>
              <a:buChar char="»"/>
              <a:defRPr>
                <a:solidFill>
                  <a:srgbClr val="FFFFFF"/>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416" name="Google Shape;416;g104416603e9_2_216"/>
          <p:cNvSpPr txBox="1">
            <a:spLocks noGrp="1"/>
          </p:cNvSpPr>
          <p:nvPr>
            <p:ph type="body" idx="3"/>
          </p:nvPr>
        </p:nvSpPr>
        <p:spPr>
          <a:xfrm rot="-5400000">
            <a:off x="7527667" y="1482949"/>
            <a:ext cx="2743200" cy="184666"/>
          </a:xfrm>
          <a:prstGeom prst="rect">
            <a:avLst/>
          </a:prstGeom>
          <a:noFill/>
          <a:ln>
            <a:noFill/>
          </a:ln>
        </p:spPr>
        <p:txBody>
          <a:bodyPr spcFirstLastPara="1" wrap="square" lIns="91425" tIns="45700" rIns="91425" bIns="45700" anchor="t" anchorCtr="0">
            <a:spAutoFit/>
          </a:bodyPr>
          <a:lstStyle>
            <a:lvl1pPr marL="457200" lvl="0" indent="-228600" algn="r">
              <a:lnSpc>
                <a:spcPct val="100000"/>
              </a:lnSpc>
              <a:spcBef>
                <a:spcPts val="0"/>
              </a:spcBef>
              <a:spcAft>
                <a:spcPts val="0"/>
              </a:spcAft>
              <a:buClr>
                <a:srgbClr val="FFFFFF"/>
              </a:buClr>
              <a:buSzPts val="600"/>
              <a:buNone/>
              <a:defRPr sz="600">
                <a:solidFill>
                  <a:srgbClr val="FFFFFF"/>
                </a:solidFill>
              </a:defRPr>
            </a:lvl1pPr>
            <a:lvl2pPr marL="914400" lvl="1" indent="-228600" algn="l">
              <a:lnSpc>
                <a:spcPct val="100000"/>
              </a:lnSpc>
              <a:spcBef>
                <a:spcPts val="800"/>
              </a:spcBef>
              <a:spcAft>
                <a:spcPts val="0"/>
              </a:spcAft>
              <a:buClr>
                <a:schemeClr val="lt1"/>
              </a:buClr>
              <a:buSzPts val="1800"/>
              <a:buNone/>
              <a:defRPr sz="1800">
                <a:solidFill>
                  <a:schemeClr val="lt1"/>
                </a:solidFill>
              </a:defRPr>
            </a:lvl2pPr>
            <a:lvl3pPr marL="1371600" lvl="2" indent="-228600" algn="l">
              <a:lnSpc>
                <a:spcPct val="100000"/>
              </a:lnSpc>
              <a:spcBef>
                <a:spcPts val="800"/>
              </a:spcBef>
              <a:spcAft>
                <a:spcPts val="0"/>
              </a:spcAft>
              <a:buClr>
                <a:schemeClr val="lt1"/>
              </a:buClr>
              <a:buSzPts val="1600"/>
              <a:buNone/>
              <a:defRPr sz="1600">
                <a:solidFill>
                  <a:schemeClr val="lt1"/>
                </a:solidFill>
              </a:defRPr>
            </a:lvl3pPr>
            <a:lvl4pPr marL="1828800" lvl="3" indent="-228600" algn="l">
              <a:lnSpc>
                <a:spcPct val="100000"/>
              </a:lnSpc>
              <a:spcBef>
                <a:spcPts val="280"/>
              </a:spcBef>
              <a:spcAft>
                <a:spcPts val="0"/>
              </a:spcAft>
              <a:buClr>
                <a:schemeClr val="lt1"/>
              </a:buClr>
              <a:buSzPts val="1400"/>
              <a:buNone/>
              <a:defRPr sz="1400">
                <a:solidFill>
                  <a:schemeClr val="lt1"/>
                </a:solidFill>
              </a:defRPr>
            </a:lvl4pPr>
            <a:lvl5pPr marL="2286000" lvl="4" indent="-228600" algn="l">
              <a:lnSpc>
                <a:spcPct val="100000"/>
              </a:lnSpc>
              <a:spcBef>
                <a:spcPts val="240"/>
              </a:spcBef>
              <a:spcAft>
                <a:spcPts val="0"/>
              </a:spcAft>
              <a:buClr>
                <a:schemeClr val="lt1"/>
              </a:buClr>
              <a:buSzPts val="1200"/>
              <a:buNone/>
              <a:defRPr sz="1200">
                <a:solidFill>
                  <a:schemeClr val="lt1"/>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417" name="Google Shape;417;g104416603e9_2_216"/>
          <p:cNvSpPr txBox="1">
            <a:spLocks noGrp="1"/>
          </p:cNvSpPr>
          <p:nvPr>
            <p:ph type="title"/>
          </p:nvPr>
        </p:nvSpPr>
        <p:spPr>
          <a:xfrm>
            <a:off x="685800" y="897749"/>
            <a:ext cx="3657600" cy="1099175"/>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0067B9"/>
              </a:buClr>
              <a:buSzPts val="2400"/>
              <a:buFont typeface="Gill Sans"/>
              <a:buNone/>
              <a:defRPr>
                <a:solidFill>
                  <a:srgbClr val="0067B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3_Red/Gray Title Only">
  <p:cSld name="3_Red/Gray Title Only">
    <p:bg>
      <p:bgPr>
        <a:solidFill>
          <a:schemeClr val="lt1"/>
        </a:solidFill>
        <a:effectLst/>
      </p:bgPr>
    </p:bg>
    <p:spTree>
      <p:nvGrpSpPr>
        <p:cNvPr id="1" name="Shape 418"/>
        <p:cNvGrpSpPr/>
        <p:nvPr/>
      </p:nvGrpSpPr>
      <p:grpSpPr>
        <a:xfrm>
          <a:off x="0" y="0"/>
          <a:ext cx="0" cy="0"/>
          <a:chOff x="0" y="0"/>
          <a:chExt cx="0" cy="0"/>
        </a:xfrm>
      </p:grpSpPr>
      <p:sp>
        <p:nvSpPr>
          <p:cNvPr id="419" name="Google Shape;419;g104416603e9_2_223"/>
          <p:cNvSpPr>
            <a:spLocks noGrp="1"/>
          </p:cNvSpPr>
          <p:nvPr>
            <p:ph type="pic" idx="2"/>
          </p:nvPr>
        </p:nvSpPr>
        <p:spPr>
          <a:xfrm>
            <a:off x="152400" y="203682"/>
            <a:ext cx="4419600" cy="6450634"/>
          </a:xfrm>
          <a:prstGeom prst="rect">
            <a:avLst/>
          </a:prstGeom>
          <a:solidFill>
            <a:srgbClr val="E7E7E5"/>
          </a:solidFill>
          <a:ln>
            <a:noFill/>
          </a:ln>
        </p:spPr>
      </p:sp>
      <p:sp>
        <p:nvSpPr>
          <p:cNvPr id="420" name="Google Shape;420;g104416603e9_2_223"/>
          <p:cNvSpPr txBox="1">
            <a:spLocks noGrp="1"/>
          </p:cNvSpPr>
          <p:nvPr>
            <p:ph type="dt" idx="10"/>
          </p:nvPr>
        </p:nvSpPr>
        <p:spPr>
          <a:xfrm>
            <a:off x="152400" y="6408096"/>
            <a:ext cx="2133600" cy="246221"/>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sz="600" b="0" i="0">
                <a:solidFill>
                  <a:schemeClr val="lt1"/>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1" name="Google Shape;421;g104416603e9_2_223"/>
          <p:cNvSpPr txBox="1">
            <a:spLocks noGrp="1"/>
          </p:cNvSpPr>
          <p:nvPr>
            <p:ph type="sldNum" idx="12"/>
          </p:nvPr>
        </p:nvSpPr>
        <p:spPr>
          <a:xfrm>
            <a:off x="6858000" y="6408096"/>
            <a:ext cx="2133600" cy="246221"/>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422" name="Google Shape;422;g104416603e9_2_223"/>
          <p:cNvSpPr txBox="1">
            <a:spLocks noGrp="1"/>
          </p:cNvSpPr>
          <p:nvPr>
            <p:ph type="body" idx="1"/>
          </p:nvPr>
        </p:nvSpPr>
        <p:spPr>
          <a:xfrm rot="-5400000">
            <a:off x="3108068" y="1482949"/>
            <a:ext cx="2743200" cy="184666"/>
          </a:xfrm>
          <a:prstGeom prst="rect">
            <a:avLst/>
          </a:prstGeom>
          <a:noFill/>
          <a:ln>
            <a:noFill/>
          </a:ln>
        </p:spPr>
        <p:txBody>
          <a:bodyPr spcFirstLastPara="1" wrap="square" lIns="91425" tIns="45700" rIns="91425" bIns="45700" anchor="t" anchorCtr="0">
            <a:spAutoFit/>
          </a:bodyPr>
          <a:lstStyle>
            <a:lvl1pPr marL="457200" lvl="0" indent="-228600" algn="r">
              <a:lnSpc>
                <a:spcPct val="100000"/>
              </a:lnSpc>
              <a:spcBef>
                <a:spcPts val="0"/>
              </a:spcBef>
              <a:spcAft>
                <a:spcPts val="0"/>
              </a:spcAft>
              <a:buClr>
                <a:srgbClr val="FFFFFF"/>
              </a:buClr>
              <a:buSzPts val="600"/>
              <a:buNone/>
              <a:defRPr sz="600">
                <a:solidFill>
                  <a:srgbClr val="FFFFFF"/>
                </a:solidFill>
              </a:defRPr>
            </a:lvl1pPr>
            <a:lvl2pPr marL="914400" lvl="1" indent="-228600" algn="l">
              <a:lnSpc>
                <a:spcPct val="100000"/>
              </a:lnSpc>
              <a:spcBef>
                <a:spcPts val="800"/>
              </a:spcBef>
              <a:spcAft>
                <a:spcPts val="0"/>
              </a:spcAft>
              <a:buClr>
                <a:schemeClr val="lt1"/>
              </a:buClr>
              <a:buSzPts val="1800"/>
              <a:buNone/>
              <a:defRPr sz="1800">
                <a:solidFill>
                  <a:schemeClr val="lt1"/>
                </a:solidFill>
              </a:defRPr>
            </a:lvl2pPr>
            <a:lvl3pPr marL="1371600" lvl="2" indent="-228600" algn="l">
              <a:lnSpc>
                <a:spcPct val="100000"/>
              </a:lnSpc>
              <a:spcBef>
                <a:spcPts val="800"/>
              </a:spcBef>
              <a:spcAft>
                <a:spcPts val="0"/>
              </a:spcAft>
              <a:buClr>
                <a:schemeClr val="lt1"/>
              </a:buClr>
              <a:buSzPts val="1600"/>
              <a:buNone/>
              <a:defRPr sz="1600">
                <a:solidFill>
                  <a:schemeClr val="lt1"/>
                </a:solidFill>
              </a:defRPr>
            </a:lvl3pPr>
            <a:lvl4pPr marL="1828800" lvl="3" indent="-228600" algn="l">
              <a:lnSpc>
                <a:spcPct val="100000"/>
              </a:lnSpc>
              <a:spcBef>
                <a:spcPts val="280"/>
              </a:spcBef>
              <a:spcAft>
                <a:spcPts val="0"/>
              </a:spcAft>
              <a:buClr>
                <a:schemeClr val="lt1"/>
              </a:buClr>
              <a:buSzPts val="1400"/>
              <a:buNone/>
              <a:defRPr sz="1400">
                <a:solidFill>
                  <a:schemeClr val="lt1"/>
                </a:solidFill>
              </a:defRPr>
            </a:lvl4pPr>
            <a:lvl5pPr marL="2286000" lvl="4" indent="-228600" algn="l">
              <a:lnSpc>
                <a:spcPct val="100000"/>
              </a:lnSpc>
              <a:spcBef>
                <a:spcPts val="240"/>
              </a:spcBef>
              <a:spcAft>
                <a:spcPts val="0"/>
              </a:spcAft>
              <a:buClr>
                <a:schemeClr val="lt1"/>
              </a:buClr>
              <a:buSzPts val="1200"/>
              <a:buNone/>
              <a:defRPr sz="1200">
                <a:solidFill>
                  <a:schemeClr val="lt1"/>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423" name="Google Shape;423;g104416603e9_2_223"/>
          <p:cNvSpPr txBox="1">
            <a:spLocks noGrp="1"/>
          </p:cNvSpPr>
          <p:nvPr>
            <p:ph type="title"/>
          </p:nvPr>
        </p:nvSpPr>
        <p:spPr>
          <a:xfrm>
            <a:off x="4877104" y="2894859"/>
            <a:ext cx="3885896" cy="1107995"/>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Clr>
                <a:srgbClr val="0067B9"/>
              </a:buClr>
              <a:buSzPts val="2400"/>
              <a:buFont typeface="Gill Sans"/>
              <a:buNone/>
              <a:defRPr>
                <a:solidFill>
                  <a:srgbClr val="0067B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ver - Full Photo">
  <p:cSld name="Cover - Full Photo">
    <p:spTree>
      <p:nvGrpSpPr>
        <p:cNvPr id="1" name="Shape 39"/>
        <p:cNvGrpSpPr/>
        <p:nvPr/>
      </p:nvGrpSpPr>
      <p:grpSpPr>
        <a:xfrm>
          <a:off x="0" y="0"/>
          <a:ext cx="0" cy="0"/>
          <a:chOff x="0" y="0"/>
          <a:chExt cx="0" cy="0"/>
        </a:xfrm>
      </p:grpSpPr>
      <p:pic>
        <p:nvPicPr>
          <p:cNvPr id="40" name="Google Shape;40;p59"/>
          <p:cNvPicPr preferRelativeResize="0"/>
          <p:nvPr/>
        </p:nvPicPr>
        <p:blipFill rotWithShape="1">
          <a:blip r:embed="rId2">
            <a:alphaModFix/>
          </a:blip>
          <a:srcRect l="2241" b="2240"/>
          <a:stretch/>
        </p:blipFill>
        <p:spPr>
          <a:xfrm>
            <a:off x="152400" y="152399"/>
            <a:ext cx="8839200" cy="6555326"/>
          </a:xfrm>
          <a:prstGeom prst="rect">
            <a:avLst/>
          </a:prstGeom>
          <a:solidFill>
            <a:srgbClr val="CFCDC9"/>
          </a:solidFill>
          <a:ln>
            <a:noFill/>
          </a:ln>
        </p:spPr>
      </p:pic>
      <p:sp>
        <p:nvSpPr>
          <p:cNvPr id="41" name="Google Shape;41;p59"/>
          <p:cNvSpPr txBox="1">
            <a:spLocks noGrp="1"/>
          </p:cNvSpPr>
          <p:nvPr>
            <p:ph type="dt" idx="10"/>
          </p:nvPr>
        </p:nvSpPr>
        <p:spPr>
          <a:xfrm>
            <a:off x="152400" y="6520934"/>
            <a:ext cx="2133600" cy="184666"/>
          </a:xfrm>
          <a:prstGeom prst="rect">
            <a:avLst/>
          </a:prstGeom>
          <a:noFill/>
          <a:ln>
            <a:noFill/>
          </a:ln>
        </p:spPr>
        <p:txBody>
          <a:bodyPr spcFirstLastPara="1" wrap="square" lIns="91425" tIns="45700" rIns="91425" bIns="45700" anchor="ctr" anchorCtr="0">
            <a:spAutoFit/>
          </a:bodyPr>
          <a:lstStyle>
            <a:lvl1pPr marR="0" lvl="0" algn="l" rtl="0">
              <a:lnSpc>
                <a:spcPct val="100000"/>
              </a:lnSpc>
              <a:spcBef>
                <a:spcPts val="0"/>
              </a:spcBef>
              <a:spcAft>
                <a:spcPts val="0"/>
              </a:spcAft>
              <a:buClr>
                <a:srgbClr val="000000"/>
              </a:buClr>
              <a:buSzPts val="1400"/>
              <a:buFont typeface="Arial"/>
              <a:buNone/>
              <a:defRPr sz="600" b="0" i="0" u="none" strike="noStrike" cap="none">
                <a:solidFill>
                  <a:srgbClr val="FFFFFF"/>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9pPr>
          </a:lstStyle>
          <a:p>
            <a:endParaRPr/>
          </a:p>
        </p:txBody>
      </p:sp>
      <p:sp>
        <p:nvSpPr>
          <p:cNvPr id="42" name="Google Shape;42;p59"/>
          <p:cNvSpPr txBox="1">
            <a:spLocks noGrp="1"/>
          </p:cNvSpPr>
          <p:nvPr>
            <p:ph type="ftr" idx="11"/>
          </p:nvPr>
        </p:nvSpPr>
        <p:spPr>
          <a:xfrm>
            <a:off x="3124200" y="6520934"/>
            <a:ext cx="2895600" cy="184666"/>
          </a:xfrm>
          <a:prstGeom prst="rect">
            <a:avLst/>
          </a:prstGeom>
          <a:noFill/>
          <a:ln>
            <a:noFill/>
          </a:ln>
        </p:spPr>
        <p:txBody>
          <a:bodyPr spcFirstLastPara="1" wrap="square" lIns="91425" tIns="45700" rIns="91425" bIns="45700" anchor="ctr" anchorCtr="0">
            <a:spAutoFit/>
          </a:bodyPr>
          <a:lstStyle>
            <a:lvl1pPr marR="0" lvl="0" algn="ctr" rtl="0">
              <a:lnSpc>
                <a:spcPct val="100000"/>
              </a:lnSpc>
              <a:spcBef>
                <a:spcPts val="0"/>
              </a:spcBef>
              <a:spcAft>
                <a:spcPts val="0"/>
              </a:spcAft>
              <a:buClr>
                <a:srgbClr val="000000"/>
              </a:buClr>
              <a:buSzPts val="1400"/>
              <a:buFont typeface="Arial"/>
              <a:buNone/>
              <a:defRPr sz="600" b="0" i="0" u="none" strike="noStrike" cap="none">
                <a:solidFill>
                  <a:srgbClr val="FFFFFF"/>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9pPr>
          </a:lstStyle>
          <a:p>
            <a:endParaRPr/>
          </a:p>
        </p:txBody>
      </p:sp>
      <p:sp>
        <p:nvSpPr>
          <p:cNvPr id="43" name="Google Shape;43;p59"/>
          <p:cNvSpPr txBox="1">
            <a:spLocks noGrp="1"/>
          </p:cNvSpPr>
          <p:nvPr>
            <p:ph type="sldNum" idx="12"/>
          </p:nvPr>
        </p:nvSpPr>
        <p:spPr>
          <a:xfrm>
            <a:off x="6858000" y="6520934"/>
            <a:ext cx="2133600" cy="184666"/>
          </a:xfrm>
          <a:prstGeom prst="rect">
            <a:avLst/>
          </a:prstGeom>
          <a:noFill/>
          <a:ln>
            <a:noFill/>
          </a:ln>
        </p:spPr>
        <p:txBody>
          <a:bodyPr spcFirstLastPara="1" wrap="square" lIns="91425" tIns="45700" rIns="91425" bIns="45700" anchor="ctr" anchorCtr="0">
            <a:sp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44" name="Google Shape;44;p59"/>
          <p:cNvSpPr txBox="1">
            <a:spLocks noGrp="1"/>
          </p:cNvSpPr>
          <p:nvPr>
            <p:ph type="ctrTitle"/>
          </p:nvPr>
        </p:nvSpPr>
        <p:spPr>
          <a:xfrm>
            <a:off x="685800" y="2133600"/>
            <a:ext cx="5486400" cy="1600200"/>
          </a:xfrm>
          <a:prstGeom prst="rect">
            <a:avLst/>
          </a:prstGeom>
          <a:noFill/>
          <a:ln>
            <a:noFill/>
          </a:ln>
          <a:effectLst>
            <a:outerShdw blurRad="254000" algn="tl" rotWithShape="0">
              <a:srgbClr val="000000">
                <a:alpha val="20000"/>
              </a:srgbClr>
            </a:outerShdw>
          </a:effectLst>
        </p:spPr>
        <p:txBody>
          <a:bodyPr spcFirstLastPara="1" wrap="square" lIns="91425" tIns="45700" rIns="91425" bIns="45700" anchor="b" anchorCtr="0">
            <a:normAutofit/>
          </a:bodyPr>
          <a:lstStyle>
            <a:lvl1pPr lvl="0" algn="l">
              <a:lnSpc>
                <a:spcPct val="100000"/>
              </a:lnSpc>
              <a:spcBef>
                <a:spcPts val="0"/>
              </a:spcBef>
              <a:spcAft>
                <a:spcPts val="0"/>
              </a:spcAft>
              <a:buClr>
                <a:schemeClr val="lt1"/>
              </a:buClr>
              <a:buSzPts val="3200"/>
              <a:buFont typeface="Gill Sans"/>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59"/>
          <p:cNvSpPr txBox="1">
            <a:spLocks noGrp="1"/>
          </p:cNvSpPr>
          <p:nvPr>
            <p:ph type="subTitle" idx="1"/>
          </p:nvPr>
        </p:nvSpPr>
        <p:spPr>
          <a:xfrm>
            <a:off x="685800" y="4114800"/>
            <a:ext cx="3429000" cy="1600200"/>
          </a:xfrm>
          <a:prstGeom prst="rect">
            <a:avLst/>
          </a:prstGeom>
          <a:noFill/>
          <a:ln>
            <a:noFill/>
          </a:ln>
          <a:effectLst>
            <a:outerShdw blurRad="254000" algn="tl" rotWithShape="0">
              <a:srgbClr val="000000">
                <a:alpha val="40000"/>
              </a:srgbClr>
            </a:outerShdw>
          </a:effectLst>
        </p:spPr>
        <p:txBody>
          <a:bodyPr spcFirstLastPara="1" wrap="square" lIns="91425" tIns="45700" rIns="91425" bIns="45700" anchor="t" anchorCtr="0">
            <a:normAutofit/>
          </a:bodyPr>
          <a:lstStyle>
            <a:lvl1pPr lvl="0" algn="l">
              <a:lnSpc>
                <a:spcPct val="100000"/>
              </a:lnSpc>
              <a:spcBef>
                <a:spcPts val="0"/>
              </a:spcBef>
              <a:spcAft>
                <a:spcPts val="0"/>
              </a:spcAft>
              <a:buClr>
                <a:schemeClr val="lt1"/>
              </a:buClr>
              <a:buSzPts val="1800"/>
              <a:buNone/>
              <a:defRPr sz="1800">
                <a:solidFill>
                  <a:schemeClr val="lt1"/>
                </a:solidFill>
              </a:defRPr>
            </a:lvl1pPr>
            <a:lvl2pPr lvl="1" algn="ctr">
              <a:lnSpc>
                <a:spcPct val="100000"/>
              </a:lnSpc>
              <a:spcBef>
                <a:spcPts val="1200"/>
              </a:spcBef>
              <a:spcAft>
                <a:spcPts val="0"/>
              </a:spcAft>
              <a:buClr>
                <a:srgbClr val="888888"/>
              </a:buClr>
              <a:buSzPts val="2000"/>
              <a:buNone/>
              <a:defRPr>
                <a:solidFill>
                  <a:srgbClr val="888888"/>
                </a:solidFill>
              </a:defRPr>
            </a:lvl2pPr>
            <a:lvl3pPr lvl="2" algn="ctr">
              <a:lnSpc>
                <a:spcPct val="100000"/>
              </a:lnSpc>
              <a:spcBef>
                <a:spcPts val="1200"/>
              </a:spcBef>
              <a:spcAft>
                <a:spcPts val="0"/>
              </a:spcAft>
              <a:buClr>
                <a:srgbClr val="888888"/>
              </a:buClr>
              <a:buSzPts val="1800"/>
              <a:buNone/>
              <a:defRPr>
                <a:solidFill>
                  <a:srgbClr val="888888"/>
                </a:solidFill>
              </a:defRPr>
            </a:lvl3pPr>
            <a:lvl4pPr lvl="3" algn="ctr">
              <a:lnSpc>
                <a:spcPct val="100000"/>
              </a:lnSpc>
              <a:spcBef>
                <a:spcPts val="320"/>
              </a:spcBef>
              <a:spcAft>
                <a:spcPts val="0"/>
              </a:spcAft>
              <a:buClr>
                <a:srgbClr val="888888"/>
              </a:buClr>
              <a:buSzPts val="1600"/>
              <a:buNone/>
              <a:defRPr>
                <a:solidFill>
                  <a:srgbClr val="888888"/>
                </a:solidFill>
              </a:defRPr>
            </a:lvl4pPr>
            <a:lvl5pPr lvl="4" algn="ctr">
              <a:lnSpc>
                <a:spcPct val="100000"/>
              </a:lnSpc>
              <a:spcBef>
                <a:spcPts val="280"/>
              </a:spcBef>
              <a:spcAft>
                <a:spcPts val="0"/>
              </a:spcAft>
              <a:buClr>
                <a:srgbClr val="888888"/>
              </a:buClr>
              <a:buSzPts val="14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cxnSp>
        <p:nvCxnSpPr>
          <p:cNvPr id="46" name="Google Shape;46;p59"/>
          <p:cNvCxnSpPr/>
          <p:nvPr/>
        </p:nvCxnSpPr>
        <p:spPr>
          <a:xfrm>
            <a:off x="762000" y="3886200"/>
            <a:ext cx="320040" cy="0"/>
          </a:xfrm>
          <a:prstGeom prst="straightConnector1">
            <a:avLst/>
          </a:prstGeom>
          <a:noFill/>
          <a:ln w="19050" cap="flat" cmpd="sng">
            <a:solidFill>
              <a:srgbClr val="FFFFFF"/>
            </a:solidFill>
            <a:prstDash val="solid"/>
            <a:round/>
            <a:headEnd type="none" w="sm" len="sm"/>
            <a:tailEnd type="none" w="sm" len="sm"/>
          </a:ln>
          <a:effectLst>
            <a:outerShdw blurRad="254000" algn="tl" rotWithShape="0">
              <a:srgbClr val="000000">
                <a:alpha val="40000"/>
              </a:srgbClr>
            </a:outerShdw>
          </a:effectLst>
        </p:spPr>
      </p:cxnSp>
      <p:sp>
        <p:nvSpPr>
          <p:cNvPr id="47" name="Google Shape;47;p59"/>
          <p:cNvSpPr txBox="1">
            <a:spLocks noGrp="1"/>
          </p:cNvSpPr>
          <p:nvPr>
            <p:ph type="body" idx="2"/>
          </p:nvPr>
        </p:nvSpPr>
        <p:spPr>
          <a:xfrm rot="-5400000">
            <a:off x="7527667" y="1431666"/>
            <a:ext cx="2743200" cy="184666"/>
          </a:xfrm>
          <a:prstGeom prst="rect">
            <a:avLst/>
          </a:prstGeom>
          <a:noFill/>
          <a:ln>
            <a:noFill/>
          </a:ln>
        </p:spPr>
        <p:txBody>
          <a:bodyPr spcFirstLastPara="1" wrap="square" lIns="91425" tIns="45700" rIns="91425" bIns="45700" anchor="t" anchorCtr="0">
            <a:spAutoFit/>
          </a:bodyPr>
          <a:lstStyle>
            <a:lvl1pPr marL="457200" lvl="0" indent="-228600" algn="r">
              <a:lnSpc>
                <a:spcPct val="100000"/>
              </a:lnSpc>
              <a:spcBef>
                <a:spcPts val="0"/>
              </a:spcBef>
              <a:spcAft>
                <a:spcPts val="0"/>
              </a:spcAft>
              <a:buClr>
                <a:schemeClr val="lt1"/>
              </a:buClr>
              <a:buSzPts val="600"/>
              <a:buNone/>
              <a:defRPr sz="600">
                <a:solidFill>
                  <a:schemeClr val="lt1"/>
                </a:solidFill>
              </a:defRPr>
            </a:lvl1pPr>
            <a:lvl2pPr marL="914400" lvl="1" indent="-228600" algn="l">
              <a:lnSpc>
                <a:spcPct val="100000"/>
              </a:lnSpc>
              <a:spcBef>
                <a:spcPts val="1200"/>
              </a:spcBef>
              <a:spcAft>
                <a:spcPts val="0"/>
              </a:spcAft>
              <a:buClr>
                <a:schemeClr val="lt1"/>
              </a:buClr>
              <a:buSzPts val="1800"/>
              <a:buNone/>
              <a:defRPr sz="1800">
                <a:solidFill>
                  <a:schemeClr val="lt1"/>
                </a:solidFill>
              </a:defRPr>
            </a:lvl2pPr>
            <a:lvl3pPr marL="1371600" lvl="2" indent="-228600" algn="l">
              <a:lnSpc>
                <a:spcPct val="100000"/>
              </a:lnSpc>
              <a:spcBef>
                <a:spcPts val="1200"/>
              </a:spcBef>
              <a:spcAft>
                <a:spcPts val="0"/>
              </a:spcAft>
              <a:buClr>
                <a:schemeClr val="lt1"/>
              </a:buClr>
              <a:buSzPts val="1600"/>
              <a:buNone/>
              <a:defRPr sz="1600">
                <a:solidFill>
                  <a:schemeClr val="lt1"/>
                </a:solidFill>
              </a:defRPr>
            </a:lvl3pPr>
            <a:lvl4pPr marL="1828800" lvl="3" indent="-228600" algn="l">
              <a:lnSpc>
                <a:spcPct val="100000"/>
              </a:lnSpc>
              <a:spcBef>
                <a:spcPts val="280"/>
              </a:spcBef>
              <a:spcAft>
                <a:spcPts val="0"/>
              </a:spcAft>
              <a:buClr>
                <a:schemeClr val="lt1"/>
              </a:buClr>
              <a:buSzPts val="1400"/>
              <a:buNone/>
              <a:defRPr sz="1400">
                <a:solidFill>
                  <a:schemeClr val="lt1"/>
                </a:solidFill>
              </a:defRPr>
            </a:lvl4pPr>
            <a:lvl5pPr marL="2286000" lvl="4" indent="-228600" algn="l">
              <a:lnSpc>
                <a:spcPct val="100000"/>
              </a:lnSpc>
              <a:spcBef>
                <a:spcPts val="240"/>
              </a:spcBef>
              <a:spcAft>
                <a:spcPts val="0"/>
              </a:spcAft>
              <a:buClr>
                <a:schemeClr val="lt1"/>
              </a:buClr>
              <a:buSzPts val="1200"/>
              <a:buNone/>
              <a:defRPr sz="1200">
                <a:solidFill>
                  <a:schemeClr val="lt1"/>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pic>
        <p:nvPicPr>
          <p:cNvPr id="48" name="Google Shape;48;p59"/>
          <p:cNvPicPr preferRelativeResize="0"/>
          <p:nvPr/>
        </p:nvPicPr>
        <p:blipFill rotWithShape="1">
          <a:blip r:embed="rId3">
            <a:alphaModFix/>
          </a:blip>
          <a:srcRect/>
          <a:stretch/>
        </p:blipFill>
        <p:spPr>
          <a:xfrm>
            <a:off x="691522" y="685800"/>
            <a:ext cx="1813366" cy="544010"/>
          </a:xfrm>
          <a:prstGeom prst="rect">
            <a:avLst/>
          </a:prstGeom>
          <a:noFill/>
          <a:ln>
            <a:noFill/>
          </a:ln>
          <a:effectLst>
            <a:outerShdw blurRad="254000" algn="tl" rotWithShape="0">
              <a:srgbClr val="000000">
                <a:alpha val="20000"/>
              </a:srgbClr>
            </a:outerShdw>
          </a:effectLst>
        </p:spPr>
      </p:pic>
      <p:sp>
        <p:nvSpPr>
          <p:cNvPr id="49" name="Google Shape;49;p59"/>
          <p:cNvSpPr/>
          <p:nvPr/>
        </p:nvSpPr>
        <p:spPr>
          <a:xfrm>
            <a:off x="5159633" y="3726360"/>
            <a:ext cx="3396734" cy="2739509"/>
          </a:xfrm>
          <a:prstGeom prst="roundRect">
            <a:avLst>
              <a:gd name="adj" fmla="val 4893"/>
            </a:avLst>
          </a:prstGeom>
          <a:solidFill>
            <a:schemeClr val="lt1">
              <a:alpha val="80000"/>
            </a:schemeClr>
          </a:solidFill>
          <a:ln w="9525" cap="flat" cmpd="sng">
            <a:solidFill>
              <a:srgbClr val="6C6463"/>
            </a:solidFill>
            <a:prstDash val="solid"/>
            <a:round/>
            <a:headEnd type="none" w="sm" len="sm"/>
            <a:tailEnd type="none" w="sm" len="sm"/>
          </a:ln>
        </p:spPr>
        <p:txBody>
          <a:bodyPr spcFirstLastPara="1" wrap="square" lIns="91425" tIns="137150" rIns="182875" bIns="137150" anchor="ctr" anchorCtr="0">
            <a:spAutoFit/>
          </a:bodyPr>
          <a:lstStyle/>
          <a:p>
            <a:pPr marL="58736" marR="0" lvl="0" indent="0" algn="l" rtl="0">
              <a:lnSpc>
                <a:spcPct val="100000"/>
              </a:lnSpc>
              <a:spcBef>
                <a:spcPts val="0"/>
              </a:spcBef>
              <a:spcAft>
                <a:spcPts val="0"/>
              </a:spcAft>
              <a:buClr>
                <a:schemeClr val="dk1"/>
              </a:buClr>
              <a:buSzPts val="1000"/>
              <a:buFont typeface="Gill Sans"/>
              <a:buNone/>
            </a:pPr>
            <a:r>
              <a:rPr lang="en-US" sz="1000" b="0" i="0" u="none" strike="noStrike" cap="none">
                <a:solidFill>
                  <a:schemeClr val="dk1"/>
                </a:solidFill>
                <a:latin typeface="Gill Sans"/>
                <a:ea typeface="Gill Sans"/>
                <a:cs typeface="Gill Sans"/>
                <a:sym typeface="Gill Sans"/>
              </a:rPr>
              <a:t>To change this cover photo: </a:t>
            </a:r>
            <a:endParaRPr sz="1400" b="0" i="0" u="none" strike="noStrike" cap="none">
              <a:solidFill>
                <a:srgbClr val="000000"/>
              </a:solidFill>
              <a:latin typeface="Arial"/>
              <a:ea typeface="Arial"/>
              <a:cs typeface="Arial"/>
              <a:sym typeface="Arial"/>
            </a:endParaRPr>
          </a:p>
          <a:p>
            <a:pPr marL="171450" marR="0" lvl="0" indent="-112713" algn="l" rtl="0">
              <a:lnSpc>
                <a:spcPct val="100000"/>
              </a:lnSpc>
              <a:spcBef>
                <a:spcPts val="600"/>
              </a:spcBef>
              <a:spcAft>
                <a:spcPts val="0"/>
              </a:spcAft>
              <a:buClr>
                <a:schemeClr val="dk1"/>
              </a:buClr>
              <a:buSzPts val="1000"/>
              <a:buFont typeface="Arial"/>
              <a:buChar char="•"/>
            </a:pPr>
            <a:r>
              <a:rPr lang="en-US" sz="1000" b="0" i="0" u="none" strike="noStrike" cap="none">
                <a:solidFill>
                  <a:schemeClr val="dk1"/>
                </a:solidFill>
                <a:latin typeface="Gill Sans"/>
                <a:ea typeface="Gill Sans"/>
                <a:cs typeface="Gill Sans"/>
                <a:sym typeface="Gill Sans"/>
              </a:rPr>
              <a:t>Click on View &gt; Slide Master.</a:t>
            </a:r>
            <a:endParaRPr sz="1400" b="0" i="0" u="none" strike="noStrike" cap="none">
              <a:solidFill>
                <a:srgbClr val="000000"/>
              </a:solidFill>
              <a:latin typeface="Arial"/>
              <a:ea typeface="Arial"/>
              <a:cs typeface="Arial"/>
              <a:sym typeface="Arial"/>
            </a:endParaRPr>
          </a:p>
          <a:p>
            <a:pPr marL="171450" marR="0" lvl="0" indent="-112713" algn="l" rtl="0">
              <a:lnSpc>
                <a:spcPct val="100000"/>
              </a:lnSpc>
              <a:spcBef>
                <a:spcPts val="600"/>
              </a:spcBef>
              <a:spcAft>
                <a:spcPts val="0"/>
              </a:spcAft>
              <a:buClr>
                <a:schemeClr val="dk1"/>
              </a:buClr>
              <a:buSzPts val="1000"/>
              <a:buFont typeface="Arial"/>
              <a:buChar char="•"/>
            </a:pPr>
            <a:r>
              <a:rPr lang="en-US" sz="1000" b="0" i="0" u="none" strike="noStrike" cap="none">
                <a:solidFill>
                  <a:schemeClr val="dk1"/>
                </a:solidFill>
                <a:latin typeface="Gill Sans"/>
                <a:ea typeface="Gill Sans"/>
                <a:cs typeface="Gill Sans"/>
                <a:sym typeface="Gill Sans"/>
              </a:rPr>
              <a:t>Right click on this photo &gt; Change Picture… &gt; Choose a Picture &gt; Insert.</a:t>
            </a:r>
            <a:endParaRPr sz="1000" b="0" i="0" u="none" strike="noStrike" cap="none">
              <a:solidFill>
                <a:schemeClr val="dk1"/>
              </a:solidFill>
              <a:latin typeface="Gill Sans"/>
              <a:ea typeface="Gill Sans"/>
              <a:cs typeface="Gill Sans"/>
              <a:sym typeface="Gill Sans"/>
            </a:endParaRPr>
          </a:p>
          <a:p>
            <a:pPr marL="171450" marR="0" lvl="0" indent="-112713" algn="l" rtl="0">
              <a:lnSpc>
                <a:spcPct val="100000"/>
              </a:lnSpc>
              <a:spcBef>
                <a:spcPts val="600"/>
              </a:spcBef>
              <a:spcAft>
                <a:spcPts val="0"/>
              </a:spcAft>
              <a:buClr>
                <a:schemeClr val="dk1"/>
              </a:buClr>
              <a:buSzPts val="1000"/>
              <a:buFont typeface="Arial"/>
              <a:buChar char="•"/>
            </a:pPr>
            <a:r>
              <a:rPr lang="en-US" sz="1000" b="0" i="0" u="none" strike="noStrike" cap="none">
                <a:solidFill>
                  <a:schemeClr val="dk1"/>
                </a:solidFill>
                <a:latin typeface="Gill Sans"/>
                <a:ea typeface="Gill Sans"/>
                <a:cs typeface="Gill Sans"/>
                <a:sym typeface="Gill Sans"/>
              </a:rPr>
              <a:t>Click on Picture Tools tab &gt; Crop &gt; drag straight cropping handles to inside edges of white frame. You can resize the photo within shape, while locking the photo’s aspect ratio, by holding shift key and dragging the photo’s round corner handle. You can also use the mouse to drag the photo to desired position within the shape. Click outside the photo.</a:t>
            </a:r>
            <a:endParaRPr sz="1400" b="0" i="0" u="none" strike="noStrike" cap="none">
              <a:solidFill>
                <a:srgbClr val="000000"/>
              </a:solidFill>
              <a:latin typeface="Arial"/>
              <a:ea typeface="Arial"/>
              <a:cs typeface="Arial"/>
              <a:sym typeface="Arial"/>
            </a:endParaRPr>
          </a:p>
          <a:p>
            <a:pPr marL="171450" marR="0" lvl="0" indent="-112713" algn="l" rtl="0">
              <a:lnSpc>
                <a:spcPct val="100000"/>
              </a:lnSpc>
              <a:spcBef>
                <a:spcPts val="600"/>
              </a:spcBef>
              <a:spcAft>
                <a:spcPts val="0"/>
              </a:spcAft>
              <a:buClr>
                <a:schemeClr val="dk1"/>
              </a:buClr>
              <a:buSzPts val="1000"/>
              <a:buFont typeface="Arial"/>
              <a:buChar char="•"/>
            </a:pPr>
            <a:r>
              <a:rPr lang="en-US" sz="1000" b="0" i="0" u="none" strike="noStrike" cap="none">
                <a:solidFill>
                  <a:schemeClr val="dk1"/>
                </a:solidFill>
                <a:latin typeface="Gill Sans"/>
                <a:ea typeface="Gill Sans"/>
                <a:cs typeface="Gill Sans"/>
                <a:sym typeface="Gill Sans"/>
              </a:rPr>
              <a:t>Add photo credit to the text box at top right of page.</a:t>
            </a:r>
            <a:endParaRPr sz="1400" b="0" i="0" u="none" strike="noStrike" cap="none">
              <a:solidFill>
                <a:srgbClr val="000000"/>
              </a:solidFill>
              <a:latin typeface="Arial"/>
              <a:ea typeface="Arial"/>
              <a:cs typeface="Arial"/>
              <a:sym typeface="Arial"/>
            </a:endParaRPr>
          </a:p>
          <a:p>
            <a:pPr marL="171450" marR="0" lvl="0" indent="-112713" algn="l" rtl="0">
              <a:lnSpc>
                <a:spcPct val="100000"/>
              </a:lnSpc>
              <a:spcBef>
                <a:spcPts val="600"/>
              </a:spcBef>
              <a:spcAft>
                <a:spcPts val="0"/>
              </a:spcAft>
              <a:buClr>
                <a:schemeClr val="dk1"/>
              </a:buClr>
              <a:buSzPts val="1000"/>
              <a:buFont typeface="Arial"/>
              <a:buChar char="•"/>
            </a:pPr>
            <a:r>
              <a:rPr lang="en-US" sz="1000" b="0" i="0" u="none" strike="noStrike" cap="none">
                <a:solidFill>
                  <a:schemeClr val="dk1"/>
                </a:solidFill>
                <a:latin typeface="Gill Sans"/>
                <a:ea typeface="Gill Sans"/>
                <a:cs typeface="Gill Sans"/>
                <a:sym typeface="Gill Sans"/>
              </a:rPr>
              <a:t>Delete this instruction text box.</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Red/Gray 3 Content">
  <p:cSld name="Red/Gray 3 Content">
    <p:spTree>
      <p:nvGrpSpPr>
        <p:cNvPr id="1" name="Shape 50"/>
        <p:cNvGrpSpPr/>
        <p:nvPr/>
      </p:nvGrpSpPr>
      <p:grpSpPr>
        <a:xfrm>
          <a:off x="0" y="0"/>
          <a:ext cx="0" cy="0"/>
          <a:chOff x="0" y="0"/>
          <a:chExt cx="0" cy="0"/>
        </a:xfrm>
      </p:grpSpPr>
      <p:sp>
        <p:nvSpPr>
          <p:cNvPr id="51" name="Google Shape;51;p60"/>
          <p:cNvSpPr txBox="1">
            <a:spLocks noGrp="1"/>
          </p:cNvSpPr>
          <p:nvPr>
            <p:ph type="body" idx="1"/>
          </p:nvPr>
        </p:nvSpPr>
        <p:spPr>
          <a:xfrm>
            <a:off x="686104" y="1600200"/>
            <a:ext cx="2514296" cy="4572000"/>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0"/>
              </a:spcBef>
              <a:spcAft>
                <a:spcPts val="0"/>
              </a:spcAft>
              <a:buClr>
                <a:schemeClr val="dk1"/>
              </a:buClr>
              <a:buSzPts val="2000"/>
              <a:buChar char="•"/>
              <a:defRPr sz="2000">
                <a:solidFill>
                  <a:schemeClr val="dk1"/>
                </a:solidFill>
                <a:latin typeface="Gill Sans"/>
                <a:ea typeface="Gill Sans"/>
                <a:cs typeface="Gill Sans"/>
                <a:sym typeface="Gill Sans"/>
              </a:defRPr>
            </a:lvl1pPr>
            <a:lvl2pPr marL="914400" lvl="1" indent="-342900" algn="l">
              <a:lnSpc>
                <a:spcPct val="100000"/>
              </a:lnSpc>
              <a:spcBef>
                <a:spcPts val="1200"/>
              </a:spcBef>
              <a:spcAft>
                <a:spcPts val="0"/>
              </a:spcAft>
              <a:buClr>
                <a:schemeClr val="dk1"/>
              </a:buClr>
              <a:buSzPts val="1800"/>
              <a:buChar char="–"/>
              <a:defRPr sz="1800">
                <a:solidFill>
                  <a:schemeClr val="dk1"/>
                </a:solidFill>
                <a:latin typeface="Gill Sans"/>
                <a:ea typeface="Gill Sans"/>
                <a:cs typeface="Gill Sans"/>
                <a:sym typeface="Gill Sans"/>
              </a:defRPr>
            </a:lvl2pPr>
            <a:lvl3pPr marL="1371600" lvl="2" indent="-330200" algn="l">
              <a:lnSpc>
                <a:spcPct val="100000"/>
              </a:lnSpc>
              <a:spcBef>
                <a:spcPts val="1200"/>
              </a:spcBef>
              <a:spcAft>
                <a:spcPts val="0"/>
              </a:spcAft>
              <a:buClr>
                <a:srgbClr val="6C6463"/>
              </a:buClr>
              <a:buSzPts val="1600"/>
              <a:buChar char="•"/>
              <a:defRPr sz="1600">
                <a:solidFill>
                  <a:srgbClr val="6C6463"/>
                </a:solidFill>
              </a:defRPr>
            </a:lvl3pPr>
            <a:lvl4pPr marL="1828800" lvl="3" indent="-317500" algn="l">
              <a:lnSpc>
                <a:spcPct val="100000"/>
              </a:lnSpc>
              <a:spcBef>
                <a:spcPts val="280"/>
              </a:spcBef>
              <a:spcAft>
                <a:spcPts val="0"/>
              </a:spcAft>
              <a:buClr>
                <a:srgbClr val="6C6463"/>
              </a:buClr>
              <a:buSzPts val="1400"/>
              <a:buChar char="–"/>
              <a:defRPr sz="1400">
                <a:solidFill>
                  <a:srgbClr val="6C6463"/>
                </a:solidFill>
              </a:defRPr>
            </a:lvl4pPr>
            <a:lvl5pPr marL="2286000" lvl="4" indent="-330200" algn="l">
              <a:lnSpc>
                <a:spcPct val="100000"/>
              </a:lnSpc>
              <a:spcBef>
                <a:spcPts val="320"/>
              </a:spcBef>
              <a:spcAft>
                <a:spcPts val="0"/>
              </a:spcAft>
              <a:buClr>
                <a:srgbClr val="FFFFFF"/>
              </a:buClr>
              <a:buSzPts val="1600"/>
              <a:buChar char="»"/>
              <a:defRPr sz="1600">
                <a:solidFill>
                  <a:srgbClr val="FFFFFF"/>
                </a:solidFill>
              </a:defRPr>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52" name="Google Shape;52;p60"/>
          <p:cNvSpPr txBox="1">
            <a:spLocks noGrp="1"/>
          </p:cNvSpPr>
          <p:nvPr>
            <p:ph type="body" idx="2"/>
          </p:nvPr>
        </p:nvSpPr>
        <p:spPr>
          <a:xfrm>
            <a:off x="5943600" y="1600200"/>
            <a:ext cx="2514904" cy="4572000"/>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0"/>
              </a:spcBef>
              <a:spcAft>
                <a:spcPts val="0"/>
              </a:spcAft>
              <a:buClr>
                <a:schemeClr val="dk1"/>
              </a:buClr>
              <a:buSzPts val="2000"/>
              <a:buChar char="•"/>
              <a:defRPr sz="2000">
                <a:solidFill>
                  <a:schemeClr val="dk1"/>
                </a:solidFill>
                <a:latin typeface="Gill Sans"/>
                <a:ea typeface="Gill Sans"/>
                <a:cs typeface="Gill Sans"/>
                <a:sym typeface="Gill Sans"/>
              </a:defRPr>
            </a:lvl1pPr>
            <a:lvl2pPr marL="914400" lvl="1" indent="-342900" algn="l">
              <a:lnSpc>
                <a:spcPct val="100000"/>
              </a:lnSpc>
              <a:spcBef>
                <a:spcPts val="1200"/>
              </a:spcBef>
              <a:spcAft>
                <a:spcPts val="0"/>
              </a:spcAft>
              <a:buClr>
                <a:schemeClr val="dk1"/>
              </a:buClr>
              <a:buSzPts val="1800"/>
              <a:buChar char="–"/>
              <a:defRPr sz="1800">
                <a:solidFill>
                  <a:schemeClr val="dk1"/>
                </a:solidFill>
                <a:latin typeface="Gill Sans"/>
                <a:ea typeface="Gill Sans"/>
                <a:cs typeface="Gill Sans"/>
                <a:sym typeface="Gill Sans"/>
              </a:defRPr>
            </a:lvl2pPr>
            <a:lvl3pPr marL="1371600" lvl="2" indent="-330200" algn="l">
              <a:lnSpc>
                <a:spcPct val="100000"/>
              </a:lnSpc>
              <a:spcBef>
                <a:spcPts val="1200"/>
              </a:spcBef>
              <a:spcAft>
                <a:spcPts val="0"/>
              </a:spcAft>
              <a:buClr>
                <a:srgbClr val="6C6463"/>
              </a:buClr>
              <a:buSzPts val="1600"/>
              <a:buChar char="•"/>
              <a:defRPr sz="1600">
                <a:solidFill>
                  <a:srgbClr val="6C6463"/>
                </a:solidFill>
              </a:defRPr>
            </a:lvl3pPr>
            <a:lvl4pPr marL="1828800" lvl="3" indent="-317500" algn="l">
              <a:lnSpc>
                <a:spcPct val="100000"/>
              </a:lnSpc>
              <a:spcBef>
                <a:spcPts val="280"/>
              </a:spcBef>
              <a:spcAft>
                <a:spcPts val="0"/>
              </a:spcAft>
              <a:buClr>
                <a:srgbClr val="6C6463"/>
              </a:buClr>
              <a:buSzPts val="1400"/>
              <a:buChar char="–"/>
              <a:defRPr sz="1400">
                <a:solidFill>
                  <a:srgbClr val="6C6463"/>
                </a:solidFill>
              </a:defRPr>
            </a:lvl4pPr>
            <a:lvl5pPr marL="2286000" lvl="4" indent="-330200" algn="l">
              <a:lnSpc>
                <a:spcPct val="100000"/>
              </a:lnSpc>
              <a:spcBef>
                <a:spcPts val="320"/>
              </a:spcBef>
              <a:spcAft>
                <a:spcPts val="0"/>
              </a:spcAft>
              <a:buClr>
                <a:srgbClr val="FFFFFF"/>
              </a:buClr>
              <a:buSzPts val="1600"/>
              <a:buChar char="»"/>
              <a:defRPr sz="1600">
                <a:solidFill>
                  <a:srgbClr val="FFFFFF"/>
                </a:solidFill>
              </a:defRPr>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53" name="Google Shape;53;p60"/>
          <p:cNvSpPr txBox="1">
            <a:spLocks noGrp="1"/>
          </p:cNvSpPr>
          <p:nvPr>
            <p:ph type="title"/>
          </p:nvPr>
        </p:nvSpPr>
        <p:spPr>
          <a:xfrm>
            <a:off x="686104" y="848380"/>
            <a:ext cx="7772400" cy="523220"/>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651D32"/>
              </a:buClr>
              <a:buSzPts val="2800"/>
              <a:buFont typeface="Gill Sans"/>
              <a:buNone/>
              <a:defRPr>
                <a:solidFill>
                  <a:srgbClr val="651D32"/>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60"/>
          <p:cNvSpPr txBox="1">
            <a:spLocks noGrp="1"/>
          </p:cNvSpPr>
          <p:nvPr>
            <p:ph type="body" idx="3"/>
          </p:nvPr>
        </p:nvSpPr>
        <p:spPr>
          <a:xfrm>
            <a:off x="3314548" y="1600200"/>
            <a:ext cx="2514904" cy="4572000"/>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0"/>
              </a:spcBef>
              <a:spcAft>
                <a:spcPts val="0"/>
              </a:spcAft>
              <a:buClr>
                <a:schemeClr val="dk1"/>
              </a:buClr>
              <a:buSzPts val="2000"/>
              <a:buChar char="•"/>
              <a:defRPr sz="2000">
                <a:solidFill>
                  <a:schemeClr val="dk1"/>
                </a:solidFill>
                <a:latin typeface="Gill Sans"/>
                <a:ea typeface="Gill Sans"/>
                <a:cs typeface="Gill Sans"/>
                <a:sym typeface="Gill Sans"/>
              </a:defRPr>
            </a:lvl1pPr>
            <a:lvl2pPr marL="914400" lvl="1" indent="-342900" algn="l">
              <a:lnSpc>
                <a:spcPct val="100000"/>
              </a:lnSpc>
              <a:spcBef>
                <a:spcPts val="1200"/>
              </a:spcBef>
              <a:spcAft>
                <a:spcPts val="0"/>
              </a:spcAft>
              <a:buClr>
                <a:schemeClr val="dk1"/>
              </a:buClr>
              <a:buSzPts val="1800"/>
              <a:buChar char="–"/>
              <a:defRPr sz="1800">
                <a:solidFill>
                  <a:schemeClr val="dk1"/>
                </a:solidFill>
                <a:latin typeface="Gill Sans"/>
                <a:ea typeface="Gill Sans"/>
                <a:cs typeface="Gill Sans"/>
                <a:sym typeface="Gill Sans"/>
              </a:defRPr>
            </a:lvl2pPr>
            <a:lvl3pPr marL="1371600" lvl="2" indent="-330200" algn="l">
              <a:lnSpc>
                <a:spcPct val="100000"/>
              </a:lnSpc>
              <a:spcBef>
                <a:spcPts val="1200"/>
              </a:spcBef>
              <a:spcAft>
                <a:spcPts val="0"/>
              </a:spcAft>
              <a:buClr>
                <a:srgbClr val="6C6463"/>
              </a:buClr>
              <a:buSzPts val="1600"/>
              <a:buChar char="•"/>
              <a:defRPr sz="1600">
                <a:solidFill>
                  <a:srgbClr val="6C6463"/>
                </a:solidFill>
              </a:defRPr>
            </a:lvl3pPr>
            <a:lvl4pPr marL="1828800" lvl="3" indent="-317500" algn="l">
              <a:lnSpc>
                <a:spcPct val="100000"/>
              </a:lnSpc>
              <a:spcBef>
                <a:spcPts val="280"/>
              </a:spcBef>
              <a:spcAft>
                <a:spcPts val="0"/>
              </a:spcAft>
              <a:buClr>
                <a:srgbClr val="6C6463"/>
              </a:buClr>
              <a:buSzPts val="1400"/>
              <a:buChar char="–"/>
              <a:defRPr sz="1400">
                <a:solidFill>
                  <a:srgbClr val="6C6463"/>
                </a:solidFill>
              </a:defRPr>
            </a:lvl4pPr>
            <a:lvl5pPr marL="2286000" lvl="4" indent="-330200" algn="l">
              <a:lnSpc>
                <a:spcPct val="100000"/>
              </a:lnSpc>
              <a:spcBef>
                <a:spcPts val="320"/>
              </a:spcBef>
              <a:spcAft>
                <a:spcPts val="0"/>
              </a:spcAft>
              <a:buClr>
                <a:srgbClr val="FFFFFF"/>
              </a:buClr>
              <a:buSzPts val="1600"/>
              <a:buChar char="»"/>
              <a:defRPr sz="1600">
                <a:solidFill>
                  <a:srgbClr val="FFFFFF"/>
                </a:solidFill>
              </a:defRPr>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Red/Gray 1 Content + Bottom Photo">
  <p:cSld name="Red/Gray 1 Content + Bottom Photo">
    <p:spTree>
      <p:nvGrpSpPr>
        <p:cNvPr id="1" name="Shape 55"/>
        <p:cNvGrpSpPr/>
        <p:nvPr/>
      </p:nvGrpSpPr>
      <p:grpSpPr>
        <a:xfrm>
          <a:off x="0" y="0"/>
          <a:ext cx="0" cy="0"/>
          <a:chOff x="0" y="0"/>
          <a:chExt cx="0" cy="0"/>
        </a:xfrm>
      </p:grpSpPr>
      <p:sp>
        <p:nvSpPr>
          <p:cNvPr id="56" name="Google Shape;56;p61"/>
          <p:cNvSpPr>
            <a:spLocks noGrp="1"/>
          </p:cNvSpPr>
          <p:nvPr>
            <p:ph type="pic" idx="2"/>
          </p:nvPr>
        </p:nvSpPr>
        <p:spPr>
          <a:xfrm>
            <a:off x="152400" y="3429000"/>
            <a:ext cx="8839200" cy="3276600"/>
          </a:xfrm>
          <a:prstGeom prst="rect">
            <a:avLst/>
          </a:prstGeom>
          <a:solidFill>
            <a:schemeClr val="lt1"/>
          </a:solidFill>
          <a:ln>
            <a:noFill/>
          </a:ln>
        </p:spPr>
      </p:sp>
      <p:sp>
        <p:nvSpPr>
          <p:cNvPr id="57" name="Google Shape;57;p61"/>
          <p:cNvSpPr txBox="1">
            <a:spLocks noGrp="1"/>
          </p:cNvSpPr>
          <p:nvPr>
            <p:ph type="body" idx="1"/>
          </p:nvPr>
        </p:nvSpPr>
        <p:spPr>
          <a:xfrm>
            <a:off x="685800" y="1600200"/>
            <a:ext cx="7772400" cy="1600200"/>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0"/>
              </a:spcBef>
              <a:spcAft>
                <a:spcPts val="0"/>
              </a:spcAft>
              <a:buClr>
                <a:schemeClr val="dk1"/>
              </a:buClr>
              <a:buSzPts val="2000"/>
              <a:buChar char="•"/>
              <a:defRPr>
                <a:solidFill>
                  <a:schemeClr val="dk1"/>
                </a:solidFill>
                <a:latin typeface="Gill Sans"/>
                <a:ea typeface="Gill Sans"/>
                <a:cs typeface="Gill Sans"/>
                <a:sym typeface="Gill Sans"/>
              </a:defRPr>
            </a:lvl1pPr>
            <a:lvl2pPr marL="914400" lvl="1" indent="-355600" algn="l">
              <a:lnSpc>
                <a:spcPct val="100000"/>
              </a:lnSpc>
              <a:spcBef>
                <a:spcPts val="1200"/>
              </a:spcBef>
              <a:spcAft>
                <a:spcPts val="0"/>
              </a:spcAft>
              <a:buClr>
                <a:schemeClr val="dk1"/>
              </a:buClr>
              <a:buSzPts val="2000"/>
              <a:buChar char="–"/>
              <a:defRPr>
                <a:solidFill>
                  <a:schemeClr val="dk1"/>
                </a:solidFill>
                <a:latin typeface="Gill Sans"/>
                <a:ea typeface="Gill Sans"/>
                <a:cs typeface="Gill Sans"/>
                <a:sym typeface="Gill Sans"/>
              </a:defRPr>
            </a:lvl2pPr>
            <a:lvl3pPr marL="1371600" lvl="2" indent="-342900" algn="l">
              <a:lnSpc>
                <a:spcPct val="100000"/>
              </a:lnSpc>
              <a:spcBef>
                <a:spcPts val="1200"/>
              </a:spcBef>
              <a:spcAft>
                <a:spcPts val="0"/>
              </a:spcAft>
              <a:buClr>
                <a:srgbClr val="6C6463"/>
              </a:buClr>
              <a:buSzPts val="1800"/>
              <a:buChar char="•"/>
              <a:defRPr>
                <a:solidFill>
                  <a:srgbClr val="6C6463"/>
                </a:solidFill>
              </a:defRPr>
            </a:lvl3pPr>
            <a:lvl4pPr marL="1828800" lvl="3" indent="-330200" algn="l">
              <a:lnSpc>
                <a:spcPct val="100000"/>
              </a:lnSpc>
              <a:spcBef>
                <a:spcPts val="320"/>
              </a:spcBef>
              <a:spcAft>
                <a:spcPts val="0"/>
              </a:spcAft>
              <a:buClr>
                <a:srgbClr val="6C6463"/>
              </a:buClr>
              <a:buSzPts val="1600"/>
              <a:buChar char="–"/>
              <a:defRPr>
                <a:solidFill>
                  <a:srgbClr val="6C6463"/>
                </a:solidFill>
              </a:defRPr>
            </a:lvl4pPr>
            <a:lvl5pPr marL="2286000" lvl="4" indent="-317500" algn="l">
              <a:lnSpc>
                <a:spcPct val="100000"/>
              </a:lnSpc>
              <a:spcBef>
                <a:spcPts val="280"/>
              </a:spcBef>
              <a:spcAft>
                <a:spcPts val="0"/>
              </a:spcAft>
              <a:buClr>
                <a:srgbClr val="FFFFFF"/>
              </a:buClr>
              <a:buSzPts val="1400"/>
              <a:buChar char="»"/>
              <a:defRPr>
                <a:solidFill>
                  <a:srgbClr val="FFFFFF"/>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58" name="Google Shape;58;p61"/>
          <p:cNvSpPr txBox="1">
            <a:spLocks noGrp="1"/>
          </p:cNvSpPr>
          <p:nvPr>
            <p:ph type="title"/>
          </p:nvPr>
        </p:nvSpPr>
        <p:spPr>
          <a:xfrm>
            <a:off x="686104" y="848380"/>
            <a:ext cx="7772400" cy="523220"/>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651D32"/>
              </a:buClr>
              <a:buSzPts val="2800"/>
              <a:buFont typeface="Gill Sans"/>
              <a:buNone/>
              <a:defRPr>
                <a:solidFill>
                  <a:srgbClr val="651D32"/>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61"/>
          <p:cNvSpPr txBox="1">
            <a:spLocks noGrp="1"/>
          </p:cNvSpPr>
          <p:nvPr>
            <p:ph type="body" idx="3"/>
          </p:nvPr>
        </p:nvSpPr>
        <p:spPr>
          <a:xfrm rot="-5400000">
            <a:off x="7527667" y="4708266"/>
            <a:ext cx="2743200" cy="184666"/>
          </a:xfrm>
          <a:prstGeom prst="rect">
            <a:avLst/>
          </a:prstGeom>
          <a:noFill/>
          <a:ln>
            <a:noFill/>
          </a:ln>
        </p:spPr>
        <p:txBody>
          <a:bodyPr spcFirstLastPara="1" wrap="square" lIns="91425" tIns="45700" rIns="91425" bIns="45700" anchor="t" anchorCtr="0">
            <a:spAutoFit/>
          </a:bodyPr>
          <a:lstStyle>
            <a:lvl1pPr marL="457200" lvl="0" indent="-228600" algn="r">
              <a:lnSpc>
                <a:spcPct val="100000"/>
              </a:lnSpc>
              <a:spcBef>
                <a:spcPts val="0"/>
              </a:spcBef>
              <a:spcAft>
                <a:spcPts val="0"/>
              </a:spcAft>
              <a:buClr>
                <a:srgbClr val="FFFFFF"/>
              </a:buClr>
              <a:buSzPts val="600"/>
              <a:buNone/>
              <a:defRPr sz="600">
                <a:solidFill>
                  <a:srgbClr val="FFFFFF"/>
                </a:solidFill>
              </a:defRPr>
            </a:lvl1pPr>
            <a:lvl2pPr marL="914400" lvl="1" indent="-228600" algn="l">
              <a:lnSpc>
                <a:spcPct val="100000"/>
              </a:lnSpc>
              <a:spcBef>
                <a:spcPts val="1200"/>
              </a:spcBef>
              <a:spcAft>
                <a:spcPts val="0"/>
              </a:spcAft>
              <a:buClr>
                <a:schemeClr val="lt1"/>
              </a:buClr>
              <a:buSzPts val="1800"/>
              <a:buNone/>
              <a:defRPr sz="1800">
                <a:solidFill>
                  <a:schemeClr val="lt1"/>
                </a:solidFill>
              </a:defRPr>
            </a:lvl2pPr>
            <a:lvl3pPr marL="1371600" lvl="2" indent="-228600" algn="l">
              <a:lnSpc>
                <a:spcPct val="100000"/>
              </a:lnSpc>
              <a:spcBef>
                <a:spcPts val="1200"/>
              </a:spcBef>
              <a:spcAft>
                <a:spcPts val="0"/>
              </a:spcAft>
              <a:buClr>
                <a:schemeClr val="lt1"/>
              </a:buClr>
              <a:buSzPts val="1600"/>
              <a:buNone/>
              <a:defRPr sz="1600">
                <a:solidFill>
                  <a:schemeClr val="lt1"/>
                </a:solidFill>
              </a:defRPr>
            </a:lvl3pPr>
            <a:lvl4pPr marL="1828800" lvl="3" indent="-228600" algn="l">
              <a:lnSpc>
                <a:spcPct val="100000"/>
              </a:lnSpc>
              <a:spcBef>
                <a:spcPts val="280"/>
              </a:spcBef>
              <a:spcAft>
                <a:spcPts val="0"/>
              </a:spcAft>
              <a:buClr>
                <a:schemeClr val="lt1"/>
              </a:buClr>
              <a:buSzPts val="1400"/>
              <a:buNone/>
              <a:defRPr sz="1400">
                <a:solidFill>
                  <a:schemeClr val="lt1"/>
                </a:solidFill>
              </a:defRPr>
            </a:lvl4pPr>
            <a:lvl5pPr marL="2286000" lvl="4" indent="-228600" algn="l">
              <a:lnSpc>
                <a:spcPct val="100000"/>
              </a:lnSpc>
              <a:spcBef>
                <a:spcPts val="240"/>
              </a:spcBef>
              <a:spcAft>
                <a:spcPts val="0"/>
              </a:spcAft>
              <a:buClr>
                <a:schemeClr val="lt1"/>
              </a:buClr>
              <a:buSzPts val="1200"/>
              <a:buNone/>
              <a:defRPr sz="1200">
                <a:solidFill>
                  <a:schemeClr val="lt1"/>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slideLayout" Target="../slideLayouts/slideLayout49.xml"/><Relationship Id="rId26" Type="http://schemas.openxmlformats.org/officeDocument/2006/relationships/slideLayout" Target="../slideLayouts/slideLayout57.xml"/><Relationship Id="rId3" Type="http://schemas.openxmlformats.org/officeDocument/2006/relationships/slideLayout" Target="../slideLayouts/slideLayout34.xml"/><Relationship Id="rId21" Type="http://schemas.openxmlformats.org/officeDocument/2006/relationships/slideLayout" Target="../slideLayouts/slideLayout52.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5" Type="http://schemas.openxmlformats.org/officeDocument/2006/relationships/slideLayout" Target="../slideLayouts/slideLayout56.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20" Type="http://schemas.openxmlformats.org/officeDocument/2006/relationships/slideLayout" Target="../slideLayouts/slideLayout51.xml"/><Relationship Id="rId29" Type="http://schemas.openxmlformats.org/officeDocument/2006/relationships/slideLayout" Target="../slideLayouts/slideLayout60.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24" Type="http://schemas.openxmlformats.org/officeDocument/2006/relationships/slideLayout" Target="../slideLayouts/slideLayout55.xml"/><Relationship Id="rId32" Type="http://schemas.openxmlformats.org/officeDocument/2006/relationships/theme" Target="../theme/theme2.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23" Type="http://schemas.openxmlformats.org/officeDocument/2006/relationships/slideLayout" Target="../slideLayouts/slideLayout54.xml"/><Relationship Id="rId28" Type="http://schemas.openxmlformats.org/officeDocument/2006/relationships/slideLayout" Target="../slideLayouts/slideLayout59.xml"/><Relationship Id="rId10" Type="http://schemas.openxmlformats.org/officeDocument/2006/relationships/slideLayout" Target="../slideLayouts/slideLayout41.xml"/><Relationship Id="rId19" Type="http://schemas.openxmlformats.org/officeDocument/2006/relationships/slideLayout" Target="../slideLayouts/slideLayout50.xml"/><Relationship Id="rId31" Type="http://schemas.openxmlformats.org/officeDocument/2006/relationships/slideLayout" Target="../slideLayouts/slideLayout62.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 Id="rId22" Type="http://schemas.openxmlformats.org/officeDocument/2006/relationships/slideLayout" Target="../slideLayouts/slideLayout53.xml"/><Relationship Id="rId27" Type="http://schemas.openxmlformats.org/officeDocument/2006/relationships/slideLayout" Target="../slideLayouts/slideLayout58.xml"/><Relationship Id="rId30" Type="http://schemas.openxmlformats.org/officeDocument/2006/relationships/slideLayout" Target="../slideLayouts/slideLayout6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52"/>
          <p:cNvSpPr txBox="1">
            <a:spLocks noGrp="1"/>
          </p:cNvSpPr>
          <p:nvPr>
            <p:ph type="title"/>
          </p:nvPr>
        </p:nvSpPr>
        <p:spPr>
          <a:xfrm>
            <a:off x="686104" y="457200"/>
            <a:ext cx="7772400" cy="914400"/>
          </a:xfrm>
          <a:prstGeom prst="rect">
            <a:avLst/>
          </a:prstGeom>
          <a:noFill/>
          <a:ln>
            <a:noFill/>
          </a:ln>
        </p:spPr>
        <p:txBody>
          <a:bodyPr spcFirstLastPara="1" wrap="square" lIns="91425" tIns="45700" rIns="91425" bIns="45700" anchor="b" anchorCtr="0">
            <a:normAutofit/>
          </a:bodyPr>
          <a:lstStyle>
            <a:lvl1pPr marR="0" lvl="0" algn="l" rtl="0">
              <a:lnSpc>
                <a:spcPct val="100000"/>
              </a:lnSpc>
              <a:spcBef>
                <a:spcPts val="0"/>
              </a:spcBef>
              <a:spcAft>
                <a:spcPts val="0"/>
              </a:spcAft>
              <a:buClr>
                <a:srgbClr val="651D32"/>
              </a:buClr>
              <a:buSzPts val="2800"/>
              <a:buFont typeface="Gill Sans"/>
              <a:buNone/>
              <a:defRPr sz="2800" b="0" i="0" u="none" strike="noStrike" cap="none">
                <a:solidFill>
                  <a:srgbClr val="651D32"/>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52"/>
          <p:cNvSpPr txBox="1">
            <a:spLocks noGrp="1"/>
          </p:cNvSpPr>
          <p:nvPr>
            <p:ph type="body" idx="1"/>
          </p:nvPr>
        </p:nvSpPr>
        <p:spPr>
          <a:xfrm>
            <a:off x="685800" y="1600200"/>
            <a:ext cx="7772400" cy="4114800"/>
          </a:xfrm>
          <a:prstGeom prst="rect">
            <a:avLst/>
          </a:prstGeom>
          <a:noFill/>
          <a:ln>
            <a:noFill/>
          </a:ln>
        </p:spPr>
        <p:txBody>
          <a:bodyPr spcFirstLastPara="1" wrap="square" lIns="91425" tIns="45700" rIns="91425" bIns="45700" anchor="t" anchorCtr="0">
            <a:normAutofit/>
          </a:bodyPr>
          <a:lstStyle>
            <a:lvl1pPr marL="457200" marR="0" lvl="0" indent="-355600" algn="l" rtl="0">
              <a:lnSpc>
                <a:spcPct val="100000"/>
              </a:lnSpc>
              <a:spcBef>
                <a:spcPts val="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1pPr>
            <a:lvl2pPr marL="914400" marR="0" lvl="1" indent="-355600" algn="l" rtl="0">
              <a:lnSpc>
                <a:spcPct val="100000"/>
              </a:lnSpc>
              <a:spcBef>
                <a:spcPts val="12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2pPr>
            <a:lvl3pPr marL="1371600" marR="0" lvl="2" indent="-342900" algn="l" rtl="0">
              <a:lnSpc>
                <a:spcPct val="100000"/>
              </a:lnSpc>
              <a:spcBef>
                <a:spcPts val="1200"/>
              </a:spcBef>
              <a:spcAft>
                <a:spcPts val="0"/>
              </a:spcAft>
              <a:buClr>
                <a:srgbClr val="6C6463"/>
              </a:buClr>
              <a:buSzPts val="1800"/>
              <a:buFont typeface="Arial"/>
              <a:buChar char="•"/>
              <a:defRPr sz="1800" b="0" i="0" u="none" strike="noStrike" cap="none">
                <a:solidFill>
                  <a:srgbClr val="6C6463"/>
                </a:solidFill>
                <a:latin typeface="Gill Sans"/>
                <a:ea typeface="Gill Sans"/>
                <a:cs typeface="Gill Sans"/>
                <a:sym typeface="Gill Sans"/>
              </a:defRPr>
            </a:lvl3pPr>
            <a:lvl4pPr marL="1828800" marR="0" lvl="3" indent="-330200" algn="l" rtl="0">
              <a:lnSpc>
                <a:spcPct val="100000"/>
              </a:lnSpc>
              <a:spcBef>
                <a:spcPts val="320"/>
              </a:spcBef>
              <a:spcAft>
                <a:spcPts val="0"/>
              </a:spcAft>
              <a:buClr>
                <a:srgbClr val="6C6463"/>
              </a:buClr>
              <a:buSzPts val="1600"/>
              <a:buFont typeface="Arial"/>
              <a:buChar char="–"/>
              <a:defRPr sz="1600" b="0" i="0" u="none" strike="noStrike" cap="none">
                <a:solidFill>
                  <a:srgbClr val="6C6463"/>
                </a:solidFill>
                <a:latin typeface="Gill Sans"/>
                <a:ea typeface="Gill Sans"/>
                <a:cs typeface="Gill Sans"/>
                <a:sym typeface="Gill Sans"/>
              </a:defRPr>
            </a:lvl4pPr>
            <a:lvl5pPr marL="2286000" marR="0" lvl="4" indent="-317500"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Gill Sans"/>
                <a:ea typeface="Gill Sans"/>
                <a:cs typeface="Gill Sans"/>
                <a:sym typeface="Gill Sans"/>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
        <p:nvSpPr>
          <p:cNvPr id="12" name="Google Shape;12;p52"/>
          <p:cNvSpPr/>
          <p:nvPr/>
        </p:nvSpPr>
        <p:spPr>
          <a:xfrm>
            <a:off x="0" y="0"/>
            <a:ext cx="9144000" cy="6858000"/>
          </a:xfrm>
          <a:prstGeom prst="frame">
            <a:avLst>
              <a:gd name="adj1" fmla="val 2222"/>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Gill Sans"/>
              <a:ea typeface="Gill Sans"/>
              <a:cs typeface="Gill Sans"/>
              <a:sym typeface="Gill Sans"/>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E7E7E5"/>
        </a:solidFill>
        <a:effectLst/>
      </p:bgPr>
    </p:bg>
    <p:spTree>
      <p:nvGrpSpPr>
        <p:cNvPr id="1" name="Shape 195"/>
        <p:cNvGrpSpPr/>
        <p:nvPr/>
      </p:nvGrpSpPr>
      <p:grpSpPr>
        <a:xfrm>
          <a:off x="0" y="0"/>
          <a:ext cx="0" cy="0"/>
          <a:chOff x="0" y="0"/>
          <a:chExt cx="0" cy="0"/>
        </a:xfrm>
      </p:grpSpPr>
      <p:sp>
        <p:nvSpPr>
          <p:cNvPr id="196" name="Google Shape;196;g104416603e9_2_0"/>
          <p:cNvSpPr txBox="1">
            <a:spLocks noGrp="1"/>
          </p:cNvSpPr>
          <p:nvPr>
            <p:ph type="title"/>
          </p:nvPr>
        </p:nvSpPr>
        <p:spPr>
          <a:xfrm>
            <a:off x="686104" y="903314"/>
            <a:ext cx="7772400" cy="610653"/>
          </a:xfrm>
          <a:prstGeom prst="rect">
            <a:avLst/>
          </a:prstGeom>
          <a:noFill/>
          <a:ln>
            <a:noFill/>
          </a:ln>
        </p:spPr>
        <p:txBody>
          <a:bodyPr spcFirstLastPara="1" wrap="square" lIns="91425" tIns="45700" rIns="91425" bIns="45700" anchor="b" anchorCtr="0">
            <a:spAutoFit/>
          </a:bodyPr>
          <a:lstStyle>
            <a:lvl1pPr marR="0" lvl="0" algn="l" rtl="0">
              <a:lnSpc>
                <a:spcPct val="100000"/>
              </a:lnSpc>
              <a:spcBef>
                <a:spcPts val="0"/>
              </a:spcBef>
              <a:spcAft>
                <a:spcPts val="0"/>
              </a:spcAft>
              <a:buClr>
                <a:srgbClr val="BA0C2F"/>
              </a:buClr>
              <a:buSzPts val="2400"/>
              <a:buFont typeface="Gill Sans"/>
              <a:buNone/>
              <a:defRPr sz="2400" b="0" i="0" u="none" strike="noStrike" cap="none">
                <a:solidFill>
                  <a:srgbClr val="BA0C2F"/>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97" name="Google Shape;197;g104416603e9_2_0"/>
          <p:cNvSpPr txBox="1">
            <a:spLocks noGrp="1"/>
          </p:cNvSpPr>
          <p:nvPr>
            <p:ph type="body" idx="1"/>
          </p:nvPr>
        </p:nvSpPr>
        <p:spPr>
          <a:xfrm>
            <a:off x="685800" y="1715549"/>
            <a:ext cx="7772400" cy="4233230"/>
          </a:xfrm>
          <a:prstGeom prst="rect">
            <a:avLst/>
          </a:prstGeom>
          <a:noFill/>
          <a:ln>
            <a:noFill/>
          </a:ln>
        </p:spPr>
        <p:txBody>
          <a:bodyPr spcFirstLastPara="1" wrap="square" lIns="91425" tIns="45700" rIns="91425" bIns="45700" anchor="t" anchorCtr="0">
            <a:normAutofit/>
          </a:bodyPr>
          <a:lstStyle>
            <a:lvl1pPr marL="457200" marR="0" lvl="0" indent="-330200" algn="l" rtl="0">
              <a:lnSpc>
                <a:spcPct val="100000"/>
              </a:lnSpc>
              <a:spcBef>
                <a:spcPts val="0"/>
              </a:spcBef>
              <a:spcAft>
                <a:spcPts val="0"/>
              </a:spcAft>
              <a:buClr>
                <a:srgbClr val="6C6463"/>
              </a:buClr>
              <a:buSzPts val="1600"/>
              <a:buFont typeface="Arial"/>
              <a:buChar char="•"/>
              <a:defRPr sz="1600" b="0" i="0" u="none" strike="noStrike" cap="none">
                <a:solidFill>
                  <a:srgbClr val="6C6463"/>
                </a:solidFill>
                <a:latin typeface="Gill Sans"/>
                <a:ea typeface="Gill Sans"/>
                <a:cs typeface="Gill Sans"/>
                <a:sym typeface="Gill Sans"/>
              </a:defRPr>
            </a:lvl1pPr>
            <a:lvl2pPr marL="914400" marR="0" lvl="1" indent="-330200" algn="l" rtl="0">
              <a:lnSpc>
                <a:spcPct val="100000"/>
              </a:lnSpc>
              <a:spcBef>
                <a:spcPts val="800"/>
              </a:spcBef>
              <a:spcAft>
                <a:spcPts val="0"/>
              </a:spcAft>
              <a:buClr>
                <a:srgbClr val="6C6463"/>
              </a:buClr>
              <a:buSzPts val="1600"/>
              <a:buFont typeface="Arial"/>
              <a:buChar char="–"/>
              <a:defRPr sz="1600" b="0" i="0" u="none" strike="noStrike" cap="none">
                <a:solidFill>
                  <a:srgbClr val="6C6463"/>
                </a:solidFill>
                <a:latin typeface="Gill Sans"/>
                <a:ea typeface="Gill Sans"/>
                <a:cs typeface="Gill Sans"/>
                <a:sym typeface="Gill Sans"/>
              </a:defRPr>
            </a:lvl2pPr>
            <a:lvl3pPr marL="1371600" marR="0" lvl="2" indent="-342900" algn="l" rtl="0">
              <a:lnSpc>
                <a:spcPct val="100000"/>
              </a:lnSpc>
              <a:spcBef>
                <a:spcPts val="800"/>
              </a:spcBef>
              <a:spcAft>
                <a:spcPts val="0"/>
              </a:spcAft>
              <a:buClr>
                <a:srgbClr val="6C6463"/>
              </a:buClr>
              <a:buSzPts val="1800"/>
              <a:buFont typeface="Arial"/>
              <a:buChar char="•"/>
              <a:defRPr sz="1800" b="0" i="0" u="none" strike="noStrike" cap="none">
                <a:solidFill>
                  <a:srgbClr val="6C6463"/>
                </a:solidFill>
                <a:latin typeface="Gill Sans"/>
                <a:ea typeface="Gill Sans"/>
                <a:cs typeface="Gill Sans"/>
                <a:sym typeface="Gill Sans"/>
              </a:defRPr>
            </a:lvl3pPr>
            <a:lvl4pPr marL="1828800" marR="0" lvl="3" indent="-330200" algn="l" rtl="0">
              <a:lnSpc>
                <a:spcPct val="100000"/>
              </a:lnSpc>
              <a:spcBef>
                <a:spcPts val="320"/>
              </a:spcBef>
              <a:spcAft>
                <a:spcPts val="0"/>
              </a:spcAft>
              <a:buClr>
                <a:srgbClr val="6C6463"/>
              </a:buClr>
              <a:buSzPts val="1600"/>
              <a:buFont typeface="Arial"/>
              <a:buChar char="–"/>
              <a:defRPr sz="1600" b="0" i="0" u="none" strike="noStrike" cap="none">
                <a:solidFill>
                  <a:srgbClr val="6C6463"/>
                </a:solidFill>
                <a:latin typeface="Gill Sans"/>
                <a:ea typeface="Gill Sans"/>
                <a:cs typeface="Gill Sans"/>
                <a:sym typeface="Gill Sans"/>
              </a:defRPr>
            </a:lvl4pPr>
            <a:lvl5pPr marL="2286000" marR="0" lvl="4" indent="-317500"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Gill Sans"/>
                <a:ea typeface="Gill Sans"/>
                <a:cs typeface="Gill Sans"/>
                <a:sym typeface="Gill Sans"/>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
        <p:nvSpPr>
          <p:cNvPr id="198" name="Google Shape;198;g104416603e9_2_0"/>
          <p:cNvSpPr txBox="1">
            <a:spLocks noGrp="1"/>
          </p:cNvSpPr>
          <p:nvPr>
            <p:ph type="dt" idx="10"/>
          </p:nvPr>
        </p:nvSpPr>
        <p:spPr>
          <a:xfrm>
            <a:off x="152400" y="6433979"/>
            <a:ext cx="2133600" cy="246221"/>
          </a:xfrm>
          <a:prstGeom prst="rect">
            <a:avLst/>
          </a:prstGeom>
          <a:noFill/>
          <a:ln>
            <a:noFill/>
          </a:ln>
        </p:spPr>
        <p:txBody>
          <a:bodyPr spcFirstLastPara="1" wrap="square" lIns="91425" tIns="45700" rIns="91425" bIns="45700" anchor="ctr" anchorCtr="0">
            <a:spAutoFit/>
          </a:bodyPr>
          <a:lstStyle>
            <a:lvl1pPr marR="0" lvl="0" algn="l" rtl="0">
              <a:lnSpc>
                <a:spcPct val="100000"/>
              </a:lnSpc>
              <a:spcBef>
                <a:spcPts val="0"/>
              </a:spcBef>
              <a:spcAft>
                <a:spcPts val="0"/>
              </a:spcAft>
              <a:buClr>
                <a:srgbClr val="000000"/>
              </a:buClr>
              <a:buSzPts val="1400"/>
              <a:buFont typeface="Arial"/>
              <a:buNone/>
              <a:defRPr sz="600" b="0" i="0" u="none" strike="noStrike" cap="none">
                <a:solidFill>
                  <a:srgbClr val="6C6463"/>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9pPr>
          </a:lstStyle>
          <a:p>
            <a:endParaRPr/>
          </a:p>
        </p:txBody>
      </p:sp>
      <p:sp>
        <p:nvSpPr>
          <p:cNvPr id="199" name="Google Shape;199;g104416603e9_2_0"/>
          <p:cNvSpPr txBox="1">
            <a:spLocks noGrp="1"/>
          </p:cNvSpPr>
          <p:nvPr>
            <p:ph type="ftr" idx="11"/>
          </p:nvPr>
        </p:nvSpPr>
        <p:spPr>
          <a:xfrm>
            <a:off x="3124200" y="6433979"/>
            <a:ext cx="2895600" cy="246221"/>
          </a:xfrm>
          <a:prstGeom prst="rect">
            <a:avLst/>
          </a:prstGeom>
          <a:noFill/>
          <a:ln>
            <a:noFill/>
          </a:ln>
        </p:spPr>
        <p:txBody>
          <a:bodyPr spcFirstLastPara="1" wrap="square" lIns="91425" tIns="45700" rIns="91425" bIns="45700" anchor="ctr" anchorCtr="0">
            <a:spAutoFit/>
          </a:bodyPr>
          <a:lstStyle>
            <a:lvl1pPr marR="0" lvl="0" algn="ctr" rtl="0">
              <a:lnSpc>
                <a:spcPct val="100000"/>
              </a:lnSpc>
              <a:spcBef>
                <a:spcPts val="0"/>
              </a:spcBef>
              <a:spcAft>
                <a:spcPts val="0"/>
              </a:spcAft>
              <a:buClr>
                <a:srgbClr val="000000"/>
              </a:buClr>
              <a:buSzPts val="1400"/>
              <a:buFont typeface="Arial"/>
              <a:buNone/>
              <a:defRPr sz="600" b="0" i="0" u="none" strike="noStrike" cap="none">
                <a:solidFill>
                  <a:srgbClr val="6C6463"/>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9pPr>
          </a:lstStyle>
          <a:p>
            <a:endParaRPr/>
          </a:p>
        </p:txBody>
      </p:sp>
      <p:sp>
        <p:nvSpPr>
          <p:cNvPr id="200" name="Google Shape;200;g104416603e9_2_0"/>
          <p:cNvSpPr txBox="1">
            <a:spLocks noGrp="1"/>
          </p:cNvSpPr>
          <p:nvPr>
            <p:ph type="sldNum" idx="12"/>
          </p:nvPr>
        </p:nvSpPr>
        <p:spPr>
          <a:xfrm>
            <a:off x="6858000" y="6433979"/>
            <a:ext cx="2133600" cy="246221"/>
          </a:xfrm>
          <a:prstGeom prst="rect">
            <a:avLst/>
          </a:prstGeom>
          <a:noFill/>
          <a:ln>
            <a:noFill/>
          </a:ln>
        </p:spPr>
        <p:txBody>
          <a:bodyPr spcFirstLastPara="1" wrap="square" lIns="91425" tIns="45700" rIns="91425" bIns="45700" anchor="ctr" anchorCtr="0">
            <a:sp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201" name="Google Shape;201;g104416603e9_2_0"/>
          <p:cNvSpPr/>
          <p:nvPr/>
        </p:nvSpPr>
        <p:spPr>
          <a:xfrm>
            <a:off x="0" y="0"/>
            <a:ext cx="9144000" cy="6864096"/>
          </a:xfrm>
          <a:prstGeom prst="frame">
            <a:avLst>
              <a:gd name="adj1" fmla="val 2963"/>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Gill Sans"/>
              <a:ea typeface="Gill Sans"/>
              <a:cs typeface="Gill Sans"/>
              <a:sym typeface="Gill Sans"/>
            </a:endParaRPr>
          </a:p>
        </p:txBody>
      </p:sp>
    </p:spTree>
  </p:cSld>
  <p:clrMap bg1="lt1" tx1="dk1" bg2="dk2" tx2="lt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 id="2147483697" r:id="rId17"/>
    <p:sldLayoutId id="2147483698" r:id="rId18"/>
    <p:sldLayoutId id="2147483699" r:id="rId19"/>
    <p:sldLayoutId id="2147483700" r:id="rId20"/>
    <p:sldLayoutId id="2147483701" r:id="rId21"/>
    <p:sldLayoutId id="2147483702" r:id="rId22"/>
    <p:sldLayoutId id="2147483703" r:id="rId23"/>
    <p:sldLayoutId id="2147483704" r:id="rId24"/>
    <p:sldLayoutId id="2147483705" r:id="rId25"/>
    <p:sldLayoutId id="2147483706" r:id="rId26"/>
    <p:sldLayoutId id="2147483707" r:id="rId27"/>
    <p:sldLayoutId id="2147483708" r:id="rId28"/>
    <p:sldLayoutId id="2147483709" r:id="rId29"/>
    <p:sldLayoutId id="2147483710" r:id="rId30"/>
    <p:sldLayoutId id="2147483711" r:id="rId3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3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3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3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32.xml"/><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32.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Google Shape;429;g13beea155b3_0_0"/>
          <p:cNvSpPr txBox="1"/>
          <p:nvPr/>
        </p:nvSpPr>
        <p:spPr>
          <a:xfrm>
            <a:off x="762000" y="1568600"/>
            <a:ext cx="8382000" cy="16989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SzPts val="1018"/>
              <a:buNone/>
            </a:pPr>
            <a:r>
              <a:rPr lang="en-US" sz="3075" b="1">
                <a:solidFill>
                  <a:schemeClr val="lt1"/>
                </a:solidFill>
                <a:latin typeface="Gill Sans"/>
                <a:ea typeface="Gill Sans"/>
                <a:cs typeface="Gill Sans"/>
                <a:sym typeface="Gill Sans"/>
              </a:rPr>
              <a:t>STRENGTHENING THE </a:t>
            </a:r>
            <a:endParaRPr sz="3075" b="1">
              <a:solidFill>
                <a:schemeClr val="lt1"/>
              </a:solidFill>
              <a:latin typeface="Gill Sans"/>
              <a:ea typeface="Gill Sans"/>
              <a:cs typeface="Gill Sans"/>
              <a:sym typeface="Gill Sans"/>
            </a:endParaRPr>
          </a:p>
          <a:p>
            <a:pPr marL="0" lvl="0" indent="0" algn="l" rtl="0">
              <a:spcBef>
                <a:spcPts val="0"/>
              </a:spcBef>
              <a:spcAft>
                <a:spcPts val="0"/>
              </a:spcAft>
              <a:buSzPts val="1018"/>
              <a:buNone/>
            </a:pPr>
            <a:r>
              <a:rPr lang="en-US" sz="3075" b="1">
                <a:solidFill>
                  <a:schemeClr val="lt1"/>
                </a:solidFill>
                <a:latin typeface="Gill Sans"/>
                <a:ea typeface="Gill Sans"/>
                <a:cs typeface="Gill Sans"/>
                <a:sym typeface="Gill Sans"/>
              </a:rPr>
              <a:t>ENABLING ENVIRONMENT FOR</a:t>
            </a:r>
            <a:endParaRPr sz="3075" b="1">
              <a:solidFill>
                <a:schemeClr val="lt1"/>
              </a:solidFill>
              <a:latin typeface="Gill Sans"/>
              <a:ea typeface="Gill Sans"/>
              <a:cs typeface="Gill Sans"/>
              <a:sym typeface="Gill Sans"/>
            </a:endParaRPr>
          </a:p>
          <a:p>
            <a:pPr marL="0" lvl="0" indent="0" algn="l" rtl="0">
              <a:spcBef>
                <a:spcPts val="0"/>
              </a:spcBef>
              <a:spcAft>
                <a:spcPts val="0"/>
              </a:spcAft>
              <a:buClr>
                <a:schemeClr val="lt1"/>
              </a:buClr>
              <a:buSzPts val="1018"/>
              <a:buFont typeface="Gill Sans"/>
              <a:buNone/>
            </a:pPr>
            <a:r>
              <a:rPr lang="en-US" sz="3075" b="1">
                <a:solidFill>
                  <a:schemeClr val="lt1"/>
                </a:solidFill>
                <a:latin typeface="Gill Sans"/>
                <a:ea typeface="Gill Sans"/>
                <a:cs typeface="Gill Sans"/>
                <a:sym typeface="Gill Sans"/>
              </a:rPr>
              <a:t>LOCAL ECONOMIC DEVELOPMENT</a:t>
            </a:r>
            <a:endParaRPr sz="3815" b="1">
              <a:solidFill>
                <a:srgbClr val="FFFFFF"/>
              </a:solidFill>
              <a:latin typeface="Gill Sans"/>
              <a:ea typeface="Gill Sans"/>
              <a:cs typeface="Gill Sans"/>
              <a:sym typeface="Gill Sans"/>
            </a:endParaRPr>
          </a:p>
        </p:txBody>
      </p:sp>
      <p:sp>
        <p:nvSpPr>
          <p:cNvPr id="430" name="Google Shape;430;g13beea155b3_0_0"/>
          <p:cNvSpPr txBox="1"/>
          <p:nvPr/>
        </p:nvSpPr>
        <p:spPr>
          <a:xfrm>
            <a:off x="762000" y="3591525"/>
            <a:ext cx="6722700" cy="16002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sz="1800">
                <a:solidFill>
                  <a:srgbClr val="FFFFFF"/>
                </a:solidFill>
                <a:latin typeface="Gill Sans"/>
                <a:ea typeface="Gill Sans"/>
                <a:cs typeface="Gill Sans"/>
                <a:sym typeface="Gill Sans"/>
              </a:rPr>
              <a:t>SURGE PERFORMANCE EVALUATION:</a:t>
            </a:r>
            <a:r>
              <a:rPr lang="en-US" sz="1800">
                <a:solidFill>
                  <a:srgbClr val="000000"/>
                </a:solidFill>
                <a:latin typeface="Gill Sans"/>
                <a:ea typeface="Gill Sans"/>
                <a:cs typeface="Gill Sans"/>
                <a:sym typeface="Gill Sans"/>
              </a:rPr>
              <a:t> </a:t>
            </a:r>
            <a:endParaRPr sz="1800">
              <a:solidFill>
                <a:srgbClr val="000000"/>
              </a:solidFill>
              <a:latin typeface="Gill Sans"/>
              <a:ea typeface="Gill Sans"/>
              <a:cs typeface="Gill Sans"/>
              <a:sym typeface="Gill Sans"/>
            </a:endParaRPr>
          </a:p>
          <a:p>
            <a:pPr marL="0" lvl="0" indent="0" algn="l" rtl="0">
              <a:spcBef>
                <a:spcPts val="0"/>
              </a:spcBef>
              <a:spcAft>
                <a:spcPts val="0"/>
              </a:spcAft>
              <a:buNone/>
            </a:pPr>
            <a:r>
              <a:rPr lang="en-US" sz="1800">
                <a:solidFill>
                  <a:srgbClr val="000000"/>
                </a:solidFill>
                <a:latin typeface="Gill Sans"/>
                <a:ea typeface="Gill Sans"/>
                <a:cs typeface="Gill Sans"/>
                <a:sym typeface="Gill Sans"/>
              </a:rPr>
              <a:t>FINDINGS, CONCLUSIONS AND RECOMMENDATIONS</a:t>
            </a:r>
            <a:endParaRPr sz="1800">
              <a:solidFill>
                <a:srgbClr val="000000"/>
              </a:solidFill>
              <a:latin typeface="Gill Sans"/>
              <a:ea typeface="Gill Sans"/>
              <a:cs typeface="Gill Sans"/>
              <a:sym typeface="Gill Sans"/>
            </a:endParaRPr>
          </a:p>
        </p:txBody>
      </p:sp>
      <p:cxnSp>
        <p:nvCxnSpPr>
          <p:cNvPr id="431" name="Google Shape;431;g13beea155b3_0_0"/>
          <p:cNvCxnSpPr/>
          <p:nvPr/>
        </p:nvCxnSpPr>
        <p:spPr>
          <a:xfrm>
            <a:off x="881725" y="3345250"/>
            <a:ext cx="540600" cy="0"/>
          </a:xfrm>
          <a:prstGeom prst="straightConnector1">
            <a:avLst/>
          </a:prstGeom>
          <a:noFill/>
          <a:ln w="28575" cap="flat" cmpd="sng">
            <a:solidFill>
              <a:srgbClr val="FFFFFF"/>
            </a:solidFill>
            <a:prstDash val="solid"/>
            <a:round/>
            <a:headEnd type="none" w="sm" len="sm"/>
            <a:tailEnd type="none" w="sm" len="sm"/>
          </a:ln>
        </p:spPr>
      </p:cxnSp>
      <p:sp>
        <p:nvSpPr>
          <p:cNvPr id="432" name="Google Shape;432;g13beea155b3_0_0"/>
          <p:cNvSpPr txBox="1"/>
          <p:nvPr/>
        </p:nvSpPr>
        <p:spPr>
          <a:xfrm>
            <a:off x="805900" y="5867396"/>
            <a:ext cx="2895600" cy="3693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None/>
            </a:pPr>
            <a:r>
              <a:rPr lang="en-US" sz="1800">
                <a:solidFill>
                  <a:srgbClr val="FFFFFF"/>
                </a:solidFill>
                <a:latin typeface="Gill Sans"/>
                <a:ea typeface="Gill Sans"/>
                <a:cs typeface="Gill Sans"/>
                <a:sym typeface="Gill Sans"/>
              </a:rPr>
              <a:t>JULY 14, 2022</a:t>
            </a:r>
            <a:endParaRPr sz="1800">
              <a:solidFill>
                <a:srgbClr val="FFFFFF"/>
              </a:solidFill>
              <a:latin typeface="Gill Sans"/>
              <a:ea typeface="Gill Sans"/>
              <a:cs typeface="Gill Sans"/>
              <a:sym typeface="Gill Sans"/>
            </a:endParaRPr>
          </a:p>
        </p:txBody>
      </p:sp>
      <p:pic>
        <p:nvPicPr>
          <p:cNvPr id="433" name="Google Shape;433;g13beea155b3_0_0"/>
          <p:cNvPicPr preferRelativeResize="0"/>
          <p:nvPr/>
        </p:nvPicPr>
        <p:blipFill rotWithShape="1">
          <a:blip r:embed="rId3">
            <a:alphaModFix/>
          </a:blip>
          <a:srcRect/>
          <a:stretch/>
        </p:blipFill>
        <p:spPr>
          <a:xfrm>
            <a:off x="3936116" y="4502777"/>
            <a:ext cx="1157033" cy="1157041"/>
          </a:xfrm>
          <a:prstGeom prst="rect">
            <a:avLst/>
          </a:prstGeom>
          <a:noFill/>
          <a:ln>
            <a:noFill/>
          </a:ln>
        </p:spPr>
      </p:pic>
      <p:pic>
        <p:nvPicPr>
          <p:cNvPr id="434" name="Google Shape;434;g13beea155b3_0_0"/>
          <p:cNvPicPr preferRelativeResize="0"/>
          <p:nvPr/>
        </p:nvPicPr>
        <p:blipFill rotWithShape="1">
          <a:blip r:embed="rId4">
            <a:alphaModFix/>
          </a:blip>
          <a:srcRect/>
          <a:stretch/>
        </p:blipFill>
        <p:spPr>
          <a:xfrm>
            <a:off x="881725" y="4489391"/>
            <a:ext cx="1157033" cy="1157041"/>
          </a:xfrm>
          <a:prstGeom prst="rect">
            <a:avLst/>
          </a:prstGeom>
          <a:noFill/>
          <a:ln>
            <a:noFill/>
          </a:ln>
        </p:spPr>
      </p:pic>
      <p:pic>
        <p:nvPicPr>
          <p:cNvPr id="435" name="Google Shape;435;g13beea155b3_0_0"/>
          <p:cNvPicPr preferRelativeResize="0"/>
          <p:nvPr/>
        </p:nvPicPr>
        <p:blipFill rotWithShape="1">
          <a:blip r:embed="rId5">
            <a:alphaModFix/>
          </a:blip>
          <a:srcRect/>
          <a:stretch/>
        </p:blipFill>
        <p:spPr>
          <a:xfrm>
            <a:off x="2419246" y="4502786"/>
            <a:ext cx="1157034" cy="115703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sp>
        <p:nvSpPr>
          <p:cNvPr id="542" name="Google Shape;542;p17"/>
          <p:cNvSpPr txBox="1">
            <a:spLocks noGrp="1"/>
          </p:cNvSpPr>
          <p:nvPr>
            <p:ph type="dt" idx="10"/>
          </p:nvPr>
        </p:nvSpPr>
        <p:spPr>
          <a:xfrm>
            <a:off x="152400" y="6408096"/>
            <a:ext cx="2133600" cy="184800"/>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SzPts val="1400"/>
              <a:buNone/>
            </a:pPr>
            <a:r>
              <a:rPr lang="en-US"/>
              <a:t>11/29/21</a:t>
            </a:r>
            <a:endParaRPr/>
          </a:p>
        </p:txBody>
      </p:sp>
      <p:sp>
        <p:nvSpPr>
          <p:cNvPr id="543" name="Google Shape;543;p17"/>
          <p:cNvSpPr txBox="1">
            <a:spLocks noGrp="1"/>
          </p:cNvSpPr>
          <p:nvPr>
            <p:ph type="sldNum" idx="12"/>
          </p:nvPr>
        </p:nvSpPr>
        <p:spPr>
          <a:xfrm>
            <a:off x="6858000" y="6408096"/>
            <a:ext cx="2133600" cy="184800"/>
          </a:xfrm>
          <a:prstGeom prst="rect">
            <a:avLst/>
          </a:prstGeom>
          <a:noFill/>
          <a:ln>
            <a:noFill/>
          </a:ln>
        </p:spPr>
        <p:txBody>
          <a:bodyPr spcFirstLastPara="1" wrap="square" lIns="91425" tIns="45700" rIns="91425" bIns="45700" anchor="ctr" anchorCtr="0">
            <a:spAutoFit/>
          </a:bodyPr>
          <a:lstStyle/>
          <a:p>
            <a:pPr marL="0" lvl="0" indent="0" algn="r" rtl="0">
              <a:lnSpc>
                <a:spcPct val="100000"/>
              </a:lnSpc>
              <a:spcBef>
                <a:spcPts val="0"/>
              </a:spcBef>
              <a:spcAft>
                <a:spcPts val="0"/>
              </a:spcAft>
              <a:buSzPts val="600"/>
              <a:buNone/>
            </a:pPr>
            <a:fld id="{00000000-1234-1234-1234-123412341234}" type="slidenum">
              <a:rPr lang="en-US"/>
              <a:t>10</a:t>
            </a:fld>
            <a:endParaRPr/>
          </a:p>
        </p:txBody>
      </p:sp>
      <p:sp>
        <p:nvSpPr>
          <p:cNvPr id="544" name="Google Shape;544;p17"/>
          <p:cNvSpPr txBox="1"/>
          <p:nvPr/>
        </p:nvSpPr>
        <p:spPr>
          <a:xfrm>
            <a:off x="731525" y="548650"/>
            <a:ext cx="7947600" cy="757200"/>
          </a:xfrm>
          <a:prstGeom prst="rect">
            <a:avLst/>
          </a:prstGeom>
          <a:noFill/>
          <a:ln>
            <a:noFill/>
          </a:ln>
        </p:spPr>
        <p:txBody>
          <a:bodyPr spcFirstLastPara="1" wrap="square" lIns="91425" tIns="45700" rIns="91425" bIns="45700" anchor="b" anchorCtr="0">
            <a:spAutoFit/>
          </a:bodyPr>
          <a:lstStyle/>
          <a:p>
            <a:pPr marL="0" lvl="0" indent="0" algn="l" rtl="0">
              <a:lnSpc>
                <a:spcPct val="90000"/>
              </a:lnSpc>
              <a:spcBef>
                <a:spcPts val="0"/>
              </a:spcBef>
              <a:spcAft>
                <a:spcPts val="0"/>
              </a:spcAft>
              <a:buNone/>
            </a:pPr>
            <a:r>
              <a:rPr lang="en-US" sz="2600" b="1">
                <a:solidFill>
                  <a:srgbClr val="651D32"/>
                </a:solidFill>
                <a:latin typeface="Gill Sans"/>
                <a:ea typeface="Gill Sans"/>
                <a:cs typeface="Gill Sans"/>
                <a:sym typeface="Gill Sans"/>
              </a:rPr>
              <a:t>SUSTAINABILITY </a:t>
            </a:r>
            <a:r>
              <a:rPr lang="en-US" sz="2600" b="1">
                <a:solidFill>
                  <a:srgbClr val="BA0C2F"/>
                </a:solidFill>
                <a:latin typeface="Gill Sans"/>
                <a:ea typeface="Gill Sans"/>
                <a:cs typeface="Gill Sans"/>
                <a:sym typeface="Gill Sans"/>
              </a:rPr>
              <a:t>FACTORS</a:t>
            </a:r>
            <a:endParaRPr sz="2600" b="1">
              <a:solidFill>
                <a:srgbClr val="BA0C2F"/>
              </a:solidFill>
              <a:latin typeface="Gill Sans"/>
              <a:ea typeface="Gill Sans"/>
              <a:cs typeface="Gill Sans"/>
              <a:sym typeface="Gill Sans"/>
            </a:endParaRPr>
          </a:p>
          <a:p>
            <a:pPr marL="0" lvl="0" indent="0" algn="l" rtl="0">
              <a:lnSpc>
                <a:spcPct val="90000"/>
              </a:lnSpc>
              <a:spcBef>
                <a:spcPts val="0"/>
              </a:spcBef>
              <a:spcAft>
                <a:spcPts val="0"/>
              </a:spcAft>
              <a:buClr>
                <a:srgbClr val="651D32"/>
              </a:buClr>
              <a:buSzPts val="2800"/>
              <a:buFont typeface="Gill Sans"/>
              <a:buNone/>
            </a:pPr>
            <a:r>
              <a:rPr lang="en-US" sz="2200">
                <a:solidFill>
                  <a:schemeClr val="dk1"/>
                </a:solidFill>
                <a:latin typeface="Gill Sans"/>
                <a:ea typeface="Gill Sans"/>
                <a:cs typeface="Gill Sans"/>
                <a:sym typeface="Gill Sans"/>
              </a:rPr>
              <a:t>Improving The Environment For Local Economic Development</a:t>
            </a:r>
            <a:endParaRPr sz="2400" b="1">
              <a:solidFill>
                <a:schemeClr val="dk1"/>
              </a:solidFill>
              <a:latin typeface="Gill Sans"/>
              <a:ea typeface="Gill Sans"/>
              <a:cs typeface="Gill Sans"/>
              <a:sym typeface="Gill Sans"/>
            </a:endParaRPr>
          </a:p>
        </p:txBody>
      </p:sp>
      <p:sp>
        <p:nvSpPr>
          <p:cNvPr id="545" name="Google Shape;545;p17"/>
          <p:cNvSpPr/>
          <p:nvPr/>
        </p:nvSpPr>
        <p:spPr>
          <a:xfrm>
            <a:off x="2458575" y="2168025"/>
            <a:ext cx="3809400" cy="3551100"/>
          </a:xfrm>
          <a:prstGeom prst="ellipse">
            <a:avLst/>
          </a:prstGeom>
          <a:noFill/>
          <a:ln w="1143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6" name="Google Shape;546;p17"/>
          <p:cNvSpPr txBox="1"/>
          <p:nvPr/>
        </p:nvSpPr>
        <p:spPr>
          <a:xfrm>
            <a:off x="781650" y="1834425"/>
            <a:ext cx="2528100" cy="1564800"/>
          </a:xfrm>
          <a:prstGeom prst="rect">
            <a:avLst/>
          </a:prstGeom>
          <a:solidFill>
            <a:srgbClr val="BA0C2F"/>
          </a:solidFill>
          <a:ln w="76200" cap="flat" cmpd="sng">
            <a:solidFill>
              <a:srgbClr val="FFFFFF"/>
            </a:solidFill>
            <a:prstDash val="solid"/>
            <a:round/>
            <a:headEnd type="none" w="sm" len="sm"/>
            <a:tailEnd type="none" w="sm" len="sm"/>
          </a:ln>
        </p:spPr>
        <p:txBody>
          <a:bodyPr spcFirstLastPara="1" wrap="square" lIns="91425" tIns="137150" rIns="182875" bIns="45700" anchor="t" anchorCtr="0">
            <a:noAutofit/>
          </a:bodyPr>
          <a:lstStyle/>
          <a:p>
            <a:pPr marL="0" lvl="0" indent="0" algn="ctr" rtl="0">
              <a:spcBef>
                <a:spcPts val="800"/>
              </a:spcBef>
              <a:spcAft>
                <a:spcPts val="0"/>
              </a:spcAft>
              <a:buNone/>
            </a:pPr>
            <a:r>
              <a:rPr lang="en-US" sz="2000">
                <a:solidFill>
                  <a:srgbClr val="FFFFFF"/>
                </a:solidFill>
                <a:latin typeface="Source Sans Pro"/>
                <a:ea typeface="Source Sans Pro"/>
                <a:cs typeface="Source Sans Pro"/>
                <a:sym typeface="Source Sans Pro"/>
              </a:rPr>
              <a:t>Adequate skills to improve the crafting of SAMPs, SFMPs, and business plans</a:t>
            </a:r>
            <a:r>
              <a:rPr lang="en-US" sz="2000" i="1">
                <a:solidFill>
                  <a:srgbClr val="FFFFFF"/>
                </a:solidFill>
                <a:latin typeface="Source Sans Pro"/>
                <a:ea typeface="Source Sans Pro"/>
                <a:cs typeface="Source Sans Pro"/>
                <a:sym typeface="Source Sans Pro"/>
              </a:rPr>
              <a:t> </a:t>
            </a:r>
            <a:endParaRPr sz="2000" i="1">
              <a:solidFill>
                <a:srgbClr val="FFFFFF"/>
              </a:solidFill>
              <a:latin typeface="Source Sans Pro"/>
              <a:ea typeface="Source Sans Pro"/>
              <a:cs typeface="Source Sans Pro"/>
              <a:sym typeface="Source Sans Pro"/>
            </a:endParaRPr>
          </a:p>
          <a:p>
            <a:pPr marL="0" lvl="0" indent="0" algn="l" rtl="0">
              <a:spcBef>
                <a:spcPts val="800"/>
              </a:spcBef>
              <a:spcAft>
                <a:spcPts val="0"/>
              </a:spcAft>
              <a:buNone/>
            </a:pPr>
            <a:endParaRPr sz="2700" i="1">
              <a:solidFill>
                <a:srgbClr val="FFFFFF"/>
              </a:solidFill>
              <a:latin typeface="Source Sans Pro"/>
              <a:ea typeface="Source Sans Pro"/>
              <a:cs typeface="Source Sans Pro"/>
              <a:sym typeface="Source Sans Pro"/>
            </a:endParaRPr>
          </a:p>
        </p:txBody>
      </p:sp>
      <p:sp>
        <p:nvSpPr>
          <p:cNvPr id="547" name="Google Shape;547;p17"/>
          <p:cNvSpPr txBox="1"/>
          <p:nvPr/>
        </p:nvSpPr>
        <p:spPr>
          <a:xfrm>
            <a:off x="5499400" y="1720825"/>
            <a:ext cx="3134100" cy="2836500"/>
          </a:xfrm>
          <a:prstGeom prst="rect">
            <a:avLst/>
          </a:prstGeom>
          <a:solidFill>
            <a:srgbClr val="0067B9"/>
          </a:solidFill>
          <a:ln w="76200" cap="flat" cmpd="sng">
            <a:solidFill>
              <a:srgbClr val="FFFFFF"/>
            </a:solidFill>
            <a:prstDash val="solid"/>
            <a:round/>
            <a:headEnd type="none" w="sm" len="sm"/>
            <a:tailEnd type="none" w="sm" len="sm"/>
          </a:ln>
        </p:spPr>
        <p:txBody>
          <a:bodyPr spcFirstLastPara="1" wrap="square" lIns="91425" tIns="137150" rIns="182875" bIns="45700" anchor="t" anchorCtr="0">
            <a:noAutofit/>
          </a:bodyPr>
          <a:lstStyle/>
          <a:p>
            <a:pPr marL="0" lvl="0" indent="0" algn="ctr" rtl="0">
              <a:lnSpc>
                <a:spcPct val="90000"/>
              </a:lnSpc>
              <a:spcBef>
                <a:spcPts val="0"/>
              </a:spcBef>
              <a:spcAft>
                <a:spcPts val="0"/>
              </a:spcAft>
              <a:buClr>
                <a:schemeClr val="dk1"/>
              </a:buClr>
              <a:buSzPts val="1100"/>
              <a:buFont typeface="Arial"/>
              <a:buNone/>
            </a:pPr>
            <a:r>
              <a:rPr lang="en-US" sz="2008">
                <a:solidFill>
                  <a:srgbClr val="FFFFFF"/>
                </a:solidFill>
                <a:latin typeface="Source Sans Pro"/>
                <a:ea typeface="Source Sans Pro"/>
                <a:cs typeface="Source Sans Pro"/>
                <a:sym typeface="Source Sans Pro"/>
              </a:rPr>
              <a:t>Continuous technical guidance through the produced manuals (e.g., Real Property Asset Management Manual for Local Governments in the Philippines in 2017, Revenue Management Manual in 2018</a:t>
            </a:r>
            <a:r>
              <a:rPr lang="en-US" sz="2108">
                <a:solidFill>
                  <a:srgbClr val="FFFFFF"/>
                </a:solidFill>
                <a:latin typeface="Source Sans Pro"/>
                <a:ea typeface="Source Sans Pro"/>
                <a:cs typeface="Source Sans Pro"/>
                <a:sym typeface="Source Sans Pro"/>
              </a:rPr>
              <a:t>)</a:t>
            </a:r>
            <a:endParaRPr sz="2100">
              <a:solidFill>
                <a:srgbClr val="FFFFFF"/>
              </a:solidFill>
              <a:latin typeface="Source Sans Pro"/>
              <a:ea typeface="Source Sans Pro"/>
              <a:cs typeface="Source Sans Pro"/>
              <a:sym typeface="Source Sans Pro"/>
            </a:endParaRPr>
          </a:p>
        </p:txBody>
      </p:sp>
      <p:sp>
        <p:nvSpPr>
          <p:cNvPr id="548" name="Google Shape;548;p17"/>
          <p:cNvSpPr txBox="1"/>
          <p:nvPr/>
        </p:nvSpPr>
        <p:spPr>
          <a:xfrm>
            <a:off x="763475" y="3708675"/>
            <a:ext cx="2528100" cy="885300"/>
          </a:xfrm>
          <a:prstGeom prst="rect">
            <a:avLst/>
          </a:prstGeom>
          <a:solidFill>
            <a:srgbClr val="002F6C"/>
          </a:solidFill>
          <a:ln w="76200" cap="flat" cmpd="sng">
            <a:solidFill>
              <a:srgbClr val="FFFFFF"/>
            </a:solidFill>
            <a:prstDash val="solid"/>
            <a:round/>
            <a:headEnd type="none" w="sm" len="sm"/>
            <a:tailEnd type="none" w="sm" len="sm"/>
          </a:ln>
        </p:spPr>
        <p:txBody>
          <a:bodyPr spcFirstLastPara="1" wrap="square" lIns="182875" tIns="137150" rIns="91425" bIns="45700" anchor="t" anchorCtr="0">
            <a:noAutofit/>
          </a:bodyPr>
          <a:lstStyle/>
          <a:p>
            <a:pPr marL="0" lvl="0" indent="0" algn="ctr" rtl="0">
              <a:lnSpc>
                <a:spcPct val="90000"/>
              </a:lnSpc>
              <a:spcBef>
                <a:spcPts val="0"/>
              </a:spcBef>
              <a:spcAft>
                <a:spcPts val="0"/>
              </a:spcAft>
              <a:buClr>
                <a:schemeClr val="dk1"/>
              </a:buClr>
              <a:buSzPts val="1100"/>
              <a:buFont typeface="Arial"/>
              <a:buNone/>
            </a:pPr>
            <a:r>
              <a:rPr lang="en-US" sz="2000">
                <a:solidFill>
                  <a:srgbClr val="FFFFFF"/>
                </a:solidFill>
                <a:latin typeface="Source Sans Pro"/>
                <a:ea typeface="Source Sans Pro"/>
                <a:cs typeface="Source Sans Pro"/>
                <a:sym typeface="Source Sans Pro"/>
              </a:rPr>
              <a:t>Improved Land Information System</a:t>
            </a:r>
            <a:endParaRPr sz="2000">
              <a:solidFill>
                <a:srgbClr val="FFFFFF"/>
              </a:solidFill>
              <a:latin typeface="Source Sans Pro"/>
              <a:ea typeface="Source Sans Pro"/>
              <a:cs typeface="Source Sans Pro"/>
              <a:sym typeface="Source Sans Pro"/>
            </a:endParaRPr>
          </a:p>
          <a:p>
            <a:pPr marL="0" lvl="0" indent="0" algn="l" rtl="0">
              <a:spcBef>
                <a:spcPts val="800"/>
              </a:spcBef>
              <a:spcAft>
                <a:spcPts val="0"/>
              </a:spcAft>
              <a:buNone/>
            </a:pPr>
            <a:endParaRPr sz="2100">
              <a:solidFill>
                <a:srgbClr val="FFFFFF"/>
              </a:solidFill>
              <a:latin typeface="Gill Sans"/>
              <a:ea typeface="Gill Sans"/>
              <a:cs typeface="Gill Sans"/>
              <a:sym typeface="Gill Sans"/>
            </a:endParaRPr>
          </a:p>
        </p:txBody>
      </p:sp>
      <p:sp>
        <p:nvSpPr>
          <p:cNvPr id="549" name="Google Shape;549;p17"/>
          <p:cNvSpPr txBox="1"/>
          <p:nvPr/>
        </p:nvSpPr>
        <p:spPr>
          <a:xfrm>
            <a:off x="2542475" y="5070700"/>
            <a:ext cx="3809400" cy="1111500"/>
          </a:xfrm>
          <a:prstGeom prst="rect">
            <a:avLst/>
          </a:prstGeom>
          <a:solidFill>
            <a:srgbClr val="888888"/>
          </a:solidFill>
          <a:ln w="76200" cap="flat" cmpd="sng">
            <a:solidFill>
              <a:srgbClr val="FFFFFF"/>
            </a:solidFill>
            <a:prstDash val="solid"/>
            <a:round/>
            <a:headEnd type="none" w="sm" len="sm"/>
            <a:tailEnd type="none" w="sm" len="sm"/>
          </a:ln>
        </p:spPr>
        <p:txBody>
          <a:bodyPr spcFirstLastPara="1" wrap="square" lIns="91425" tIns="182875" rIns="91425" bIns="91425" anchor="t" anchorCtr="0">
            <a:spAutoFit/>
          </a:bodyPr>
          <a:lstStyle/>
          <a:p>
            <a:pPr marL="0" lvl="0" indent="0" algn="ctr" rtl="0">
              <a:lnSpc>
                <a:spcPct val="90000"/>
              </a:lnSpc>
              <a:spcBef>
                <a:spcPts val="0"/>
              </a:spcBef>
              <a:spcAft>
                <a:spcPts val="0"/>
              </a:spcAft>
              <a:buClr>
                <a:schemeClr val="dk1"/>
              </a:buClr>
              <a:buSzPts val="1100"/>
              <a:buFont typeface="Arial"/>
              <a:buNone/>
            </a:pPr>
            <a:r>
              <a:rPr lang="en-US" sz="2008">
                <a:solidFill>
                  <a:srgbClr val="FFFFFF"/>
                </a:solidFill>
                <a:latin typeface="Source Sans Pro"/>
                <a:ea typeface="Source Sans Pro"/>
                <a:cs typeface="Source Sans Pro"/>
                <a:sym typeface="Source Sans Pro"/>
              </a:rPr>
              <a:t>Established relationships with business support organizations in developing the investment code</a:t>
            </a:r>
            <a:endParaRPr sz="800" b="0" i="0" u="none" strike="noStrike" cap="none">
              <a:solidFill>
                <a:srgbClr val="FFFFFF"/>
              </a:solidFill>
              <a:latin typeface="Source Sans Pro"/>
              <a:ea typeface="Source Sans Pro"/>
              <a:cs typeface="Source Sans Pro"/>
              <a:sym typeface="Source Sans Pro"/>
            </a:endParaRPr>
          </a:p>
        </p:txBody>
      </p:sp>
      <p:pic>
        <p:nvPicPr>
          <p:cNvPr id="550" name="Google Shape;550;p17"/>
          <p:cNvPicPr preferRelativeResize="0"/>
          <p:nvPr/>
        </p:nvPicPr>
        <p:blipFill rotWithShape="1">
          <a:blip r:embed="rId3">
            <a:alphaModFix/>
          </a:blip>
          <a:srcRect/>
          <a:stretch/>
        </p:blipFill>
        <p:spPr>
          <a:xfrm>
            <a:off x="3413986" y="2857491"/>
            <a:ext cx="1828800" cy="1836116"/>
          </a:xfrm>
          <a:prstGeom prst="rect">
            <a:avLst/>
          </a:prstGeom>
          <a:noFill/>
          <a:ln>
            <a:noFill/>
          </a:ln>
          <a:effectLst>
            <a:outerShdw blurRad="57150" dist="19050" dir="5400000" algn="bl" rotWithShape="0">
              <a:srgbClr val="000000">
                <a:alpha val="49410"/>
              </a:srgbClr>
            </a:outerShdw>
          </a:effectLst>
        </p:spPr>
      </p:pic>
      <p:cxnSp>
        <p:nvCxnSpPr>
          <p:cNvPr id="551" name="Google Shape;551;p17"/>
          <p:cNvCxnSpPr/>
          <p:nvPr/>
        </p:nvCxnSpPr>
        <p:spPr>
          <a:xfrm>
            <a:off x="809350" y="1372575"/>
            <a:ext cx="464100" cy="0"/>
          </a:xfrm>
          <a:prstGeom prst="straightConnector1">
            <a:avLst/>
          </a:prstGeom>
          <a:noFill/>
          <a:ln w="19050" cap="flat" cmpd="sng">
            <a:solidFill>
              <a:schemeClr val="lt1"/>
            </a:solidFill>
            <a:prstDash val="solid"/>
            <a:round/>
            <a:headEnd type="none" w="sm" len="sm"/>
            <a:tailEnd type="none" w="sm" len="sm"/>
          </a:ln>
        </p:spPr>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55"/>
        <p:cNvGrpSpPr/>
        <p:nvPr/>
      </p:nvGrpSpPr>
      <p:grpSpPr>
        <a:xfrm>
          <a:off x="0" y="0"/>
          <a:ext cx="0" cy="0"/>
          <a:chOff x="0" y="0"/>
          <a:chExt cx="0" cy="0"/>
        </a:xfrm>
      </p:grpSpPr>
      <p:sp>
        <p:nvSpPr>
          <p:cNvPr id="556" name="Google Shape;556;g13beea155b3_1_51"/>
          <p:cNvSpPr txBox="1">
            <a:spLocks noGrp="1"/>
          </p:cNvSpPr>
          <p:nvPr>
            <p:ph type="dt" idx="10"/>
          </p:nvPr>
        </p:nvSpPr>
        <p:spPr>
          <a:xfrm>
            <a:off x="152400" y="6408096"/>
            <a:ext cx="2133600" cy="184800"/>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SzPts val="1400"/>
              <a:buNone/>
            </a:pPr>
            <a:r>
              <a:rPr lang="en-US"/>
              <a:t>11/29/21</a:t>
            </a:r>
            <a:endParaRPr/>
          </a:p>
        </p:txBody>
      </p:sp>
      <p:sp>
        <p:nvSpPr>
          <p:cNvPr id="557" name="Google Shape;557;g13beea155b3_1_51"/>
          <p:cNvSpPr txBox="1">
            <a:spLocks noGrp="1"/>
          </p:cNvSpPr>
          <p:nvPr>
            <p:ph type="sldNum" idx="12"/>
          </p:nvPr>
        </p:nvSpPr>
        <p:spPr>
          <a:xfrm>
            <a:off x="6858000" y="6408096"/>
            <a:ext cx="2133600" cy="184800"/>
          </a:xfrm>
          <a:prstGeom prst="rect">
            <a:avLst/>
          </a:prstGeom>
          <a:noFill/>
          <a:ln>
            <a:noFill/>
          </a:ln>
        </p:spPr>
        <p:txBody>
          <a:bodyPr spcFirstLastPara="1" wrap="square" lIns="91425" tIns="45700" rIns="91425" bIns="45700" anchor="ctr" anchorCtr="0">
            <a:spAutoFit/>
          </a:bodyPr>
          <a:lstStyle/>
          <a:p>
            <a:pPr marL="0" lvl="0" indent="0" algn="r" rtl="0">
              <a:lnSpc>
                <a:spcPct val="100000"/>
              </a:lnSpc>
              <a:spcBef>
                <a:spcPts val="0"/>
              </a:spcBef>
              <a:spcAft>
                <a:spcPts val="0"/>
              </a:spcAft>
              <a:buSzPts val="600"/>
              <a:buNone/>
            </a:pPr>
            <a:fld id="{00000000-1234-1234-1234-123412341234}" type="slidenum">
              <a:rPr lang="en-US"/>
              <a:t>11</a:t>
            </a:fld>
            <a:endParaRPr/>
          </a:p>
        </p:txBody>
      </p:sp>
      <p:sp>
        <p:nvSpPr>
          <p:cNvPr id="558" name="Google Shape;558;g13beea155b3_1_51"/>
          <p:cNvSpPr txBox="1"/>
          <p:nvPr/>
        </p:nvSpPr>
        <p:spPr>
          <a:xfrm>
            <a:off x="731525" y="548650"/>
            <a:ext cx="7947600" cy="757200"/>
          </a:xfrm>
          <a:prstGeom prst="rect">
            <a:avLst/>
          </a:prstGeom>
          <a:noFill/>
          <a:ln>
            <a:noFill/>
          </a:ln>
        </p:spPr>
        <p:txBody>
          <a:bodyPr spcFirstLastPara="1" wrap="square" lIns="91425" tIns="45700" rIns="91425" bIns="45700" anchor="b" anchorCtr="0">
            <a:spAutoFit/>
          </a:bodyPr>
          <a:lstStyle/>
          <a:p>
            <a:pPr marL="0" lvl="0" indent="0" algn="l" rtl="0">
              <a:lnSpc>
                <a:spcPct val="90000"/>
              </a:lnSpc>
              <a:spcBef>
                <a:spcPts val="0"/>
              </a:spcBef>
              <a:spcAft>
                <a:spcPts val="0"/>
              </a:spcAft>
              <a:buNone/>
            </a:pPr>
            <a:r>
              <a:rPr lang="en-US" sz="2600" b="1">
                <a:solidFill>
                  <a:srgbClr val="651D32"/>
                </a:solidFill>
                <a:latin typeface="Gill Sans"/>
                <a:ea typeface="Gill Sans"/>
                <a:cs typeface="Gill Sans"/>
                <a:sym typeface="Gill Sans"/>
              </a:rPr>
              <a:t>SUSTAINABILITY </a:t>
            </a:r>
            <a:r>
              <a:rPr lang="en-US" sz="2600" b="1">
                <a:solidFill>
                  <a:srgbClr val="BA0C2F"/>
                </a:solidFill>
                <a:latin typeface="Gill Sans"/>
                <a:ea typeface="Gill Sans"/>
                <a:cs typeface="Gill Sans"/>
                <a:sym typeface="Gill Sans"/>
              </a:rPr>
              <a:t>FACTORS</a:t>
            </a:r>
            <a:endParaRPr sz="2600" b="1">
              <a:solidFill>
                <a:srgbClr val="BA0C2F"/>
              </a:solidFill>
              <a:latin typeface="Gill Sans"/>
              <a:ea typeface="Gill Sans"/>
              <a:cs typeface="Gill Sans"/>
              <a:sym typeface="Gill Sans"/>
            </a:endParaRPr>
          </a:p>
          <a:p>
            <a:pPr marL="0" lvl="0" indent="0" algn="l" rtl="0">
              <a:lnSpc>
                <a:spcPct val="90000"/>
              </a:lnSpc>
              <a:spcBef>
                <a:spcPts val="0"/>
              </a:spcBef>
              <a:spcAft>
                <a:spcPts val="0"/>
              </a:spcAft>
              <a:buNone/>
            </a:pPr>
            <a:r>
              <a:rPr lang="en-US" sz="2200">
                <a:solidFill>
                  <a:schemeClr val="dk1"/>
                </a:solidFill>
                <a:latin typeface="Gill Sans"/>
                <a:ea typeface="Gill Sans"/>
                <a:cs typeface="Gill Sans"/>
                <a:sym typeface="Gill Sans"/>
              </a:rPr>
              <a:t>Women’s Global Development And Prosperity (W-GDP) Initiative</a:t>
            </a:r>
            <a:endParaRPr sz="2400" b="1">
              <a:solidFill>
                <a:schemeClr val="dk1"/>
              </a:solidFill>
              <a:latin typeface="Gill Sans"/>
              <a:ea typeface="Gill Sans"/>
              <a:cs typeface="Gill Sans"/>
              <a:sym typeface="Gill Sans"/>
            </a:endParaRPr>
          </a:p>
        </p:txBody>
      </p:sp>
      <p:sp>
        <p:nvSpPr>
          <p:cNvPr id="559" name="Google Shape;559;g13beea155b3_1_51"/>
          <p:cNvSpPr/>
          <p:nvPr/>
        </p:nvSpPr>
        <p:spPr>
          <a:xfrm>
            <a:off x="2610975" y="1939425"/>
            <a:ext cx="3809400" cy="3551100"/>
          </a:xfrm>
          <a:prstGeom prst="ellipse">
            <a:avLst/>
          </a:prstGeom>
          <a:noFill/>
          <a:ln w="1143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0" name="Google Shape;560;g13beea155b3_1_51"/>
          <p:cNvSpPr txBox="1"/>
          <p:nvPr/>
        </p:nvSpPr>
        <p:spPr>
          <a:xfrm>
            <a:off x="934050" y="2596425"/>
            <a:ext cx="2493000" cy="1127700"/>
          </a:xfrm>
          <a:prstGeom prst="rect">
            <a:avLst/>
          </a:prstGeom>
          <a:solidFill>
            <a:srgbClr val="BA0C2F"/>
          </a:solidFill>
          <a:ln w="76200" cap="flat" cmpd="sng">
            <a:solidFill>
              <a:srgbClr val="FFFFFF"/>
            </a:solidFill>
            <a:prstDash val="solid"/>
            <a:round/>
            <a:headEnd type="none" w="sm" len="sm"/>
            <a:tailEnd type="none" w="sm" len="sm"/>
          </a:ln>
        </p:spPr>
        <p:txBody>
          <a:bodyPr spcFirstLastPara="1" wrap="square" lIns="182875" tIns="137150" rIns="182875" bIns="45700" anchor="t" anchorCtr="0">
            <a:noAutofit/>
          </a:bodyPr>
          <a:lstStyle/>
          <a:p>
            <a:pPr marL="0" lvl="0" indent="0" algn="ctr" rtl="0">
              <a:lnSpc>
                <a:spcPct val="90000"/>
              </a:lnSpc>
              <a:spcBef>
                <a:spcPts val="800"/>
              </a:spcBef>
              <a:spcAft>
                <a:spcPts val="0"/>
              </a:spcAft>
              <a:buClr>
                <a:schemeClr val="dk1"/>
              </a:buClr>
              <a:buSzPts val="1100"/>
              <a:buFont typeface="Arial"/>
              <a:buNone/>
            </a:pPr>
            <a:r>
              <a:rPr lang="en-US" sz="2000">
                <a:solidFill>
                  <a:srgbClr val="FFFFFF"/>
                </a:solidFill>
                <a:latin typeface="Source Sans Pro"/>
                <a:ea typeface="Source Sans Pro"/>
                <a:cs typeface="Source Sans Pro"/>
                <a:sym typeface="Source Sans Pro"/>
              </a:rPr>
              <a:t>Established online marketing system for products</a:t>
            </a:r>
            <a:endParaRPr sz="2000" i="1">
              <a:solidFill>
                <a:srgbClr val="FFFFFF"/>
              </a:solidFill>
              <a:latin typeface="Source Sans Pro"/>
              <a:ea typeface="Source Sans Pro"/>
              <a:cs typeface="Source Sans Pro"/>
              <a:sym typeface="Source Sans Pro"/>
            </a:endParaRPr>
          </a:p>
          <a:p>
            <a:pPr marL="0" lvl="0" indent="0" algn="ctr" rtl="0">
              <a:spcBef>
                <a:spcPts val="800"/>
              </a:spcBef>
              <a:spcAft>
                <a:spcPts val="0"/>
              </a:spcAft>
              <a:buNone/>
            </a:pPr>
            <a:endParaRPr sz="2700" i="1">
              <a:solidFill>
                <a:srgbClr val="FFFFFF"/>
              </a:solidFill>
              <a:latin typeface="Source Sans Pro"/>
              <a:ea typeface="Source Sans Pro"/>
              <a:cs typeface="Source Sans Pro"/>
              <a:sym typeface="Source Sans Pro"/>
            </a:endParaRPr>
          </a:p>
        </p:txBody>
      </p:sp>
      <p:sp>
        <p:nvSpPr>
          <p:cNvPr id="561" name="Google Shape;561;g13beea155b3_1_51"/>
          <p:cNvSpPr txBox="1"/>
          <p:nvPr/>
        </p:nvSpPr>
        <p:spPr>
          <a:xfrm>
            <a:off x="5948025" y="2749600"/>
            <a:ext cx="2133600" cy="1302000"/>
          </a:xfrm>
          <a:prstGeom prst="rect">
            <a:avLst/>
          </a:prstGeom>
          <a:solidFill>
            <a:srgbClr val="0067B9"/>
          </a:solidFill>
          <a:ln w="76200" cap="flat" cmpd="sng">
            <a:solidFill>
              <a:srgbClr val="FFFFFF"/>
            </a:solidFill>
            <a:prstDash val="solid"/>
            <a:round/>
            <a:headEnd type="none" w="sm" len="sm"/>
            <a:tailEnd type="none" w="sm" len="sm"/>
          </a:ln>
        </p:spPr>
        <p:txBody>
          <a:bodyPr spcFirstLastPara="1" wrap="square" lIns="91425" tIns="228600" rIns="182875" bIns="0" anchor="t" anchorCtr="0">
            <a:noAutofit/>
          </a:bodyPr>
          <a:lstStyle/>
          <a:p>
            <a:pPr marL="0" lvl="0" indent="0" algn="ctr" rtl="0">
              <a:lnSpc>
                <a:spcPct val="90000"/>
              </a:lnSpc>
              <a:spcBef>
                <a:spcPts val="800"/>
              </a:spcBef>
              <a:spcAft>
                <a:spcPts val="0"/>
              </a:spcAft>
              <a:buNone/>
            </a:pPr>
            <a:r>
              <a:rPr lang="en-US" sz="2000">
                <a:solidFill>
                  <a:srgbClr val="FFFFFF"/>
                </a:solidFill>
                <a:latin typeface="Source Sans Pro"/>
                <a:ea typeface="Source Sans Pro"/>
                <a:cs typeface="Source Sans Pro"/>
                <a:sym typeface="Source Sans Pro"/>
              </a:rPr>
              <a:t>Enhanced capacity on entrepreneurship</a:t>
            </a:r>
            <a:endParaRPr sz="2100">
              <a:solidFill>
                <a:srgbClr val="FFFFFF"/>
              </a:solidFill>
              <a:latin typeface="Source Sans Pro"/>
              <a:ea typeface="Source Sans Pro"/>
              <a:cs typeface="Source Sans Pro"/>
              <a:sym typeface="Source Sans Pro"/>
            </a:endParaRPr>
          </a:p>
        </p:txBody>
      </p:sp>
      <p:sp>
        <p:nvSpPr>
          <p:cNvPr id="562" name="Google Shape;562;g13beea155b3_1_51"/>
          <p:cNvSpPr txBox="1"/>
          <p:nvPr/>
        </p:nvSpPr>
        <p:spPr>
          <a:xfrm>
            <a:off x="3274650" y="4879975"/>
            <a:ext cx="2984700" cy="883800"/>
          </a:xfrm>
          <a:prstGeom prst="rect">
            <a:avLst/>
          </a:prstGeom>
          <a:solidFill>
            <a:srgbClr val="002F6C"/>
          </a:solidFill>
          <a:ln w="76200" cap="flat" cmpd="sng">
            <a:solidFill>
              <a:srgbClr val="FFFFFF"/>
            </a:solidFill>
            <a:prstDash val="solid"/>
            <a:round/>
            <a:headEnd type="none" w="sm" len="sm"/>
            <a:tailEnd type="none" w="sm" len="sm"/>
          </a:ln>
        </p:spPr>
        <p:txBody>
          <a:bodyPr spcFirstLastPara="1" wrap="square" lIns="0" tIns="137150" rIns="91425" bIns="45700" anchor="t" anchorCtr="0">
            <a:noAutofit/>
          </a:bodyPr>
          <a:lstStyle/>
          <a:p>
            <a:pPr marL="0" lvl="0" indent="0" algn="ctr" rtl="0">
              <a:lnSpc>
                <a:spcPct val="90000"/>
              </a:lnSpc>
              <a:spcBef>
                <a:spcPts val="800"/>
              </a:spcBef>
              <a:spcAft>
                <a:spcPts val="0"/>
              </a:spcAft>
              <a:buNone/>
            </a:pPr>
            <a:r>
              <a:rPr lang="en-US" sz="2000">
                <a:solidFill>
                  <a:srgbClr val="FFFFFF"/>
                </a:solidFill>
                <a:latin typeface="Source Sans Pro"/>
                <a:ea typeface="Source Sans Pro"/>
                <a:cs typeface="Source Sans Pro"/>
                <a:sym typeface="Source Sans Pro"/>
              </a:rPr>
              <a:t>Established business centers at the local level</a:t>
            </a:r>
            <a:endParaRPr sz="2000">
              <a:solidFill>
                <a:srgbClr val="FFFFFF"/>
              </a:solidFill>
              <a:latin typeface="Source Sans Pro"/>
              <a:ea typeface="Source Sans Pro"/>
              <a:cs typeface="Source Sans Pro"/>
              <a:sym typeface="Source Sans Pro"/>
            </a:endParaRPr>
          </a:p>
          <a:p>
            <a:pPr marL="0" lvl="0" indent="0" algn="ctr" rtl="0">
              <a:spcBef>
                <a:spcPts val="800"/>
              </a:spcBef>
              <a:spcAft>
                <a:spcPts val="0"/>
              </a:spcAft>
              <a:buNone/>
            </a:pPr>
            <a:endParaRPr sz="2100">
              <a:solidFill>
                <a:srgbClr val="FFFFFF"/>
              </a:solidFill>
              <a:latin typeface="Gill Sans"/>
              <a:ea typeface="Gill Sans"/>
              <a:cs typeface="Gill Sans"/>
              <a:sym typeface="Gill Sans"/>
            </a:endParaRPr>
          </a:p>
        </p:txBody>
      </p:sp>
      <p:pic>
        <p:nvPicPr>
          <p:cNvPr id="563" name="Google Shape;563;g13beea155b3_1_51"/>
          <p:cNvPicPr preferRelativeResize="0"/>
          <p:nvPr/>
        </p:nvPicPr>
        <p:blipFill rotWithShape="1">
          <a:blip r:embed="rId3">
            <a:alphaModFix/>
          </a:blip>
          <a:srcRect/>
          <a:stretch/>
        </p:blipFill>
        <p:spPr>
          <a:xfrm>
            <a:off x="3655661" y="2684666"/>
            <a:ext cx="1828800" cy="1836116"/>
          </a:xfrm>
          <a:prstGeom prst="rect">
            <a:avLst/>
          </a:prstGeom>
          <a:noFill/>
          <a:ln>
            <a:noFill/>
          </a:ln>
          <a:effectLst>
            <a:outerShdw blurRad="57150" dist="19050" dir="5400000" algn="bl" rotWithShape="0">
              <a:srgbClr val="000000">
                <a:alpha val="49410"/>
              </a:srgbClr>
            </a:outerShdw>
          </a:effectLst>
        </p:spPr>
      </p:pic>
      <p:cxnSp>
        <p:nvCxnSpPr>
          <p:cNvPr id="564" name="Google Shape;564;g13beea155b3_1_51"/>
          <p:cNvCxnSpPr/>
          <p:nvPr/>
        </p:nvCxnSpPr>
        <p:spPr>
          <a:xfrm>
            <a:off x="809350" y="1372575"/>
            <a:ext cx="464100" cy="0"/>
          </a:xfrm>
          <a:prstGeom prst="straightConnector1">
            <a:avLst/>
          </a:prstGeom>
          <a:noFill/>
          <a:ln w="19050" cap="flat" cmpd="sng">
            <a:solidFill>
              <a:schemeClr val="lt1"/>
            </a:solidFill>
            <a:prstDash val="solid"/>
            <a:round/>
            <a:headEnd type="none" w="sm" len="sm"/>
            <a:tailEnd type="none" w="sm" len="sm"/>
          </a:ln>
        </p:spPr>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68"/>
        <p:cNvGrpSpPr/>
        <p:nvPr/>
      </p:nvGrpSpPr>
      <p:grpSpPr>
        <a:xfrm>
          <a:off x="0" y="0"/>
          <a:ext cx="0" cy="0"/>
          <a:chOff x="0" y="0"/>
          <a:chExt cx="0" cy="0"/>
        </a:xfrm>
      </p:grpSpPr>
      <p:sp>
        <p:nvSpPr>
          <p:cNvPr id="569" name="Google Shape;569;p19"/>
          <p:cNvSpPr txBox="1">
            <a:spLocks noGrp="1"/>
          </p:cNvSpPr>
          <p:nvPr>
            <p:ph type="dt" idx="10"/>
          </p:nvPr>
        </p:nvSpPr>
        <p:spPr>
          <a:xfrm>
            <a:off x="152400" y="6408096"/>
            <a:ext cx="2133600" cy="184800"/>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SzPts val="1400"/>
              <a:buNone/>
            </a:pPr>
            <a:r>
              <a:rPr lang="en-US"/>
              <a:t>11/29/21</a:t>
            </a:r>
            <a:endParaRPr/>
          </a:p>
        </p:txBody>
      </p:sp>
      <p:sp>
        <p:nvSpPr>
          <p:cNvPr id="570" name="Google Shape;570;p19"/>
          <p:cNvSpPr txBox="1">
            <a:spLocks noGrp="1"/>
          </p:cNvSpPr>
          <p:nvPr>
            <p:ph type="sldNum" idx="12"/>
          </p:nvPr>
        </p:nvSpPr>
        <p:spPr>
          <a:xfrm>
            <a:off x="6858000" y="6408096"/>
            <a:ext cx="2133600" cy="184800"/>
          </a:xfrm>
          <a:prstGeom prst="rect">
            <a:avLst/>
          </a:prstGeom>
          <a:noFill/>
          <a:ln>
            <a:noFill/>
          </a:ln>
        </p:spPr>
        <p:txBody>
          <a:bodyPr spcFirstLastPara="1" wrap="square" lIns="91425" tIns="45700" rIns="91425" bIns="45700" anchor="ctr" anchorCtr="0">
            <a:spAutoFit/>
          </a:bodyPr>
          <a:lstStyle/>
          <a:p>
            <a:pPr marL="0" lvl="0" indent="0" algn="r" rtl="0">
              <a:lnSpc>
                <a:spcPct val="100000"/>
              </a:lnSpc>
              <a:spcBef>
                <a:spcPts val="0"/>
              </a:spcBef>
              <a:spcAft>
                <a:spcPts val="0"/>
              </a:spcAft>
              <a:buSzPts val="600"/>
              <a:buNone/>
            </a:pPr>
            <a:fld id="{00000000-1234-1234-1234-123412341234}" type="slidenum">
              <a:rPr lang="en-US"/>
              <a:t>12</a:t>
            </a:fld>
            <a:endParaRPr/>
          </a:p>
        </p:txBody>
      </p:sp>
      <p:sp>
        <p:nvSpPr>
          <p:cNvPr id="571" name="Google Shape;571;p19"/>
          <p:cNvSpPr txBox="1">
            <a:spLocks noGrp="1"/>
          </p:cNvSpPr>
          <p:nvPr>
            <p:ph type="title"/>
          </p:nvPr>
        </p:nvSpPr>
        <p:spPr>
          <a:xfrm>
            <a:off x="685800" y="695210"/>
            <a:ext cx="8078700" cy="452400"/>
          </a:xfrm>
          <a:prstGeom prst="rect">
            <a:avLst/>
          </a:prstGeom>
          <a:noFill/>
          <a:ln>
            <a:noFill/>
          </a:ln>
        </p:spPr>
        <p:txBody>
          <a:bodyPr spcFirstLastPara="1" wrap="square" lIns="91425" tIns="45700" rIns="91425" bIns="45700" anchor="b" anchorCtr="0">
            <a:spAutoFit/>
          </a:bodyPr>
          <a:lstStyle/>
          <a:p>
            <a:pPr marL="0" lvl="0" indent="0" algn="l" rtl="0">
              <a:lnSpc>
                <a:spcPct val="90000"/>
              </a:lnSpc>
              <a:spcBef>
                <a:spcPts val="0"/>
              </a:spcBef>
              <a:spcAft>
                <a:spcPts val="0"/>
              </a:spcAft>
              <a:buClr>
                <a:srgbClr val="651D32"/>
              </a:buClr>
              <a:buSzPts val="2800"/>
              <a:buFont typeface="Gill Sans"/>
              <a:buNone/>
            </a:pPr>
            <a:r>
              <a:rPr lang="en-US" sz="2600" b="1">
                <a:solidFill>
                  <a:srgbClr val="651D32"/>
                </a:solidFill>
              </a:rPr>
              <a:t>HINDERING </a:t>
            </a:r>
            <a:r>
              <a:rPr lang="en-US" sz="2600" b="1">
                <a:solidFill>
                  <a:schemeClr val="lt2"/>
                </a:solidFill>
              </a:rPr>
              <a:t>FACTORS</a:t>
            </a:r>
            <a:endParaRPr sz="2600" b="1"/>
          </a:p>
        </p:txBody>
      </p:sp>
      <p:cxnSp>
        <p:nvCxnSpPr>
          <p:cNvPr id="572" name="Google Shape;572;p19"/>
          <p:cNvCxnSpPr/>
          <p:nvPr/>
        </p:nvCxnSpPr>
        <p:spPr>
          <a:xfrm>
            <a:off x="809350" y="1220175"/>
            <a:ext cx="464100" cy="0"/>
          </a:xfrm>
          <a:prstGeom prst="straightConnector1">
            <a:avLst/>
          </a:prstGeom>
          <a:noFill/>
          <a:ln w="19050" cap="flat" cmpd="sng">
            <a:solidFill>
              <a:schemeClr val="lt1"/>
            </a:solidFill>
            <a:prstDash val="solid"/>
            <a:round/>
            <a:headEnd type="none" w="sm" len="sm"/>
            <a:tailEnd type="none" w="sm" len="sm"/>
          </a:ln>
        </p:spPr>
      </p:cxnSp>
      <p:sp>
        <p:nvSpPr>
          <p:cNvPr id="573" name="Google Shape;573;p19"/>
          <p:cNvSpPr txBox="1">
            <a:spLocks noGrp="1"/>
          </p:cNvSpPr>
          <p:nvPr>
            <p:ph type="body" idx="1"/>
          </p:nvPr>
        </p:nvSpPr>
        <p:spPr>
          <a:xfrm>
            <a:off x="685800" y="1805949"/>
            <a:ext cx="7772400" cy="4233300"/>
          </a:xfrm>
          <a:prstGeom prst="rect">
            <a:avLst/>
          </a:prstGeom>
          <a:noFill/>
          <a:ln>
            <a:noFill/>
          </a:ln>
        </p:spPr>
        <p:txBody>
          <a:bodyPr spcFirstLastPara="1" wrap="square" lIns="91425" tIns="45700" rIns="91425" bIns="45700" anchor="t" anchorCtr="0">
            <a:normAutofit/>
          </a:bodyPr>
          <a:lstStyle/>
          <a:p>
            <a:pPr marL="457200" marR="2540" lvl="0" indent="-368300" algn="l" rtl="0">
              <a:lnSpc>
                <a:spcPct val="100000"/>
              </a:lnSpc>
              <a:spcBef>
                <a:spcPts val="800"/>
              </a:spcBef>
              <a:spcAft>
                <a:spcPts val="0"/>
              </a:spcAft>
              <a:buClr>
                <a:srgbClr val="000000"/>
              </a:buClr>
              <a:buSzPts val="2200"/>
              <a:buChar char="●"/>
            </a:pPr>
            <a:r>
              <a:rPr lang="en-US" sz="2200">
                <a:solidFill>
                  <a:srgbClr val="000000"/>
                </a:solidFill>
              </a:rPr>
              <a:t>Need for will power and guidance to properly execute SAMPs and SFMPs among city personnel</a:t>
            </a:r>
            <a:endParaRPr sz="2200">
              <a:solidFill>
                <a:srgbClr val="000000"/>
              </a:solidFill>
            </a:endParaRPr>
          </a:p>
          <a:p>
            <a:pPr marL="457200" marR="2540" lvl="0" indent="-368300" algn="l" rtl="0">
              <a:lnSpc>
                <a:spcPct val="100000"/>
              </a:lnSpc>
              <a:spcBef>
                <a:spcPts val="1000"/>
              </a:spcBef>
              <a:spcAft>
                <a:spcPts val="0"/>
              </a:spcAft>
              <a:buClr>
                <a:srgbClr val="000000"/>
              </a:buClr>
              <a:buSzPts val="2200"/>
              <a:buChar char="●"/>
            </a:pPr>
            <a:r>
              <a:rPr lang="en-US" sz="2200">
                <a:solidFill>
                  <a:srgbClr val="000000"/>
                </a:solidFill>
              </a:rPr>
              <a:t>Technical concerns on the digitalization of business processes (e.g., hardware issues, limited bandwidth, poor internet connectivity, power failures)</a:t>
            </a:r>
            <a:endParaRPr sz="2200"/>
          </a:p>
          <a:p>
            <a:pPr marL="457200" marR="2540" lvl="0" indent="-368300" algn="l" rtl="0">
              <a:lnSpc>
                <a:spcPct val="100000"/>
              </a:lnSpc>
              <a:spcBef>
                <a:spcPts val="1000"/>
              </a:spcBef>
              <a:spcAft>
                <a:spcPts val="0"/>
              </a:spcAft>
              <a:buClr>
                <a:srgbClr val="000000"/>
              </a:buClr>
              <a:buSzPts val="2200"/>
              <a:buChar char="●"/>
            </a:pPr>
            <a:r>
              <a:rPr lang="en-US" sz="2200">
                <a:solidFill>
                  <a:srgbClr val="000000"/>
                </a:solidFill>
              </a:rPr>
              <a:t>Effect of changes in city leadership to business relations</a:t>
            </a:r>
            <a:endParaRPr sz="2200"/>
          </a:p>
          <a:p>
            <a:pPr marL="457200" marR="2540" lvl="0" indent="-368300" algn="l" rtl="0">
              <a:lnSpc>
                <a:spcPct val="100000"/>
              </a:lnSpc>
              <a:spcBef>
                <a:spcPts val="2000"/>
              </a:spcBef>
              <a:spcAft>
                <a:spcPts val="0"/>
              </a:spcAft>
              <a:buClr>
                <a:srgbClr val="000000"/>
              </a:buClr>
              <a:buSzPts val="2200"/>
              <a:buChar char="●"/>
            </a:pPr>
            <a:r>
              <a:rPr lang="en-US" sz="2200">
                <a:solidFill>
                  <a:srgbClr val="000000"/>
                </a:solidFill>
              </a:rPr>
              <a:t>Pandemic-induced challenges</a:t>
            </a:r>
            <a:endParaRPr sz="2200">
              <a:solidFill>
                <a:srgbClr val="000000"/>
              </a:solidFill>
            </a:endParaRPr>
          </a:p>
          <a:p>
            <a:pPr marL="457200" lvl="0" indent="-228600" algn="l" rtl="0">
              <a:lnSpc>
                <a:spcPct val="100000"/>
              </a:lnSpc>
              <a:spcBef>
                <a:spcPts val="1200"/>
              </a:spcBef>
              <a:spcAft>
                <a:spcPts val="0"/>
              </a:spcAft>
              <a:buClr>
                <a:srgbClr val="6C6463"/>
              </a:buClr>
              <a:buSzPts val="1800"/>
              <a:buNone/>
            </a:pPr>
            <a:endParaRPr sz="1800">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78"/>
        <p:cNvGrpSpPr/>
        <p:nvPr/>
      </p:nvGrpSpPr>
      <p:grpSpPr>
        <a:xfrm>
          <a:off x="0" y="0"/>
          <a:ext cx="0" cy="0"/>
          <a:chOff x="0" y="0"/>
          <a:chExt cx="0" cy="0"/>
        </a:xfrm>
      </p:grpSpPr>
      <p:sp>
        <p:nvSpPr>
          <p:cNvPr id="579" name="Google Shape;579;p51"/>
          <p:cNvSpPr txBox="1">
            <a:spLocks noGrp="1"/>
          </p:cNvSpPr>
          <p:nvPr>
            <p:ph type="title"/>
          </p:nvPr>
        </p:nvSpPr>
        <p:spPr>
          <a:xfrm>
            <a:off x="680025" y="1125307"/>
            <a:ext cx="5486400" cy="585000"/>
          </a:xfrm>
          <a:prstGeom prst="rect">
            <a:avLst/>
          </a:prstGeom>
          <a:noFill/>
          <a:ln>
            <a:noFill/>
          </a:ln>
        </p:spPr>
        <p:txBody>
          <a:bodyPr spcFirstLastPara="1" wrap="square" lIns="91425" tIns="45700" rIns="91425" bIns="45700" anchor="t" anchorCtr="0">
            <a:spAutoFit/>
          </a:bodyPr>
          <a:lstStyle/>
          <a:p>
            <a:pPr marL="0" lvl="0" indent="0" algn="l" rtl="0">
              <a:lnSpc>
                <a:spcPct val="100000"/>
              </a:lnSpc>
              <a:spcBef>
                <a:spcPts val="0"/>
              </a:spcBef>
              <a:spcAft>
                <a:spcPts val="0"/>
              </a:spcAft>
              <a:buClr>
                <a:srgbClr val="FFFFFF"/>
              </a:buClr>
              <a:buSzPts val="3200"/>
              <a:buFont typeface="Gill Sans"/>
              <a:buNone/>
            </a:pPr>
            <a:r>
              <a:rPr lang="en-US"/>
              <a:t>Thank you</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Google Shape;440;g104416603e9_7_0"/>
          <p:cNvSpPr txBox="1">
            <a:spLocks noGrp="1"/>
          </p:cNvSpPr>
          <p:nvPr>
            <p:ph type="dt" idx="10"/>
          </p:nvPr>
        </p:nvSpPr>
        <p:spPr>
          <a:xfrm>
            <a:off x="152400" y="6438893"/>
            <a:ext cx="2133600" cy="184626"/>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SzPts val="1400"/>
              <a:buNone/>
            </a:pPr>
            <a:r>
              <a:rPr lang="en-US"/>
              <a:t>11/29/21</a:t>
            </a:r>
            <a:endParaRPr/>
          </a:p>
        </p:txBody>
      </p:sp>
      <p:sp>
        <p:nvSpPr>
          <p:cNvPr id="441" name="Google Shape;441;g104416603e9_7_0"/>
          <p:cNvSpPr txBox="1">
            <a:spLocks noGrp="1"/>
          </p:cNvSpPr>
          <p:nvPr>
            <p:ph type="sldNum" idx="12"/>
          </p:nvPr>
        </p:nvSpPr>
        <p:spPr>
          <a:xfrm>
            <a:off x="6858000" y="6408096"/>
            <a:ext cx="2133600" cy="246221"/>
          </a:xfrm>
          <a:prstGeom prst="rect">
            <a:avLst/>
          </a:prstGeom>
          <a:noFill/>
          <a:ln>
            <a:noFill/>
          </a:ln>
        </p:spPr>
        <p:txBody>
          <a:bodyPr spcFirstLastPara="1" wrap="square" lIns="91425" tIns="45700" rIns="91425" bIns="45700" anchor="ctr" anchorCtr="0">
            <a:spAutoFit/>
          </a:bodyPr>
          <a:lstStyle/>
          <a:p>
            <a:pPr marL="0" lvl="0" indent="0" algn="r" rtl="0">
              <a:lnSpc>
                <a:spcPct val="100000"/>
              </a:lnSpc>
              <a:spcBef>
                <a:spcPts val="0"/>
              </a:spcBef>
              <a:spcAft>
                <a:spcPts val="0"/>
              </a:spcAft>
              <a:buSzPts val="600"/>
              <a:buNone/>
            </a:pPr>
            <a:fld id="{00000000-1234-1234-1234-123412341234}" type="slidenum">
              <a:rPr lang="en-US"/>
              <a:t>2</a:t>
            </a:fld>
            <a:endParaRPr/>
          </a:p>
        </p:txBody>
      </p:sp>
      <p:sp>
        <p:nvSpPr>
          <p:cNvPr id="442" name="Google Shape;442;g104416603e9_7_0"/>
          <p:cNvSpPr txBox="1">
            <a:spLocks noGrp="1"/>
          </p:cNvSpPr>
          <p:nvPr>
            <p:ph type="title"/>
          </p:nvPr>
        </p:nvSpPr>
        <p:spPr>
          <a:xfrm>
            <a:off x="685804" y="635466"/>
            <a:ext cx="7772400" cy="492600"/>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Clr>
                <a:srgbClr val="651D32"/>
              </a:buClr>
              <a:buSzPts val="2400"/>
              <a:buFont typeface="Gill Sans"/>
              <a:buNone/>
            </a:pPr>
            <a:r>
              <a:rPr lang="en-US" sz="2600" b="1">
                <a:solidFill>
                  <a:srgbClr val="651D32"/>
                </a:solidFill>
              </a:rPr>
              <a:t>ABOUT </a:t>
            </a:r>
            <a:r>
              <a:rPr lang="en-US" sz="2600" b="1"/>
              <a:t>CLAIMDEV</a:t>
            </a:r>
            <a:endParaRPr sz="2600" b="1"/>
          </a:p>
        </p:txBody>
      </p:sp>
      <p:sp>
        <p:nvSpPr>
          <p:cNvPr id="443" name="Google Shape;443;g104416603e9_7_0"/>
          <p:cNvSpPr txBox="1">
            <a:spLocks noGrp="1"/>
          </p:cNvSpPr>
          <p:nvPr>
            <p:ph type="body" idx="1"/>
          </p:nvPr>
        </p:nvSpPr>
        <p:spPr>
          <a:xfrm>
            <a:off x="717300" y="1523400"/>
            <a:ext cx="7911900" cy="4607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None/>
            </a:pPr>
            <a:r>
              <a:rPr lang="en-US" sz="2400" b="1">
                <a:solidFill>
                  <a:schemeClr val="lt2"/>
                </a:solidFill>
              </a:rPr>
              <a:t>CLAimDev</a:t>
            </a:r>
            <a:r>
              <a:rPr lang="en-US" sz="2400">
                <a:solidFill>
                  <a:schemeClr val="dk1"/>
                </a:solidFill>
              </a:rPr>
              <a:t> aims to bolster the capacity of USAID/Philippines to effectively lead and practice collaborating, learning, and adapting (CLA). Improving practices in CLA has the broader goal of enhancing USAID’s development effectiveness. Susan Minushkin leads the CLAimDev as Chief of Party.</a:t>
            </a:r>
            <a:endParaRPr sz="2400">
              <a:solidFill>
                <a:schemeClr val="dk1"/>
              </a:solidFill>
            </a:endParaRPr>
          </a:p>
          <a:p>
            <a:pPr marL="0" lvl="0" indent="0" algn="l" rtl="0">
              <a:lnSpc>
                <a:spcPct val="100000"/>
              </a:lnSpc>
              <a:spcBef>
                <a:spcPts val="0"/>
              </a:spcBef>
              <a:spcAft>
                <a:spcPts val="0"/>
              </a:spcAft>
              <a:buSzPts val="1800"/>
              <a:buNone/>
            </a:pPr>
            <a:endParaRPr sz="240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sz="2400" b="1">
                <a:solidFill>
                  <a:schemeClr val="lt2"/>
                </a:solidFill>
              </a:rPr>
              <a:t>Panagora Group,</a:t>
            </a:r>
            <a:r>
              <a:rPr lang="en-US" sz="2400">
                <a:solidFill>
                  <a:schemeClr val="dk1"/>
                </a:solidFill>
              </a:rPr>
              <a:t> the implementing partner, closely works with USAID/Philippines to integrate CLA principles into the Mission’s work. CLAimDev covers an implementation period of five years, 2020-2024.</a:t>
            </a:r>
            <a:endParaRPr sz="2400">
              <a:solidFill>
                <a:schemeClr val="accent3"/>
              </a:solidFill>
            </a:endParaRPr>
          </a:p>
          <a:p>
            <a:pPr marL="0" lvl="0" indent="0" algn="l" rtl="0">
              <a:lnSpc>
                <a:spcPct val="100000"/>
              </a:lnSpc>
              <a:spcBef>
                <a:spcPts val="0"/>
              </a:spcBef>
              <a:spcAft>
                <a:spcPts val="0"/>
              </a:spcAft>
              <a:buSzPts val="1800"/>
              <a:buNone/>
            </a:pPr>
            <a:endParaRPr sz="2800" b="1">
              <a:solidFill>
                <a:schemeClr val="dk1"/>
              </a:solidFill>
            </a:endParaRPr>
          </a:p>
          <a:p>
            <a:pPr marL="0" lvl="0" indent="0" algn="l" rtl="0">
              <a:lnSpc>
                <a:spcPct val="100000"/>
              </a:lnSpc>
              <a:spcBef>
                <a:spcPts val="0"/>
              </a:spcBef>
              <a:spcAft>
                <a:spcPts val="0"/>
              </a:spcAft>
              <a:buSzPts val="1800"/>
              <a:buNone/>
            </a:pPr>
            <a:endParaRPr sz="28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Google Shape;449;g13c0a5af312_2_0"/>
          <p:cNvSpPr txBox="1">
            <a:spLocks noGrp="1"/>
          </p:cNvSpPr>
          <p:nvPr>
            <p:ph type="sldNum" idx="12"/>
          </p:nvPr>
        </p:nvSpPr>
        <p:spPr>
          <a:xfrm>
            <a:off x="6858000" y="6408096"/>
            <a:ext cx="2133600" cy="184800"/>
          </a:xfrm>
          <a:prstGeom prst="rect">
            <a:avLst/>
          </a:prstGeom>
        </p:spPr>
        <p:txBody>
          <a:bodyPr spcFirstLastPara="1" wrap="square" lIns="91425" tIns="45700" rIns="91425" bIns="45700" anchor="ctr" anchorCtr="0">
            <a:spAutoFit/>
          </a:bodyPr>
          <a:lstStyle/>
          <a:p>
            <a:pPr marL="0" lvl="0" indent="0" algn="r" rtl="0">
              <a:spcBef>
                <a:spcPts val="0"/>
              </a:spcBef>
              <a:spcAft>
                <a:spcPts val="0"/>
              </a:spcAft>
              <a:buClr>
                <a:srgbClr val="000000"/>
              </a:buClr>
              <a:buSzPts val="600"/>
              <a:buFont typeface="Arial"/>
              <a:buNone/>
            </a:pPr>
            <a:fld id="{00000000-1234-1234-1234-123412341234}" type="slidenum">
              <a:rPr lang="en-US"/>
              <a:t>3</a:t>
            </a:fld>
            <a:endParaRPr/>
          </a:p>
        </p:txBody>
      </p:sp>
      <p:sp>
        <p:nvSpPr>
          <p:cNvPr id="450" name="Google Shape;450;g13c0a5af312_2_0"/>
          <p:cNvSpPr txBox="1"/>
          <p:nvPr/>
        </p:nvSpPr>
        <p:spPr>
          <a:xfrm>
            <a:off x="685804" y="603504"/>
            <a:ext cx="7772400" cy="892800"/>
          </a:xfrm>
          <a:prstGeom prst="rect">
            <a:avLst/>
          </a:prstGeom>
          <a:noFill/>
          <a:ln>
            <a:noFill/>
          </a:ln>
        </p:spPr>
        <p:txBody>
          <a:bodyPr spcFirstLastPara="1" wrap="square" lIns="91425" tIns="45700" rIns="91425" bIns="45700" anchor="b" anchorCtr="0">
            <a:spAutoFit/>
          </a:bodyPr>
          <a:lstStyle/>
          <a:p>
            <a:pPr marL="0" lvl="0" indent="0" algn="l" rtl="0">
              <a:spcBef>
                <a:spcPts val="0"/>
              </a:spcBef>
              <a:spcAft>
                <a:spcPts val="0"/>
              </a:spcAft>
              <a:buNone/>
            </a:pPr>
            <a:r>
              <a:rPr lang="en-US" sz="2600" b="1">
                <a:solidFill>
                  <a:srgbClr val="651D32"/>
                </a:solidFill>
                <a:latin typeface="Gill Sans"/>
                <a:ea typeface="Gill Sans"/>
                <a:cs typeface="Gill Sans"/>
                <a:sym typeface="Gill Sans"/>
              </a:rPr>
              <a:t>SURGE EXTERNAL AND INDEPENDENT </a:t>
            </a:r>
            <a:br>
              <a:rPr lang="en-US" sz="2600" b="1">
                <a:solidFill>
                  <a:srgbClr val="651D32"/>
                </a:solidFill>
                <a:latin typeface="Gill Sans"/>
                <a:ea typeface="Gill Sans"/>
                <a:cs typeface="Gill Sans"/>
                <a:sym typeface="Gill Sans"/>
              </a:rPr>
            </a:br>
            <a:r>
              <a:rPr lang="en-US" sz="2600" b="1">
                <a:solidFill>
                  <a:srgbClr val="BA0C2F"/>
                </a:solidFill>
                <a:latin typeface="Gill Sans"/>
                <a:ea typeface="Gill Sans"/>
                <a:cs typeface="Gill Sans"/>
                <a:sym typeface="Gill Sans"/>
              </a:rPr>
              <a:t>PERFORMANCE EVALUATION TEAM</a:t>
            </a:r>
            <a:endParaRPr sz="2200" b="1">
              <a:solidFill>
                <a:srgbClr val="BA0C2F"/>
              </a:solidFill>
              <a:latin typeface="Gill Sans"/>
              <a:ea typeface="Gill Sans"/>
              <a:cs typeface="Gill Sans"/>
              <a:sym typeface="Gill Sans"/>
            </a:endParaRPr>
          </a:p>
        </p:txBody>
      </p:sp>
      <p:sp>
        <p:nvSpPr>
          <p:cNvPr id="451" name="Google Shape;451;g13c0a5af312_2_0"/>
          <p:cNvSpPr txBox="1"/>
          <p:nvPr/>
        </p:nvSpPr>
        <p:spPr>
          <a:xfrm>
            <a:off x="2362200" y="3309600"/>
            <a:ext cx="4360500" cy="744900"/>
          </a:xfrm>
          <a:prstGeom prst="rect">
            <a:avLst/>
          </a:prstGeom>
          <a:noFill/>
          <a:ln>
            <a:noFill/>
          </a:ln>
        </p:spPr>
        <p:txBody>
          <a:bodyPr spcFirstLastPara="1" wrap="square" lIns="91425" tIns="45700" rIns="91425" bIns="45700" anchor="t" anchorCtr="0">
            <a:spAutoFit/>
          </a:bodyPr>
          <a:lstStyle/>
          <a:p>
            <a:pPr marL="0" marR="0" lvl="0" indent="0" algn="ctr" rtl="0">
              <a:lnSpc>
                <a:spcPct val="80000"/>
              </a:lnSpc>
              <a:spcBef>
                <a:spcPts val="0"/>
              </a:spcBef>
              <a:spcAft>
                <a:spcPts val="0"/>
              </a:spcAft>
              <a:buClr>
                <a:srgbClr val="000000"/>
              </a:buClr>
              <a:buSzPts val="1800"/>
              <a:buFont typeface="Arial"/>
              <a:buNone/>
            </a:pPr>
            <a:r>
              <a:rPr lang="en-US" sz="1800" b="1">
                <a:solidFill>
                  <a:srgbClr val="BA0C2F"/>
                </a:solidFill>
                <a:latin typeface="Gill Sans"/>
                <a:ea typeface="Gill Sans"/>
                <a:cs typeface="Gill Sans"/>
                <a:sym typeface="Gill Sans"/>
              </a:rPr>
              <a:t>Dr. Nicasio Agustin</a:t>
            </a:r>
            <a:endParaRPr sz="1800" b="1">
              <a:solidFill>
                <a:srgbClr val="BA0C2F"/>
              </a:solidFill>
              <a:latin typeface="Gill Sans"/>
              <a:ea typeface="Gill Sans"/>
              <a:cs typeface="Gill Sans"/>
              <a:sym typeface="Gill Sans"/>
            </a:endParaRPr>
          </a:p>
          <a:p>
            <a:pPr marL="0" lvl="0" indent="0" algn="ctr" rtl="0">
              <a:lnSpc>
                <a:spcPct val="80000"/>
              </a:lnSpc>
              <a:spcBef>
                <a:spcPts val="0"/>
              </a:spcBef>
              <a:spcAft>
                <a:spcPts val="0"/>
              </a:spcAft>
              <a:buClr>
                <a:srgbClr val="000000"/>
              </a:buClr>
              <a:buSzPts val="1800"/>
              <a:buFont typeface="Arial"/>
              <a:buNone/>
            </a:pPr>
            <a:r>
              <a:rPr lang="en-US" sz="1500">
                <a:solidFill>
                  <a:srgbClr val="050505"/>
                </a:solidFill>
                <a:highlight>
                  <a:srgbClr val="E4E6EB"/>
                </a:highlight>
              </a:rPr>
              <a:t>SURGE Performance Evaluation Team Leader</a:t>
            </a:r>
            <a:endParaRPr sz="1800" b="1">
              <a:solidFill>
                <a:srgbClr val="BA0C2F"/>
              </a:solidFill>
              <a:latin typeface="Gill Sans"/>
              <a:ea typeface="Gill Sans"/>
              <a:cs typeface="Gill Sans"/>
              <a:sym typeface="Gill Sans"/>
            </a:endParaRPr>
          </a:p>
          <a:p>
            <a:pPr marL="0" lvl="0" indent="0" algn="ctr" rtl="0">
              <a:lnSpc>
                <a:spcPct val="100000"/>
              </a:lnSpc>
              <a:spcBef>
                <a:spcPts val="0"/>
              </a:spcBef>
              <a:spcAft>
                <a:spcPts val="0"/>
              </a:spcAft>
              <a:buClr>
                <a:srgbClr val="000000"/>
              </a:buClr>
              <a:buSzPts val="1100"/>
              <a:buFont typeface="Arial"/>
              <a:buNone/>
            </a:pPr>
            <a:r>
              <a:rPr lang="en-US" sz="1600" i="1">
                <a:solidFill>
                  <a:srgbClr val="000000"/>
                </a:solidFill>
                <a:latin typeface="Source Sans Pro"/>
                <a:ea typeface="Source Sans Pro"/>
                <a:cs typeface="Source Sans Pro"/>
                <a:sym typeface="Source Sans Pro"/>
              </a:rPr>
              <a:t>Professorial Lecturer</a:t>
            </a:r>
            <a:endParaRPr sz="1600" b="1" i="0" u="none" strike="noStrike" cap="none">
              <a:solidFill>
                <a:srgbClr val="BA0C2F"/>
              </a:solidFill>
              <a:latin typeface="Gill Sans"/>
              <a:ea typeface="Gill Sans"/>
              <a:cs typeface="Gill Sans"/>
              <a:sym typeface="Gill Sans"/>
            </a:endParaRPr>
          </a:p>
        </p:txBody>
      </p:sp>
      <p:sp>
        <p:nvSpPr>
          <p:cNvPr id="452" name="Google Shape;452;g13c0a5af312_2_0"/>
          <p:cNvSpPr txBox="1"/>
          <p:nvPr/>
        </p:nvSpPr>
        <p:spPr>
          <a:xfrm>
            <a:off x="222475" y="4247115"/>
            <a:ext cx="2918100" cy="1355400"/>
          </a:xfrm>
          <a:prstGeom prst="rect">
            <a:avLst/>
          </a:prstGeom>
          <a:noFill/>
          <a:ln>
            <a:noFill/>
          </a:ln>
        </p:spPr>
        <p:txBody>
          <a:bodyPr spcFirstLastPara="1" wrap="square" lIns="91425" tIns="45700" rIns="91425" bIns="45700" anchor="t" anchorCtr="0">
            <a:spAutoFit/>
          </a:bodyPr>
          <a:lstStyle/>
          <a:p>
            <a:pPr marL="0" marR="0" lvl="0" indent="0" algn="ctr" rtl="0">
              <a:lnSpc>
                <a:spcPct val="80000"/>
              </a:lnSpc>
              <a:spcBef>
                <a:spcPts val="0"/>
              </a:spcBef>
              <a:spcAft>
                <a:spcPts val="0"/>
              </a:spcAft>
              <a:buClr>
                <a:srgbClr val="000000"/>
              </a:buClr>
              <a:buSzPts val="1800"/>
              <a:buFont typeface="Arial"/>
              <a:buNone/>
            </a:pPr>
            <a:r>
              <a:rPr lang="en-US" sz="1800" b="1">
                <a:solidFill>
                  <a:srgbClr val="BA0C2F"/>
                </a:solidFill>
                <a:latin typeface="Gill Sans"/>
                <a:ea typeface="Gill Sans"/>
                <a:cs typeface="Gill Sans"/>
                <a:sym typeface="Gill Sans"/>
              </a:rPr>
              <a:t>Eng. Rudini Baoy</a:t>
            </a:r>
            <a:endParaRPr sz="1800" b="1">
              <a:solidFill>
                <a:srgbClr val="BA0C2F"/>
              </a:solidFill>
              <a:latin typeface="Gill Sans"/>
              <a:ea typeface="Gill Sans"/>
              <a:cs typeface="Gill Sans"/>
              <a:sym typeface="Gill Sans"/>
            </a:endParaRPr>
          </a:p>
          <a:p>
            <a:pPr marL="0" lvl="0" indent="0" algn="ctr" rtl="0">
              <a:lnSpc>
                <a:spcPct val="80000"/>
              </a:lnSpc>
              <a:spcBef>
                <a:spcPts val="0"/>
              </a:spcBef>
              <a:spcAft>
                <a:spcPts val="0"/>
              </a:spcAft>
              <a:buClr>
                <a:srgbClr val="000000"/>
              </a:buClr>
              <a:buSzPts val="1800"/>
              <a:buFont typeface="Arial"/>
              <a:buNone/>
            </a:pPr>
            <a:r>
              <a:rPr lang="en-US" sz="1500">
                <a:solidFill>
                  <a:srgbClr val="050505"/>
                </a:solidFill>
                <a:highlight>
                  <a:srgbClr val="E4E6EB"/>
                </a:highlight>
              </a:rPr>
              <a:t>SURGE Performance Evaluation Team Member</a:t>
            </a:r>
            <a:endParaRPr sz="1800" b="1">
              <a:solidFill>
                <a:srgbClr val="BA0C2F"/>
              </a:solidFill>
              <a:latin typeface="Gill Sans"/>
              <a:ea typeface="Gill Sans"/>
              <a:cs typeface="Gill Sans"/>
              <a:sym typeface="Gill Sans"/>
            </a:endParaRPr>
          </a:p>
          <a:p>
            <a:pPr marL="0" lvl="0" indent="0" algn="ctr" rtl="0">
              <a:lnSpc>
                <a:spcPct val="100000"/>
              </a:lnSpc>
              <a:spcBef>
                <a:spcPts val="0"/>
              </a:spcBef>
              <a:spcAft>
                <a:spcPts val="0"/>
              </a:spcAft>
              <a:buClr>
                <a:srgbClr val="000000"/>
              </a:buClr>
              <a:buSzPts val="1100"/>
              <a:buFont typeface="Arial"/>
              <a:buNone/>
            </a:pPr>
            <a:r>
              <a:rPr lang="en-US" sz="1500" i="1">
                <a:solidFill>
                  <a:srgbClr val="050505"/>
                </a:solidFill>
                <a:highlight>
                  <a:srgbClr val="E4E6EB"/>
                </a:highlight>
              </a:rPr>
              <a:t>M&amp;E in Local Governance</a:t>
            </a:r>
            <a:endParaRPr sz="1500" i="1">
              <a:solidFill>
                <a:srgbClr val="000000"/>
              </a:solidFill>
              <a:latin typeface="Source Sans Pro"/>
              <a:ea typeface="Source Sans Pro"/>
              <a:cs typeface="Source Sans Pro"/>
              <a:sym typeface="Source Sans Pro"/>
            </a:endParaRPr>
          </a:p>
          <a:p>
            <a:pPr marL="0" lvl="0" indent="0" algn="l" rtl="0">
              <a:lnSpc>
                <a:spcPct val="80000"/>
              </a:lnSpc>
              <a:spcBef>
                <a:spcPts val="100"/>
              </a:spcBef>
              <a:spcAft>
                <a:spcPts val="0"/>
              </a:spcAft>
              <a:buClr>
                <a:srgbClr val="000000"/>
              </a:buClr>
              <a:buSzPts val="1100"/>
              <a:buFont typeface="Arial"/>
              <a:buNone/>
            </a:pPr>
            <a:endParaRPr sz="1800" i="1">
              <a:solidFill>
                <a:srgbClr val="000000"/>
              </a:solidFill>
              <a:latin typeface="Source Sans Pro"/>
              <a:ea typeface="Source Sans Pro"/>
              <a:cs typeface="Source Sans Pro"/>
              <a:sym typeface="Source Sans Pro"/>
            </a:endParaRPr>
          </a:p>
          <a:p>
            <a:pPr marL="0" marR="0" lvl="0" indent="0" algn="ctr" rtl="0">
              <a:lnSpc>
                <a:spcPct val="70000"/>
              </a:lnSpc>
              <a:spcBef>
                <a:spcPts val="100"/>
              </a:spcBef>
              <a:spcAft>
                <a:spcPts val="0"/>
              </a:spcAft>
              <a:buClr>
                <a:srgbClr val="000000"/>
              </a:buClr>
              <a:buSzPts val="1800"/>
              <a:buFont typeface="Arial"/>
              <a:buNone/>
            </a:pPr>
            <a:endParaRPr sz="1800">
              <a:latin typeface="Gill Sans"/>
              <a:ea typeface="Gill Sans"/>
              <a:cs typeface="Gill Sans"/>
              <a:sym typeface="Gill Sans"/>
            </a:endParaRPr>
          </a:p>
        </p:txBody>
      </p:sp>
      <p:sp>
        <p:nvSpPr>
          <p:cNvPr id="453" name="Google Shape;453;g13c0a5af312_2_0"/>
          <p:cNvSpPr txBox="1"/>
          <p:nvPr/>
        </p:nvSpPr>
        <p:spPr>
          <a:xfrm>
            <a:off x="6042050" y="4260475"/>
            <a:ext cx="2825400" cy="1065000"/>
          </a:xfrm>
          <a:prstGeom prst="rect">
            <a:avLst/>
          </a:prstGeom>
          <a:noFill/>
          <a:ln>
            <a:noFill/>
          </a:ln>
        </p:spPr>
        <p:txBody>
          <a:bodyPr spcFirstLastPara="1" wrap="square" lIns="91425" tIns="45700" rIns="91425" bIns="45700" anchor="t" anchorCtr="0">
            <a:spAutoFit/>
          </a:bodyPr>
          <a:lstStyle/>
          <a:p>
            <a:pPr marL="0" marR="0" lvl="0" indent="0" algn="ctr" rtl="0">
              <a:lnSpc>
                <a:spcPct val="80000"/>
              </a:lnSpc>
              <a:spcBef>
                <a:spcPts val="0"/>
              </a:spcBef>
              <a:spcAft>
                <a:spcPts val="0"/>
              </a:spcAft>
              <a:buClr>
                <a:srgbClr val="000000"/>
              </a:buClr>
              <a:buSzPts val="1800"/>
              <a:buFont typeface="Arial"/>
              <a:buNone/>
            </a:pPr>
            <a:r>
              <a:rPr lang="en-US" sz="1800" b="1">
                <a:solidFill>
                  <a:srgbClr val="BA0C2F"/>
                </a:solidFill>
                <a:latin typeface="Gill Sans"/>
                <a:ea typeface="Gill Sans"/>
                <a:cs typeface="Gill Sans"/>
                <a:sym typeface="Gill Sans"/>
              </a:rPr>
              <a:t>Dr. Ginny Santiago</a:t>
            </a:r>
            <a:endParaRPr sz="1800" b="1">
              <a:solidFill>
                <a:srgbClr val="BA0C2F"/>
              </a:solidFill>
              <a:latin typeface="Gill Sans"/>
              <a:ea typeface="Gill Sans"/>
              <a:cs typeface="Gill Sans"/>
              <a:sym typeface="Gill Sans"/>
            </a:endParaRPr>
          </a:p>
          <a:p>
            <a:pPr marL="0" lvl="0" indent="0" algn="ctr" rtl="0">
              <a:lnSpc>
                <a:spcPct val="80000"/>
              </a:lnSpc>
              <a:spcBef>
                <a:spcPts val="0"/>
              </a:spcBef>
              <a:spcAft>
                <a:spcPts val="0"/>
              </a:spcAft>
              <a:buClr>
                <a:srgbClr val="000000"/>
              </a:buClr>
              <a:buSzPts val="1800"/>
              <a:buFont typeface="Arial"/>
              <a:buNone/>
            </a:pPr>
            <a:r>
              <a:rPr lang="en-US" sz="1500">
                <a:solidFill>
                  <a:srgbClr val="050505"/>
                </a:solidFill>
                <a:highlight>
                  <a:srgbClr val="E4E6EB"/>
                </a:highlight>
              </a:rPr>
              <a:t>SURGE Performance Evaluation Team Member</a:t>
            </a:r>
            <a:endParaRPr sz="1800" b="1">
              <a:solidFill>
                <a:srgbClr val="BA0C2F"/>
              </a:solidFill>
              <a:latin typeface="Gill Sans"/>
              <a:ea typeface="Gill Sans"/>
              <a:cs typeface="Gill Sans"/>
              <a:sym typeface="Gill Sans"/>
            </a:endParaRPr>
          </a:p>
          <a:p>
            <a:pPr marL="0" marR="0" lvl="0" indent="0" algn="ctr" rtl="0">
              <a:lnSpc>
                <a:spcPct val="100000"/>
              </a:lnSpc>
              <a:spcBef>
                <a:spcPts val="0"/>
              </a:spcBef>
              <a:spcAft>
                <a:spcPts val="0"/>
              </a:spcAft>
              <a:buClr>
                <a:srgbClr val="000000"/>
              </a:buClr>
              <a:buSzPts val="1800"/>
              <a:buFont typeface="Arial"/>
              <a:buNone/>
            </a:pPr>
            <a:r>
              <a:rPr lang="en-US" sz="1500" i="1">
                <a:solidFill>
                  <a:srgbClr val="050505"/>
                </a:solidFill>
                <a:highlight>
                  <a:srgbClr val="E4E6EB"/>
                </a:highlight>
              </a:rPr>
              <a:t>Research in MSMEs</a:t>
            </a:r>
            <a:endParaRPr sz="1500" i="1">
              <a:latin typeface="Gill Sans"/>
              <a:ea typeface="Gill Sans"/>
              <a:cs typeface="Gill Sans"/>
              <a:sym typeface="Gill Sans"/>
            </a:endParaRPr>
          </a:p>
          <a:p>
            <a:pPr marL="0" marR="0" lvl="0" indent="0" algn="ctr" rtl="0">
              <a:lnSpc>
                <a:spcPct val="70000"/>
              </a:lnSpc>
              <a:spcBef>
                <a:spcPts val="0"/>
              </a:spcBef>
              <a:spcAft>
                <a:spcPts val="0"/>
              </a:spcAft>
              <a:buClr>
                <a:srgbClr val="000000"/>
              </a:buClr>
              <a:buSzPts val="1800"/>
              <a:buFont typeface="Arial"/>
              <a:buNone/>
            </a:pPr>
            <a:endParaRPr sz="1400" b="0" i="0" u="none" strike="noStrike" cap="none">
              <a:solidFill>
                <a:srgbClr val="000000"/>
              </a:solidFill>
              <a:latin typeface="Arial"/>
              <a:ea typeface="Arial"/>
              <a:cs typeface="Arial"/>
              <a:sym typeface="Arial"/>
            </a:endParaRPr>
          </a:p>
        </p:txBody>
      </p:sp>
      <p:cxnSp>
        <p:nvCxnSpPr>
          <p:cNvPr id="454" name="Google Shape;454;g13c0a5af312_2_0"/>
          <p:cNvCxnSpPr/>
          <p:nvPr/>
        </p:nvCxnSpPr>
        <p:spPr>
          <a:xfrm>
            <a:off x="809350" y="1601175"/>
            <a:ext cx="464100" cy="0"/>
          </a:xfrm>
          <a:prstGeom prst="straightConnector1">
            <a:avLst/>
          </a:prstGeom>
          <a:noFill/>
          <a:ln w="19050" cap="flat" cmpd="sng">
            <a:solidFill>
              <a:srgbClr val="FFFFFF"/>
            </a:solidFill>
            <a:prstDash val="solid"/>
            <a:round/>
            <a:headEnd type="none" w="sm" len="sm"/>
            <a:tailEnd type="none" w="sm" len="sm"/>
          </a:ln>
        </p:spPr>
      </p:cxnSp>
      <p:sp>
        <p:nvSpPr>
          <p:cNvPr id="455" name="Google Shape;455;g13c0a5af312_2_0"/>
          <p:cNvSpPr txBox="1"/>
          <p:nvPr/>
        </p:nvSpPr>
        <p:spPr>
          <a:xfrm>
            <a:off x="2288650" y="5676575"/>
            <a:ext cx="4536300" cy="729600"/>
          </a:xfrm>
          <a:prstGeom prst="rect">
            <a:avLst/>
          </a:prstGeom>
          <a:noFill/>
          <a:ln>
            <a:noFill/>
          </a:ln>
        </p:spPr>
        <p:txBody>
          <a:bodyPr spcFirstLastPara="1" wrap="square" lIns="91425" tIns="45700" rIns="91425" bIns="45700" anchor="t" anchorCtr="0">
            <a:spAutoFit/>
          </a:bodyPr>
          <a:lstStyle/>
          <a:p>
            <a:pPr marL="0" marR="0" lvl="0" indent="0" algn="ctr" rtl="0">
              <a:lnSpc>
                <a:spcPct val="80000"/>
              </a:lnSpc>
              <a:spcBef>
                <a:spcPts val="0"/>
              </a:spcBef>
              <a:spcAft>
                <a:spcPts val="0"/>
              </a:spcAft>
              <a:buClr>
                <a:srgbClr val="000000"/>
              </a:buClr>
              <a:buSzPts val="1800"/>
              <a:buFont typeface="Arial"/>
              <a:buNone/>
            </a:pPr>
            <a:r>
              <a:rPr lang="en-US" sz="1800" b="1">
                <a:solidFill>
                  <a:srgbClr val="BA0C2F"/>
                </a:solidFill>
                <a:latin typeface="Gill Sans"/>
                <a:ea typeface="Gill Sans"/>
                <a:cs typeface="Gill Sans"/>
                <a:sym typeface="Gill Sans"/>
              </a:rPr>
              <a:t>Engr. Senen Dizon</a:t>
            </a:r>
            <a:endParaRPr sz="1800" b="1">
              <a:solidFill>
                <a:srgbClr val="BA0C2F"/>
              </a:solidFill>
              <a:latin typeface="Gill Sans"/>
              <a:ea typeface="Gill Sans"/>
              <a:cs typeface="Gill Sans"/>
              <a:sym typeface="Gill Sans"/>
            </a:endParaRPr>
          </a:p>
          <a:p>
            <a:pPr marL="0" marR="0" lvl="0" indent="0" algn="ctr" rtl="0">
              <a:lnSpc>
                <a:spcPct val="80000"/>
              </a:lnSpc>
              <a:spcBef>
                <a:spcPts val="0"/>
              </a:spcBef>
              <a:spcAft>
                <a:spcPts val="0"/>
              </a:spcAft>
              <a:buClr>
                <a:srgbClr val="000000"/>
              </a:buClr>
              <a:buSzPts val="1800"/>
              <a:buFont typeface="Arial"/>
              <a:buNone/>
            </a:pPr>
            <a:r>
              <a:rPr lang="en-US" sz="1500">
                <a:solidFill>
                  <a:srgbClr val="050505"/>
                </a:solidFill>
                <a:highlight>
                  <a:srgbClr val="E4E6EB"/>
                </a:highlight>
              </a:rPr>
              <a:t>SURGE Performance Evaluation Team Member</a:t>
            </a:r>
            <a:endParaRPr sz="1500" b="1">
              <a:solidFill>
                <a:srgbClr val="BA0C2F"/>
              </a:solidFill>
              <a:latin typeface="Gill Sans"/>
              <a:ea typeface="Gill Sans"/>
              <a:cs typeface="Gill Sans"/>
              <a:sym typeface="Gill Sans"/>
            </a:endParaRPr>
          </a:p>
          <a:p>
            <a:pPr marL="0" marR="0" lvl="0" indent="0" algn="ctr" rtl="0">
              <a:lnSpc>
                <a:spcPct val="100000"/>
              </a:lnSpc>
              <a:spcBef>
                <a:spcPts val="0"/>
              </a:spcBef>
              <a:spcAft>
                <a:spcPts val="0"/>
              </a:spcAft>
              <a:buClr>
                <a:srgbClr val="000000"/>
              </a:buClr>
              <a:buSzPts val="1800"/>
              <a:buFont typeface="Arial"/>
              <a:buNone/>
            </a:pPr>
            <a:r>
              <a:rPr lang="en-US" sz="1500" i="1">
                <a:solidFill>
                  <a:srgbClr val="050505"/>
                </a:solidFill>
                <a:highlight>
                  <a:srgbClr val="E4E6EB"/>
                </a:highlight>
              </a:rPr>
              <a:t>Water Supply and Sanitation</a:t>
            </a:r>
            <a:endParaRPr sz="1500" b="1" i="1" u="none" strike="noStrike" cap="none">
              <a:solidFill>
                <a:srgbClr val="BA0C2F"/>
              </a:solidFill>
              <a:latin typeface="Gill Sans"/>
              <a:ea typeface="Gill Sans"/>
              <a:cs typeface="Gill Sans"/>
              <a:sym typeface="Gill Sans"/>
            </a:endParaRPr>
          </a:p>
        </p:txBody>
      </p:sp>
      <p:pic>
        <p:nvPicPr>
          <p:cNvPr id="456" name="Google Shape;456;g13c0a5af312_2_0"/>
          <p:cNvPicPr preferRelativeResize="0"/>
          <p:nvPr/>
        </p:nvPicPr>
        <p:blipFill>
          <a:blip r:embed="rId3">
            <a:alphaModFix/>
          </a:blip>
          <a:stretch>
            <a:fillRect/>
          </a:stretch>
        </p:blipFill>
        <p:spPr>
          <a:xfrm>
            <a:off x="858563" y="2520350"/>
            <a:ext cx="1645919" cy="1645919"/>
          </a:xfrm>
          <a:prstGeom prst="rect">
            <a:avLst/>
          </a:prstGeom>
          <a:noFill/>
          <a:ln>
            <a:noFill/>
          </a:ln>
        </p:spPr>
      </p:pic>
      <p:sp>
        <p:nvSpPr>
          <p:cNvPr id="457" name="Google Shape;457;g13c0a5af312_2_0"/>
          <p:cNvSpPr/>
          <p:nvPr/>
        </p:nvSpPr>
        <p:spPr>
          <a:xfrm>
            <a:off x="3703320" y="1539240"/>
            <a:ext cx="1792200" cy="1792200"/>
          </a:xfrm>
          <a:prstGeom prst="ellipse">
            <a:avLst/>
          </a:prstGeom>
          <a:solidFill>
            <a:srgbClr val="8B09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58" name="Google Shape;458;g13c0a5af312_2_0"/>
          <p:cNvPicPr preferRelativeResize="0"/>
          <p:nvPr/>
        </p:nvPicPr>
        <p:blipFill>
          <a:blip r:embed="rId4">
            <a:alphaModFix/>
          </a:blip>
          <a:stretch>
            <a:fillRect/>
          </a:stretch>
        </p:blipFill>
        <p:spPr>
          <a:xfrm>
            <a:off x="3776472" y="1618088"/>
            <a:ext cx="1645919" cy="1645919"/>
          </a:xfrm>
          <a:prstGeom prst="rect">
            <a:avLst/>
          </a:prstGeom>
          <a:noFill/>
          <a:ln>
            <a:noFill/>
          </a:ln>
        </p:spPr>
      </p:pic>
      <p:pic>
        <p:nvPicPr>
          <p:cNvPr id="459" name="Google Shape;459;g13c0a5af312_2_0"/>
          <p:cNvPicPr preferRelativeResize="0"/>
          <p:nvPr/>
        </p:nvPicPr>
        <p:blipFill>
          <a:blip r:embed="rId5">
            <a:alphaModFix/>
          </a:blip>
          <a:stretch>
            <a:fillRect/>
          </a:stretch>
        </p:blipFill>
        <p:spPr>
          <a:xfrm>
            <a:off x="3731300" y="4050825"/>
            <a:ext cx="1645921" cy="1645921"/>
          </a:xfrm>
          <a:prstGeom prst="rect">
            <a:avLst/>
          </a:prstGeom>
          <a:noFill/>
          <a:ln>
            <a:noFill/>
          </a:ln>
        </p:spPr>
      </p:pic>
      <p:pic>
        <p:nvPicPr>
          <p:cNvPr id="460" name="Google Shape;460;g13c0a5af312_2_0"/>
          <p:cNvPicPr preferRelativeResize="0"/>
          <p:nvPr/>
        </p:nvPicPr>
        <p:blipFill>
          <a:blip r:embed="rId6">
            <a:alphaModFix/>
          </a:blip>
          <a:stretch>
            <a:fillRect/>
          </a:stretch>
        </p:blipFill>
        <p:spPr>
          <a:xfrm>
            <a:off x="6646700" y="2523744"/>
            <a:ext cx="1645919" cy="164591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Google Shape;466;g13beea155b3_0_44"/>
          <p:cNvSpPr txBox="1">
            <a:spLocks noGrp="1"/>
          </p:cNvSpPr>
          <p:nvPr>
            <p:ph type="sldNum" idx="12"/>
          </p:nvPr>
        </p:nvSpPr>
        <p:spPr>
          <a:xfrm>
            <a:off x="6858000" y="6408096"/>
            <a:ext cx="2133600" cy="184800"/>
          </a:xfrm>
          <a:prstGeom prst="rect">
            <a:avLst/>
          </a:prstGeom>
        </p:spPr>
        <p:txBody>
          <a:bodyPr spcFirstLastPara="1" wrap="square" lIns="91425" tIns="45700" rIns="91425" bIns="45700" anchor="ctr" anchorCtr="0">
            <a:spAutoFit/>
          </a:bodyPr>
          <a:lstStyle/>
          <a:p>
            <a:pPr marL="0" lvl="0" indent="0" algn="r" rtl="0">
              <a:spcBef>
                <a:spcPts val="0"/>
              </a:spcBef>
              <a:spcAft>
                <a:spcPts val="0"/>
              </a:spcAft>
              <a:buClr>
                <a:srgbClr val="000000"/>
              </a:buClr>
              <a:buSzPts val="600"/>
              <a:buFont typeface="Arial"/>
              <a:buNone/>
            </a:pPr>
            <a:fld id="{00000000-1234-1234-1234-123412341234}" type="slidenum">
              <a:rPr lang="en-US"/>
              <a:t>4</a:t>
            </a:fld>
            <a:endParaRPr/>
          </a:p>
        </p:txBody>
      </p:sp>
      <p:sp>
        <p:nvSpPr>
          <p:cNvPr id="467" name="Google Shape;467;g13beea155b3_0_44"/>
          <p:cNvSpPr txBox="1"/>
          <p:nvPr/>
        </p:nvSpPr>
        <p:spPr>
          <a:xfrm>
            <a:off x="152400" y="6408096"/>
            <a:ext cx="2133600" cy="1848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None/>
            </a:pPr>
            <a:r>
              <a:rPr lang="en-US" sz="600">
                <a:solidFill>
                  <a:srgbClr val="6C6463"/>
                </a:solidFill>
                <a:latin typeface="Gill Sans"/>
                <a:ea typeface="Gill Sans"/>
                <a:cs typeface="Gill Sans"/>
                <a:sym typeface="Gill Sans"/>
              </a:rPr>
              <a:t>11/29/21</a:t>
            </a:r>
            <a:endParaRPr sz="600">
              <a:solidFill>
                <a:srgbClr val="6C6463"/>
              </a:solidFill>
              <a:latin typeface="Gill Sans"/>
              <a:ea typeface="Gill Sans"/>
              <a:cs typeface="Gill Sans"/>
              <a:sym typeface="Gill Sans"/>
            </a:endParaRPr>
          </a:p>
        </p:txBody>
      </p:sp>
      <p:sp>
        <p:nvSpPr>
          <p:cNvPr id="468" name="Google Shape;468;g13beea155b3_0_44"/>
          <p:cNvSpPr txBox="1"/>
          <p:nvPr/>
        </p:nvSpPr>
        <p:spPr>
          <a:xfrm>
            <a:off x="6858000" y="6408096"/>
            <a:ext cx="2133600" cy="184800"/>
          </a:xfrm>
          <a:prstGeom prst="rect">
            <a:avLst/>
          </a:prstGeom>
          <a:noFill/>
          <a:ln>
            <a:noFill/>
          </a:ln>
        </p:spPr>
        <p:txBody>
          <a:bodyPr spcFirstLastPara="1" wrap="square" lIns="91425" tIns="45700" rIns="91425" bIns="45700" anchor="ctr" anchorCtr="0">
            <a:spAutoFit/>
          </a:bodyPr>
          <a:lstStyle/>
          <a:p>
            <a:pPr marL="0" lvl="0" indent="0" algn="r" rtl="0">
              <a:spcBef>
                <a:spcPts val="0"/>
              </a:spcBef>
              <a:spcAft>
                <a:spcPts val="0"/>
              </a:spcAft>
              <a:buNone/>
            </a:pPr>
            <a:fld id="{00000000-1234-1234-1234-123412341234}" type="slidenum">
              <a:rPr lang="en-US" sz="600">
                <a:solidFill>
                  <a:srgbClr val="6C6463"/>
                </a:solidFill>
                <a:latin typeface="Gill Sans"/>
                <a:ea typeface="Gill Sans"/>
                <a:cs typeface="Gill Sans"/>
                <a:sym typeface="Gill Sans"/>
              </a:rPr>
              <a:t>4</a:t>
            </a:fld>
            <a:endParaRPr sz="600">
              <a:solidFill>
                <a:srgbClr val="6C6463"/>
              </a:solidFill>
              <a:latin typeface="Gill Sans"/>
              <a:ea typeface="Gill Sans"/>
              <a:cs typeface="Gill Sans"/>
              <a:sym typeface="Gill Sans"/>
            </a:endParaRPr>
          </a:p>
        </p:txBody>
      </p:sp>
      <p:sp>
        <p:nvSpPr>
          <p:cNvPr id="469" name="Google Shape;469;g13beea155b3_0_44"/>
          <p:cNvSpPr txBox="1"/>
          <p:nvPr/>
        </p:nvSpPr>
        <p:spPr>
          <a:xfrm>
            <a:off x="731520" y="548640"/>
            <a:ext cx="7772400" cy="492600"/>
          </a:xfrm>
          <a:prstGeom prst="rect">
            <a:avLst/>
          </a:prstGeom>
          <a:noFill/>
          <a:ln>
            <a:noFill/>
          </a:ln>
        </p:spPr>
        <p:txBody>
          <a:bodyPr spcFirstLastPara="1" wrap="square" lIns="91425" tIns="45700" rIns="91425" bIns="45700" anchor="b" anchorCtr="0">
            <a:spAutoFit/>
          </a:bodyPr>
          <a:lstStyle/>
          <a:p>
            <a:pPr marL="0" lvl="0" indent="0" algn="l" rtl="0">
              <a:spcBef>
                <a:spcPts val="0"/>
              </a:spcBef>
              <a:spcAft>
                <a:spcPts val="0"/>
              </a:spcAft>
              <a:buNone/>
            </a:pPr>
            <a:r>
              <a:rPr lang="en-US" sz="2600" b="1">
                <a:solidFill>
                  <a:srgbClr val="651D32"/>
                </a:solidFill>
                <a:latin typeface="Gill Sans"/>
                <a:ea typeface="Gill Sans"/>
                <a:cs typeface="Gill Sans"/>
                <a:sym typeface="Gill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EVALUATION </a:t>
            </a:r>
            <a:r>
              <a:rPr lang="en-US" sz="2600" b="1">
                <a:solidFill>
                  <a:srgbClr val="BA0C2F"/>
                </a:solidFill>
                <a:latin typeface="Gill Sans"/>
                <a:ea typeface="Gill Sans"/>
                <a:cs typeface="Gill Sans"/>
                <a:sym typeface="Gill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CRITERIA</a:t>
            </a:r>
            <a:endParaRPr sz="2200" b="1">
              <a:solidFill>
                <a:srgbClr val="BA0C2F"/>
              </a:solidFill>
              <a:latin typeface="Gill Sans"/>
              <a:ea typeface="Gill Sans"/>
              <a:cs typeface="Gill Sans"/>
              <a:sym typeface="Gill Sans"/>
            </a:endParaRPr>
          </a:p>
        </p:txBody>
      </p:sp>
      <p:sp>
        <p:nvSpPr>
          <p:cNvPr id="470" name="Google Shape;470;g13beea155b3_0_44"/>
          <p:cNvSpPr txBox="1"/>
          <p:nvPr/>
        </p:nvSpPr>
        <p:spPr>
          <a:xfrm>
            <a:off x="869100" y="1257650"/>
            <a:ext cx="7471800" cy="2395800"/>
          </a:xfrm>
          <a:prstGeom prst="rect">
            <a:avLst/>
          </a:prstGeom>
          <a:noFill/>
          <a:ln w="19050" cap="flat" cmpd="sng">
            <a:solidFill>
              <a:srgbClr val="FFFFFF"/>
            </a:solidFill>
            <a:prstDash val="solid"/>
            <a:round/>
            <a:headEnd type="none" w="sm" len="sm"/>
            <a:tailEnd type="none" w="sm" len="sm"/>
          </a:ln>
        </p:spPr>
        <p:txBody>
          <a:bodyPr spcFirstLastPara="1" wrap="square" lIns="0" tIns="0" rIns="0" bIns="0" anchor="ctr" anchorCtr="0">
            <a:normAutofit/>
          </a:bodyPr>
          <a:lstStyle/>
          <a:p>
            <a:pPr marL="457200" marR="118870" lvl="0" indent="0" algn="l" rtl="0">
              <a:lnSpc>
                <a:spcPct val="90000"/>
              </a:lnSpc>
              <a:spcBef>
                <a:spcPts val="0"/>
              </a:spcBef>
              <a:spcAft>
                <a:spcPts val="0"/>
              </a:spcAft>
              <a:buNone/>
            </a:pPr>
            <a:r>
              <a:rPr lang="en-US" sz="2000">
                <a:solidFill>
                  <a:srgbClr val="000000"/>
                </a:solidFill>
                <a:latin typeface="Gill Sans"/>
                <a:ea typeface="Gill Sans"/>
                <a:cs typeface="Gill Sans"/>
                <a:sym typeface="Gill Sans"/>
              </a:rPr>
              <a:t>To what extent has SURGE contributed to addressing the development challenges that motivated the Partnership for Growth-Cities Development Initiative, the thrusts of the National Spatial Strategy (NSS)/Philippine Development Plan (PDP, 2017-2022), the USAID/Philippines Country Development Cooperation Strategy (CDCS) (previous and current), and USAID’s policies on urban resiliency and water, sanitation, and hygiene (WASH)? </a:t>
            </a:r>
            <a:r>
              <a:rPr lang="en-US" sz="2000">
                <a:solidFill>
                  <a:srgbClr val="BA0C2F"/>
                </a:solidFill>
                <a:latin typeface="Gill Sans"/>
                <a:ea typeface="Gill Sans"/>
                <a:cs typeface="Gill Sans"/>
                <a:sym typeface="Gill Sans"/>
              </a:rPr>
              <a:t>(</a:t>
            </a:r>
            <a:r>
              <a:rPr lang="en-US" sz="2000" b="1">
                <a:solidFill>
                  <a:srgbClr val="BA0C2F"/>
                </a:solidFill>
                <a:latin typeface="Gill Sans"/>
                <a:ea typeface="Gill Sans"/>
                <a:cs typeface="Gill Sans"/>
                <a:sym typeface="Gill Sans"/>
              </a:rPr>
              <a:t>Relevance</a:t>
            </a:r>
            <a:r>
              <a:rPr lang="en-US" sz="2000">
                <a:solidFill>
                  <a:srgbClr val="BA0C2F"/>
                </a:solidFill>
                <a:latin typeface="Gill Sans"/>
                <a:ea typeface="Gill Sans"/>
                <a:cs typeface="Gill Sans"/>
                <a:sym typeface="Gill Sans"/>
              </a:rPr>
              <a:t>)</a:t>
            </a:r>
            <a:endParaRPr sz="2000">
              <a:solidFill>
                <a:srgbClr val="BA0C2F"/>
              </a:solidFill>
              <a:latin typeface="Gill Sans"/>
              <a:ea typeface="Gill Sans"/>
              <a:cs typeface="Gill Sans"/>
              <a:sym typeface="Gill Sans"/>
            </a:endParaRPr>
          </a:p>
        </p:txBody>
      </p:sp>
      <p:sp>
        <p:nvSpPr>
          <p:cNvPr id="471" name="Google Shape;471;g13beea155b3_0_44"/>
          <p:cNvSpPr txBox="1"/>
          <p:nvPr/>
        </p:nvSpPr>
        <p:spPr>
          <a:xfrm>
            <a:off x="869600" y="5320475"/>
            <a:ext cx="7471800" cy="849000"/>
          </a:xfrm>
          <a:prstGeom prst="rect">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p>
            <a:pPr marL="457200" marR="91440" lvl="0" indent="0" algn="l" rtl="0">
              <a:lnSpc>
                <a:spcPct val="80000"/>
              </a:lnSpc>
              <a:spcBef>
                <a:spcPts val="1000"/>
              </a:spcBef>
              <a:spcAft>
                <a:spcPts val="0"/>
              </a:spcAft>
              <a:buNone/>
            </a:pPr>
            <a:r>
              <a:rPr lang="en-US" sz="2150">
                <a:solidFill>
                  <a:srgbClr val="000000"/>
                </a:solidFill>
                <a:latin typeface="Gill Sans"/>
                <a:ea typeface="Gill Sans"/>
                <a:cs typeface="Gill Sans"/>
                <a:sym typeface="Gill Sans"/>
              </a:rPr>
              <a:t>What is the likelihood that initiatives and gains will continue after the completion of the project? </a:t>
            </a:r>
            <a:r>
              <a:rPr lang="en-US" sz="2000">
                <a:solidFill>
                  <a:srgbClr val="BA0C2F"/>
                </a:solidFill>
                <a:latin typeface="Gill Sans"/>
                <a:ea typeface="Gill Sans"/>
                <a:cs typeface="Gill Sans"/>
                <a:sym typeface="Gill Sans"/>
              </a:rPr>
              <a:t>(</a:t>
            </a:r>
            <a:r>
              <a:rPr lang="en-US" sz="2000" b="1">
                <a:solidFill>
                  <a:srgbClr val="BA0C2F"/>
                </a:solidFill>
                <a:latin typeface="Gill Sans"/>
                <a:ea typeface="Gill Sans"/>
                <a:cs typeface="Gill Sans"/>
                <a:sym typeface="Gill Sans"/>
              </a:rPr>
              <a:t>Sustainability</a:t>
            </a:r>
            <a:r>
              <a:rPr lang="en-US" sz="2000">
                <a:solidFill>
                  <a:srgbClr val="BA0C2F"/>
                </a:solidFill>
                <a:latin typeface="Gill Sans"/>
                <a:ea typeface="Gill Sans"/>
                <a:cs typeface="Gill Sans"/>
                <a:sym typeface="Gill Sans"/>
              </a:rPr>
              <a:t>)</a:t>
            </a:r>
            <a:endParaRPr sz="2150">
              <a:solidFill>
                <a:srgbClr val="BA0C2F"/>
              </a:solidFill>
              <a:latin typeface="Gill Sans"/>
              <a:ea typeface="Gill Sans"/>
              <a:cs typeface="Gill Sans"/>
              <a:sym typeface="Gill Sans"/>
            </a:endParaRPr>
          </a:p>
        </p:txBody>
      </p:sp>
      <p:sp>
        <p:nvSpPr>
          <p:cNvPr id="472" name="Google Shape;472;g13beea155b3_0_44"/>
          <p:cNvSpPr txBox="1"/>
          <p:nvPr/>
        </p:nvSpPr>
        <p:spPr>
          <a:xfrm>
            <a:off x="869550" y="3874100"/>
            <a:ext cx="7471800" cy="1194000"/>
          </a:xfrm>
          <a:prstGeom prst="rect">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p>
            <a:pPr marL="182880" lvl="0" indent="0" algn="l" rtl="0">
              <a:lnSpc>
                <a:spcPct val="80000"/>
              </a:lnSpc>
              <a:spcBef>
                <a:spcPts val="0"/>
              </a:spcBef>
              <a:spcAft>
                <a:spcPts val="0"/>
              </a:spcAft>
              <a:buNone/>
            </a:pPr>
            <a:endParaRPr sz="2000">
              <a:solidFill>
                <a:srgbClr val="BA0C2F"/>
              </a:solidFill>
              <a:latin typeface="Gill Sans"/>
              <a:ea typeface="Gill Sans"/>
              <a:cs typeface="Gill Sans"/>
              <a:sym typeface="Gill Sans"/>
            </a:endParaRPr>
          </a:p>
          <a:p>
            <a:pPr marL="457200" lvl="0" indent="0" algn="l" rtl="0">
              <a:lnSpc>
                <a:spcPct val="80000"/>
              </a:lnSpc>
              <a:spcBef>
                <a:spcPts val="1000"/>
              </a:spcBef>
              <a:spcAft>
                <a:spcPts val="0"/>
              </a:spcAft>
              <a:buNone/>
            </a:pPr>
            <a:r>
              <a:rPr lang="en-US" sz="2000">
                <a:solidFill>
                  <a:srgbClr val="000000"/>
                </a:solidFill>
                <a:latin typeface="Gill Sans"/>
                <a:ea typeface="Gill Sans"/>
                <a:cs typeface="Gill Sans"/>
                <a:sym typeface="Gill Sans"/>
              </a:rPr>
              <a:t>To what extent did SURGE achieve its objectives on improving local urban development processes, promoting local economic development, and expanding connectivity and access between urban and rural areas? </a:t>
            </a:r>
            <a:r>
              <a:rPr lang="en-US" sz="2150">
                <a:solidFill>
                  <a:srgbClr val="BA0C2F"/>
                </a:solidFill>
                <a:latin typeface="Gill Sans"/>
                <a:ea typeface="Gill Sans"/>
                <a:cs typeface="Gill Sans"/>
                <a:sym typeface="Gill Sans"/>
              </a:rPr>
              <a:t>(</a:t>
            </a:r>
            <a:r>
              <a:rPr lang="en-US" sz="2150" b="1">
                <a:solidFill>
                  <a:srgbClr val="BA0C2F"/>
                </a:solidFill>
                <a:latin typeface="Gill Sans"/>
                <a:ea typeface="Gill Sans"/>
                <a:cs typeface="Gill Sans"/>
                <a:sym typeface="Gill Sans"/>
              </a:rPr>
              <a:t>Effectiveness</a:t>
            </a:r>
            <a:r>
              <a:rPr lang="en-US" sz="2150">
                <a:solidFill>
                  <a:srgbClr val="BA0C2F"/>
                </a:solidFill>
                <a:latin typeface="Gill Sans"/>
                <a:ea typeface="Gill Sans"/>
                <a:cs typeface="Gill Sans"/>
                <a:sym typeface="Gill Sans"/>
              </a:rPr>
              <a:t>)</a:t>
            </a:r>
            <a:endParaRPr sz="2000">
              <a:solidFill>
                <a:srgbClr val="BA0C2F"/>
              </a:solidFill>
              <a:latin typeface="Gill Sans"/>
              <a:ea typeface="Gill Sans"/>
              <a:cs typeface="Gill Sans"/>
              <a:sym typeface="Gill Sans"/>
            </a:endParaRPr>
          </a:p>
          <a:p>
            <a:pPr marL="182880" lvl="0" indent="0" algn="l" rtl="0">
              <a:lnSpc>
                <a:spcPct val="80000"/>
              </a:lnSpc>
              <a:spcBef>
                <a:spcPts val="1000"/>
              </a:spcBef>
              <a:spcAft>
                <a:spcPts val="0"/>
              </a:spcAft>
              <a:buNone/>
            </a:pPr>
            <a:endParaRPr sz="2050">
              <a:solidFill>
                <a:srgbClr val="BA0C2F"/>
              </a:solidFill>
              <a:latin typeface="Gill Sans"/>
              <a:ea typeface="Gill Sans"/>
              <a:cs typeface="Gill Sans"/>
              <a:sym typeface="Gill Sans"/>
            </a:endParaRPr>
          </a:p>
        </p:txBody>
      </p:sp>
      <p:cxnSp>
        <p:nvCxnSpPr>
          <p:cNvPr id="473" name="Google Shape;473;g13beea155b3_0_44"/>
          <p:cNvCxnSpPr/>
          <p:nvPr/>
        </p:nvCxnSpPr>
        <p:spPr>
          <a:xfrm>
            <a:off x="885550" y="1067775"/>
            <a:ext cx="464100" cy="0"/>
          </a:xfrm>
          <a:prstGeom prst="straightConnector1">
            <a:avLst/>
          </a:prstGeom>
          <a:noFill/>
          <a:ln w="19050" cap="flat" cmpd="sng">
            <a:solidFill>
              <a:srgbClr val="FFFFFF"/>
            </a:solidFill>
            <a:prstDash val="solid"/>
            <a:round/>
            <a:headEnd type="none" w="sm" len="sm"/>
            <a:tailEnd type="none" w="sm" len="sm"/>
          </a:ln>
        </p:spPr>
      </p:cxnSp>
      <p:sp>
        <p:nvSpPr>
          <p:cNvPr id="474" name="Google Shape;474;g13beea155b3_0_44"/>
          <p:cNvSpPr/>
          <p:nvPr/>
        </p:nvSpPr>
        <p:spPr>
          <a:xfrm>
            <a:off x="579300" y="1227150"/>
            <a:ext cx="565200" cy="565200"/>
          </a:xfrm>
          <a:prstGeom prst="ellipse">
            <a:avLst/>
          </a:pr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r>
              <a:rPr lang="en-US" sz="2400" b="1">
                <a:solidFill>
                  <a:srgbClr val="BA0C2F"/>
                </a:solidFill>
              </a:rPr>
              <a:t>1</a:t>
            </a:r>
            <a:endParaRPr>
              <a:solidFill>
                <a:srgbClr val="BA0C2F"/>
              </a:solidFill>
            </a:endParaRPr>
          </a:p>
        </p:txBody>
      </p:sp>
      <p:sp>
        <p:nvSpPr>
          <p:cNvPr id="475" name="Google Shape;475;g13beea155b3_0_44"/>
          <p:cNvSpPr/>
          <p:nvPr/>
        </p:nvSpPr>
        <p:spPr>
          <a:xfrm>
            <a:off x="579300" y="3741750"/>
            <a:ext cx="565200" cy="565200"/>
          </a:xfrm>
          <a:prstGeom prst="ellipse">
            <a:avLst/>
          </a:pr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r>
              <a:rPr lang="en-US" sz="2400" b="1">
                <a:solidFill>
                  <a:srgbClr val="BA0C2F"/>
                </a:solidFill>
              </a:rPr>
              <a:t>2</a:t>
            </a:r>
            <a:endParaRPr>
              <a:solidFill>
                <a:srgbClr val="BA0C2F"/>
              </a:solidFill>
            </a:endParaRPr>
          </a:p>
        </p:txBody>
      </p:sp>
      <p:sp>
        <p:nvSpPr>
          <p:cNvPr id="476" name="Google Shape;476;g13beea155b3_0_44"/>
          <p:cNvSpPr/>
          <p:nvPr/>
        </p:nvSpPr>
        <p:spPr>
          <a:xfrm>
            <a:off x="579300" y="5189550"/>
            <a:ext cx="565200" cy="565200"/>
          </a:xfrm>
          <a:prstGeom prst="ellipse">
            <a:avLst/>
          </a:pr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r>
              <a:rPr lang="en-US" sz="2400" b="1">
                <a:solidFill>
                  <a:srgbClr val="BA0C2F"/>
                </a:solidFill>
              </a:rPr>
              <a:t>3</a:t>
            </a:r>
            <a:endParaRPr>
              <a:solidFill>
                <a:srgbClr val="BA0C2F"/>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2" name="Google Shape;482;g13b7fc7ccee_0_0"/>
          <p:cNvSpPr txBox="1">
            <a:spLocks noGrp="1"/>
          </p:cNvSpPr>
          <p:nvPr>
            <p:ph type="sldNum" idx="12"/>
          </p:nvPr>
        </p:nvSpPr>
        <p:spPr>
          <a:xfrm>
            <a:off x="6858000" y="6408096"/>
            <a:ext cx="2133600" cy="184800"/>
          </a:xfrm>
          <a:prstGeom prst="rect">
            <a:avLst/>
          </a:prstGeom>
          <a:noFill/>
          <a:ln>
            <a:noFill/>
          </a:ln>
        </p:spPr>
        <p:txBody>
          <a:bodyPr spcFirstLastPara="1" wrap="square" lIns="91425" tIns="45700" rIns="91425" bIns="45700" anchor="ctr" anchorCtr="0">
            <a:spAutoFit/>
          </a:bodyPr>
          <a:lstStyle/>
          <a:p>
            <a:pPr marL="0" lvl="0" indent="0" algn="r" rtl="0">
              <a:lnSpc>
                <a:spcPct val="100000"/>
              </a:lnSpc>
              <a:spcBef>
                <a:spcPts val="0"/>
              </a:spcBef>
              <a:spcAft>
                <a:spcPts val="0"/>
              </a:spcAft>
              <a:buClr>
                <a:srgbClr val="000000"/>
              </a:buClr>
              <a:buSzPts val="600"/>
              <a:buFont typeface="Arial"/>
              <a:buNone/>
            </a:pPr>
            <a:fld id="{00000000-1234-1234-1234-123412341234}" type="slidenum">
              <a:rPr lang="en-US"/>
              <a:t>5</a:t>
            </a:fld>
            <a:endParaRPr/>
          </a:p>
        </p:txBody>
      </p:sp>
      <p:sp>
        <p:nvSpPr>
          <p:cNvPr id="483" name="Google Shape;483;g13b7fc7ccee_0_0"/>
          <p:cNvSpPr/>
          <p:nvPr/>
        </p:nvSpPr>
        <p:spPr>
          <a:xfrm>
            <a:off x="5081225" y="1317225"/>
            <a:ext cx="3568200" cy="5150100"/>
          </a:xfrm>
          <a:prstGeom prst="roundRect">
            <a:avLst>
              <a:gd name="adj" fmla="val 16667"/>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g13b7fc7ccee_0_0"/>
          <p:cNvSpPr txBox="1"/>
          <p:nvPr/>
        </p:nvSpPr>
        <p:spPr>
          <a:xfrm>
            <a:off x="2450620" y="5238325"/>
            <a:ext cx="2467694" cy="430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2600" b="1" dirty="0">
                <a:solidFill>
                  <a:srgbClr val="FFFFFF"/>
                </a:solidFill>
                <a:highlight>
                  <a:srgbClr val="BA0C2F"/>
                </a:highlight>
                <a:latin typeface="Gill Sans"/>
                <a:ea typeface="Gill Sans"/>
                <a:cs typeface="Gill Sans"/>
                <a:sym typeface="Gill Sans"/>
              </a:rPr>
              <a:t>Triangulation</a:t>
            </a:r>
            <a:endParaRPr sz="1800" b="1" dirty="0">
              <a:solidFill>
                <a:srgbClr val="FFFFFF"/>
              </a:solidFill>
              <a:highlight>
                <a:srgbClr val="BA0C2F"/>
              </a:highlight>
              <a:latin typeface="Gill Sans"/>
              <a:ea typeface="Gill Sans"/>
              <a:cs typeface="Gill Sans"/>
              <a:sym typeface="Gill Sans"/>
            </a:endParaRPr>
          </a:p>
        </p:txBody>
      </p:sp>
      <p:pic>
        <p:nvPicPr>
          <p:cNvPr id="485" name="Google Shape;485;g13b7fc7ccee_0_0"/>
          <p:cNvPicPr preferRelativeResize="0"/>
          <p:nvPr/>
        </p:nvPicPr>
        <p:blipFill rotWithShape="1">
          <a:blip r:embed="rId3">
            <a:alphaModFix/>
          </a:blip>
          <a:srcRect/>
          <a:stretch/>
        </p:blipFill>
        <p:spPr>
          <a:xfrm>
            <a:off x="958550" y="3218700"/>
            <a:ext cx="1343705" cy="1347174"/>
          </a:xfrm>
          <a:prstGeom prst="rect">
            <a:avLst/>
          </a:prstGeom>
          <a:noFill/>
          <a:ln>
            <a:noFill/>
          </a:ln>
        </p:spPr>
      </p:pic>
      <p:pic>
        <p:nvPicPr>
          <p:cNvPr id="486" name="Google Shape;486;g13b7fc7ccee_0_0"/>
          <p:cNvPicPr preferRelativeResize="0"/>
          <p:nvPr/>
        </p:nvPicPr>
        <p:blipFill rotWithShape="1">
          <a:blip r:embed="rId4">
            <a:alphaModFix/>
          </a:blip>
          <a:srcRect/>
          <a:stretch/>
        </p:blipFill>
        <p:spPr>
          <a:xfrm rot="4609496">
            <a:off x="887649" y="1315680"/>
            <a:ext cx="1398352" cy="1742543"/>
          </a:xfrm>
          <a:prstGeom prst="rect">
            <a:avLst/>
          </a:prstGeom>
          <a:noFill/>
          <a:ln>
            <a:noFill/>
          </a:ln>
        </p:spPr>
      </p:pic>
      <p:pic>
        <p:nvPicPr>
          <p:cNvPr id="487" name="Google Shape;487;g13b7fc7ccee_0_0"/>
          <p:cNvPicPr preferRelativeResize="0"/>
          <p:nvPr/>
        </p:nvPicPr>
        <p:blipFill rotWithShape="1">
          <a:blip r:embed="rId5">
            <a:alphaModFix/>
          </a:blip>
          <a:srcRect/>
          <a:stretch/>
        </p:blipFill>
        <p:spPr>
          <a:xfrm>
            <a:off x="892450" y="4774499"/>
            <a:ext cx="1457100" cy="1457100"/>
          </a:xfrm>
          <a:prstGeom prst="rect">
            <a:avLst/>
          </a:prstGeom>
          <a:noFill/>
          <a:ln>
            <a:noFill/>
          </a:ln>
        </p:spPr>
      </p:pic>
      <p:sp>
        <p:nvSpPr>
          <p:cNvPr id="488" name="Google Shape;488;g13b7fc7ccee_0_0"/>
          <p:cNvSpPr txBox="1"/>
          <p:nvPr/>
        </p:nvSpPr>
        <p:spPr>
          <a:xfrm>
            <a:off x="5266050" y="1554750"/>
            <a:ext cx="3459600" cy="4710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Gill Sans"/>
                <a:ea typeface="Gill Sans"/>
                <a:cs typeface="Gill Sans"/>
                <a:sym typeface="Gill Sans"/>
              </a:rPr>
              <a:t>Participants</a:t>
            </a:r>
            <a:endParaRPr sz="2000" b="1" i="0" u="none" strike="noStrike" cap="none">
              <a:solidFill>
                <a:srgbClr val="000000"/>
              </a:solidFill>
              <a:latin typeface="Gill Sans"/>
              <a:ea typeface="Gill Sans"/>
              <a:cs typeface="Gill Sans"/>
              <a:sym typeface="Gill Sans"/>
            </a:endParaRPr>
          </a:p>
          <a:p>
            <a:pPr marL="457200" marR="0" lvl="0" indent="-355600" algn="l" rtl="0">
              <a:lnSpc>
                <a:spcPct val="100000"/>
              </a:lnSpc>
              <a:spcBef>
                <a:spcPts val="0"/>
              </a:spcBef>
              <a:spcAft>
                <a:spcPts val="0"/>
              </a:spcAft>
              <a:buClr>
                <a:srgbClr val="000000"/>
              </a:buClr>
              <a:buSzPts val="2000"/>
              <a:buFont typeface="Gill Sans"/>
              <a:buChar char="●"/>
            </a:pPr>
            <a:r>
              <a:rPr lang="en-US" sz="2000" b="0" i="0" u="none" strike="noStrike" cap="none">
                <a:solidFill>
                  <a:srgbClr val="000000"/>
                </a:solidFill>
                <a:latin typeface="Gill Sans"/>
                <a:ea typeface="Gill Sans"/>
                <a:cs typeface="Gill Sans"/>
                <a:sym typeface="Gill Sans"/>
              </a:rPr>
              <a:t>Implementing partner (ICMA)</a:t>
            </a:r>
            <a:endParaRPr sz="2000" b="0" i="0" u="none" strike="noStrike" cap="none">
              <a:solidFill>
                <a:srgbClr val="000000"/>
              </a:solidFill>
              <a:latin typeface="Gill Sans"/>
              <a:ea typeface="Gill Sans"/>
              <a:cs typeface="Gill Sans"/>
              <a:sym typeface="Gill Sans"/>
            </a:endParaRPr>
          </a:p>
          <a:p>
            <a:pPr marL="457200" marR="0" lvl="0" indent="-355600" algn="l" rtl="0">
              <a:lnSpc>
                <a:spcPct val="100000"/>
              </a:lnSpc>
              <a:spcBef>
                <a:spcPts val="0"/>
              </a:spcBef>
              <a:spcAft>
                <a:spcPts val="0"/>
              </a:spcAft>
              <a:buClr>
                <a:srgbClr val="000000"/>
              </a:buClr>
              <a:buSzPts val="2000"/>
              <a:buFont typeface="Gill Sans"/>
              <a:buChar char="●"/>
            </a:pPr>
            <a:r>
              <a:rPr lang="en-US" sz="2000" b="0" i="0" u="none" strike="noStrike" cap="none">
                <a:solidFill>
                  <a:srgbClr val="000000"/>
                </a:solidFill>
                <a:latin typeface="Gill Sans"/>
                <a:ea typeface="Gill Sans"/>
                <a:cs typeface="Gill Sans"/>
                <a:sym typeface="Gill Sans"/>
              </a:rPr>
              <a:t>Government agencies at the city level</a:t>
            </a:r>
            <a:endParaRPr sz="2000" b="0" i="0" u="none" strike="noStrike" cap="none">
              <a:solidFill>
                <a:srgbClr val="000000"/>
              </a:solidFill>
              <a:latin typeface="Gill Sans"/>
              <a:ea typeface="Gill Sans"/>
              <a:cs typeface="Gill Sans"/>
              <a:sym typeface="Gill Sans"/>
            </a:endParaRPr>
          </a:p>
          <a:p>
            <a:pPr marL="457200" marR="0" lvl="0" indent="-355600" algn="l" rtl="0">
              <a:lnSpc>
                <a:spcPct val="100000"/>
              </a:lnSpc>
              <a:spcBef>
                <a:spcPts val="0"/>
              </a:spcBef>
              <a:spcAft>
                <a:spcPts val="0"/>
              </a:spcAft>
              <a:buClr>
                <a:srgbClr val="000000"/>
              </a:buClr>
              <a:buSzPts val="2000"/>
              <a:buFont typeface="Gill Sans"/>
              <a:buChar char="●"/>
            </a:pPr>
            <a:r>
              <a:rPr lang="en-US" sz="2000" b="0" i="0" u="none" strike="noStrike" cap="none">
                <a:solidFill>
                  <a:srgbClr val="000000"/>
                </a:solidFill>
                <a:latin typeface="Gill Sans"/>
                <a:ea typeface="Gill Sans"/>
                <a:cs typeface="Gill Sans"/>
                <a:sym typeface="Gill Sans"/>
              </a:rPr>
              <a:t>National government agencies</a:t>
            </a:r>
            <a:endParaRPr sz="2000" b="0" i="0" u="none" strike="noStrike" cap="none">
              <a:solidFill>
                <a:srgbClr val="000000"/>
              </a:solidFill>
              <a:latin typeface="Gill Sans"/>
              <a:ea typeface="Gill Sans"/>
              <a:cs typeface="Gill Sans"/>
              <a:sym typeface="Gill Sans"/>
            </a:endParaRPr>
          </a:p>
          <a:p>
            <a:pPr marL="457200" marR="0" lvl="0" indent="-355600" algn="l" rtl="0">
              <a:lnSpc>
                <a:spcPct val="100000"/>
              </a:lnSpc>
              <a:spcBef>
                <a:spcPts val="0"/>
              </a:spcBef>
              <a:spcAft>
                <a:spcPts val="0"/>
              </a:spcAft>
              <a:buClr>
                <a:srgbClr val="000000"/>
              </a:buClr>
              <a:buSzPts val="2000"/>
              <a:buFont typeface="Gill Sans"/>
              <a:buChar char="●"/>
            </a:pPr>
            <a:r>
              <a:rPr lang="en-US" sz="2000" b="0" i="0" u="none" strike="noStrike" cap="none">
                <a:solidFill>
                  <a:srgbClr val="000000"/>
                </a:solidFill>
                <a:latin typeface="Gill Sans"/>
                <a:ea typeface="Gill Sans"/>
                <a:cs typeface="Gill Sans"/>
                <a:sym typeface="Gill Sans"/>
              </a:rPr>
              <a:t>Local chief executives</a:t>
            </a:r>
            <a:endParaRPr sz="2000" b="0" i="0" u="none" strike="noStrike" cap="none">
              <a:solidFill>
                <a:srgbClr val="000000"/>
              </a:solidFill>
              <a:latin typeface="Gill Sans"/>
              <a:ea typeface="Gill Sans"/>
              <a:cs typeface="Gill Sans"/>
              <a:sym typeface="Gill Sans"/>
            </a:endParaRPr>
          </a:p>
          <a:p>
            <a:pPr marL="457200" marR="0" lvl="0" indent="-355600" algn="l" rtl="0">
              <a:lnSpc>
                <a:spcPct val="100000"/>
              </a:lnSpc>
              <a:spcBef>
                <a:spcPts val="0"/>
              </a:spcBef>
              <a:spcAft>
                <a:spcPts val="0"/>
              </a:spcAft>
              <a:buClr>
                <a:srgbClr val="000000"/>
              </a:buClr>
              <a:buSzPts val="2000"/>
              <a:buFont typeface="Gill Sans"/>
              <a:buChar char="●"/>
            </a:pPr>
            <a:r>
              <a:rPr lang="en-US" sz="2000" b="0" i="0" u="none" strike="noStrike" cap="none">
                <a:solidFill>
                  <a:srgbClr val="000000"/>
                </a:solidFill>
                <a:latin typeface="Gill Sans"/>
                <a:ea typeface="Gill Sans"/>
                <a:cs typeface="Gill Sans"/>
                <a:sym typeface="Gill Sans"/>
              </a:rPr>
              <a:t>LGU department heads and personnel</a:t>
            </a:r>
            <a:endParaRPr sz="2000" b="0" i="0" u="none" strike="noStrike" cap="none">
              <a:solidFill>
                <a:srgbClr val="000000"/>
              </a:solidFill>
              <a:latin typeface="Gill Sans"/>
              <a:ea typeface="Gill Sans"/>
              <a:cs typeface="Gill Sans"/>
              <a:sym typeface="Gill Sans"/>
            </a:endParaRPr>
          </a:p>
          <a:p>
            <a:pPr marL="457200" marR="0" lvl="0" indent="-355600" algn="l" rtl="0">
              <a:lnSpc>
                <a:spcPct val="100000"/>
              </a:lnSpc>
              <a:spcBef>
                <a:spcPts val="0"/>
              </a:spcBef>
              <a:spcAft>
                <a:spcPts val="0"/>
              </a:spcAft>
              <a:buClr>
                <a:srgbClr val="000000"/>
              </a:buClr>
              <a:buSzPts val="2000"/>
              <a:buFont typeface="Gill Sans"/>
              <a:buChar char="●"/>
            </a:pPr>
            <a:r>
              <a:rPr lang="en-US" sz="2000" b="0" i="0" u="none" strike="noStrike" cap="none">
                <a:solidFill>
                  <a:srgbClr val="000000"/>
                </a:solidFill>
                <a:latin typeface="Gill Sans"/>
                <a:ea typeface="Gill Sans"/>
                <a:cs typeface="Gill Sans"/>
                <a:sym typeface="Gill Sans"/>
              </a:rPr>
              <a:t>Group representatives (private sector, business and farmers)</a:t>
            </a:r>
            <a:endParaRPr sz="2000" b="0" i="0" u="none" strike="noStrike" cap="none">
              <a:solidFill>
                <a:srgbClr val="000000"/>
              </a:solidFill>
              <a:latin typeface="Gill Sans"/>
              <a:ea typeface="Gill Sans"/>
              <a:cs typeface="Gill Sans"/>
              <a:sym typeface="Gill Sans"/>
            </a:endParaRPr>
          </a:p>
          <a:p>
            <a:pPr marL="457200" marR="0" lvl="0" indent="-355600" algn="l" rtl="0">
              <a:lnSpc>
                <a:spcPct val="100000"/>
              </a:lnSpc>
              <a:spcBef>
                <a:spcPts val="0"/>
              </a:spcBef>
              <a:spcAft>
                <a:spcPts val="0"/>
              </a:spcAft>
              <a:buClr>
                <a:srgbClr val="000000"/>
              </a:buClr>
              <a:buSzPts val="2000"/>
              <a:buFont typeface="Gill Sans"/>
              <a:buChar char="●"/>
            </a:pPr>
            <a:r>
              <a:rPr lang="en-US" sz="2000" b="0" i="0" u="none" strike="noStrike" cap="none">
                <a:solidFill>
                  <a:srgbClr val="000000"/>
                </a:solidFill>
                <a:latin typeface="Gill Sans"/>
                <a:ea typeface="Gill Sans"/>
                <a:cs typeface="Gill Sans"/>
                <a:sym typeface="Gill Sans"/>
              </a:rPr>
              <a:t>WASH service providers</a:t>
            </a:r>
            <a:endParaRPr sz="2000" b="0" i="0" u="none" strike="noStrike" cap="none">
              <a:solidFill>
                <a:srgbClr val="000000"/>
              </a:solidFill>
              <a:latin typeface="Gill Sans"/>
              <a:ea typeface="Gill Sans"/>
              <a:cs typeface="Gill Sans"/>
              <a:sym typeface="Gill Sans"/>
            </a:endParaRPr>
          </a:p>
          <a:p>
            <a:pPr marL="457200" marR="0" lvl="0" indent="-355600" algn="l" rtl="0">
              <a:lnSpc>
                <a:spcPct val="100000"/>
              </a:lnSpc>
              <a:spcBef>
                <a:spcPts val="0"/>
              </a:spcBef>
              <a:spcAft>
                <a:spcPts val="0"/>
              </a:spcAft>
              <a:buClr>
                <a:srgbClr val="000000"/>
              </a:buClr>
              <a:buSzPts val="2000"/>
              <a:buFont typeface="Gill Sans"/>
              <a:buChar char="●"/>
            </a:pPr>
            <a:r>
              <a:rPr lang="en-US" sz="2000" b="0" i="0" u="none" strike="noStrike" cap="none">
                <a:solidFill>
                  <a:srgbClr val="000000"/>
                </a:solidFill>
                <a:latin typeface="Gill Sans"/>
                <a:ea typeface="Gill Sans"/>
                <a:cs typeface="Gill Sans"/>
                <a:sym typeface="Gill Sans"/>
              </a:rPr>
              <a:t>Academe</a:t>
            </a:r>
            <a:endParaRPr sz="2000" b="0" i="0" u="none" strike="noStrike" cap="none">
              <a:solidFill>
                <a:srgbClr val="000000"/>
              </a:solidFill>
              <a:latin typeface="Gill Sans"/>
              <a:ea typeface="Gill Sans"/>
              <a:cs typeface="Gill Sans"/>
              <a:sym typeface="Gill Sans"/>
            </a:endParaRPr>
          </a:p>
        </p:txBody>
      </p:sp>
      <p:sp>
        <p:nvSpPr>
          <p:cNvPr id="489" name="Google Shape;489;g13b7fc7ccee_0_0"/>
          <p:cNvSpPr txBox="1"/>
          <p:nvPr/>
        </p:nvSpPr>
        <p:spPr>
          <a:xfrm>
            <a:off x="2466253" y="1859700"/>
            <a:ext cx="2242381" cy="818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2600" b="1" dirty="0">
                <a:solidFill>
                  <a:srgbClr val="FFFFFF"/>
                </a:solidFill>
                <a:highlight>
                  <a:srgbClr val="BA0C2F"/>
                </a:highlight>
                <a:latin typeface="Gill Sans"/>
                <a:ea typeface="Gill Sans"/>
                <a:cs typeface="Gill Sans"/>
                <a:sym typeface="Gill Sans"/>
              </a:rPr>
              <a:t>Qualitative</a:t>
            </a:r>
            <a:r>
              <a:rPr lang="en-US" sz="2400" b="1" dirty="0">
                <a:solidFill>
                  <a:srgbClr val="8B0923"/>
                </a:solidFill>
                <a:highlight>
                  <a:srgbClr val="FFFFFF"/>
                </a:highlight>
                <a:latin typeface="Gill Sans"/>
                <a:ea typeface="Gill Sans"/>
                <a:cs typeface="Gill Sans"/>
                <a:sym typeface="Gill Sans"/>
              </a:rPr>
              <a:t> </a:t>
            </a:r>
            <a:endParaRPr sz="2400" b="1" dirty="0">
              <a:solidFill>
                <a:srgbClr val="8B0923"/>
              </a:solidFill>
              <a:highlight>
                <a:srgbClr val="FFFFFF"/>
              </a:highlight>
              <a:latin typeface="Gill Sans"/>
              <a:ea typeface="Gill Sans"/>
              <a:cs typeface="Gill Sans"/>
              <a:sym typeface="Gill Sans"/>
            </a:endParaRPr>
          </a:p>
          <a:p>
            <a:pPr marL="0" lvl="0" indent="0" algn="l" rtl="0">
              <a:spcBef>
                <a:spcPts val="0"/>
              </a:spcBef>
              <a:spcAft>
                <a:spcPts val="0"/>
              </a:spcAft>
              <a:buNone/>
            </a:pPr>
            <a:endParaRPr sz="1800" dirty="0">
              <a:solidFill>
                <a:srgbClr val="6C6463"/>
              </a:solidFill>
              <a:latin typeface="Gill Sans"/>
              <a:ea typeface="Gill Sans"/>
              <a:cs typeface="Gill Sans"/>
              <a:sym typeface="Gill Sans"/>
            </a:endParaRPr>
          </a:p>
        </p:txBody>
      </p:sp>
      <p:sp>
        <p:nvSpPr>
          <p:cNvPr id="490" name="Google Shape;490;g13b7fc7ccee_0_0"/>
          <p:cNvSpPr txBox="1"/>
          <p:nvPr/>
        </p:nvSpPr>
        <p:spPr>
          <a:xfrm>
            <a:off x="2471029" y="3599200"/>
            <a:ext cx="2486700" cy="738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2600" b="1">
                <a:solidFill>
                  <a:srgbClr val="FFFFFF"/>
                </a:solidFill>
                <a:highlight>
                  <a:srgbClr val="BA0C2F"/>
                </a:highlight>
                <a:latin typeface="Gill Sans"/>
                <a:ea typeface="Gill Sans"/>
                <a:cs typeface="Gill Sans"/>
                <a:sym typeface="Gill Sans"/>
              </a:rPr>
              <a:t>Quantitative</a:t>
            </a:r>
            <a:endParaRPr sz="2600" b="1">
              <a:solidFill>
                <a:srgbClr val="FFFFFF"/>
              </a:solidFill>
              <a:highlight>
                <a:srgbClr val="BA0C2F"/>
              </a:highlight>
              <a:latin typeface="Gill Sans"/>
              <a:ea typeface="Gill Sans"/>
              <a:cs typeface="Gill Sans"/>
              <a:sym typeface="Gill Sans"/>
            </a:endParaRPr>
          </a:p>
          <a:p>
            <a:pPr marL="0" lvl="0" indent="0" algn="l" rtl="0">
              <a:spcBef>
                <a:spcPts val="0"/>
              </a:spcBef>
              <a:spcAft>
                <a:spcPts val="0"/>
              </a:spcAft>
              <a:buNone/>
            </a:pPr>
            <a:endParaRPr sz="1800">
              <a:solidFill>
                <a:srgbClr val="6C6463"/>
              </a:solidFill>
              <a:latin typeface="Gill Sans"/>
              <a:ea typeface="Gill Sans"/>
              <a:cs typeface="Gill Sans"/>
              <a:sym typeface="Gill Sans"/>
            </a:endParaRPr>
          </a:p>
        </p:txBody>
      </p:sp>
      <p:sp>
        <p:nvSpPr>
          <p:cNvPr id="491" name="Google Shape;491;g13b7fc7ccee_0_0"/>
          <p:cNvSpPr txBox="1"/>
          <p:nvPr/>
        </p:nvSpPr>
        <p:spPr>
          <a:xfrm>
            <a:off x="731519" y="548640"/>
            <a:ext cx="7456039" cy="507900"/>
          </a:xfrm>
          <a:prstGeom prst="rect">
            <a:avLst/>
          </a:prstGeom>
          <a:noFill/>
          <a:ln>
            <a:noFill/>
          </a:ln>
        </p:spPr>
        <p:txBody>
          <a:bodyPr spcFirstLastPara="1" wrap="square" lIns="91425" tIns="45700" rIns="91425" bIns="45700" anchor="b" anchorCtr="0">
            <a:spAutoFit/>
          </a:bodyPr>
          <a:lstStyle/>
          <a:p>
            <a:pPr marL="0" lvl="0" indent="0" algn="l" rtl="0">
              <a:spcBef>
                <a:spcPts val="0"/>
              </a:spcBef>
              <a:spcAft>
                <a:spcPts val="0"/>
              </a:spcAft>
              <a:buNone/>
            </a:pPr>
            <a:r>
              <a:rPr lang="en-US" sz="2700" b="1" dirty="0">
                <a:solidFill>
                  <a:srgbClr val="651D32"/>
                </a:solidFill>
                <a:latin typeface="Gill Sans"/>
                <a:ea typeface="Gill Sans"/>
                <a:cs typeface="Gill Sans"/>
                <a:sym typeface="Gill Sans"/>
              </a:rPr>
              <a:t>METHODOLOGY </a:t>
            </a:r>
            <a:r>
              <a:rPr lang="en-US" sz="2700" b="1" dirty="0">
                <a:solidFill>
                  <a:srgbClr val="BA0C2F"/>
                </a:solidFill>
                <a:latin typeface="Gill Sans"/>
                <a:ea typeface="Gill Sans"/>
                <a:cs typeface="Gill Sans"/>
                <a:sym typeface="Gill Sans"/>
              </a:rPr>
              <a:t>MIXED METHODS</a:t>
            </a:r>
            <a:endParaRPr sz="2300" b="1" dirty="0">
              <a:solidFill>
                <a:srgbClr val="BA0C2F"/>
              </a:solidFill>
              <a:latin typeface="Gill Sans"/>
              <a:ea typeface="Gill Sans"/>
              <a:cs typeface="Gill Sans"/>
              <a:sym typeface="Gill Sans"/>
            </a:endParaRPr>
          </a:p>
        </p:txBody>
      </p:sp>
      <p:cxnSp>
        <p:nvCxnSpPr>
          <p:cNvPr id="492" name="Google Shape;492;g13b7fc7ccee_0_0"/>
          <p:cNvCxnSpPr/>
          <p:nvPr/>
        </p:nvCxnSpPr>
        <p:spPr>
          <a:xfrm>
            <a:off x="885550" y="1143975"/>
            <a:ext cx="464100" cy="0"/>
          </a:xfrm>
          <a:prstGeom prst="straightConnector1">
            <a:avLst/>
          </a:prstGeom>
          <a:noFill/>
          <a:ln w="19050" cap="flat" cmpd="sng">
            <a:solidFill>
              <a:srgbClr val="FFFFFF"/>
            </a:solidFill>
            <a:prstDash val="solid"/>
            <a:round/>
            <a:headEnd type="none" w="sm" len="sm"/>
            <a:tailEnd type="none" w="sm" len="sm"/>
          </a:ln>
        </p:spPr>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7" name="Google Shape;497;g13beea155b3_0_72"/>
          <p:cNvSpPr txBox="1">
            <a:spLocks noGrp="1"/>
          </p:cNvSpPr>
          <p:nvPr>
            <p:ph type="dt" idx="10"/>
          </p:nvPr>
        </p:nvSpPr>
        <p:spPr>
          <a:xfrm>
            <a:off x="152400" y="6408096"/>
            <a:ext cx="2133600" cy="184800"/>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SzPts val="1400"/>
              <a:buNone/>
            </a:pPr>
            <a:r>
              <a:rPr lang="en-US"/>
              <a:t>11/29/21</a:t>
            </a:r>
            <a:endParaRPr/>
          </a:p>
        </p:txBody>
      </p:sp>
      <p:sp>
        <p:nvSpPr>
          <p:cNvPr id="498" name="Google Shape;498;g13beea155b3_0_72"/>
          <p:cNvSpPr txBox="1">
            <a:spLocks noGrp="1"/>
          </p:cNvSpPr>
          <p:nvPr>
            <p:ph type="sldNum" idx="12"/>
          </p:nvPr>
        </p:nvSpPr>
        <p:spPr>
          <a:xfrm>
            <a:off x="6858000" y="6408096"/>
            <a:ext cx="2133600" cy="184800"/>
          </a:xfrm>
          <a:prstGeom prst="rect">
            <a:avLst/>
          </a:prstGeom>
          <a:noFill/>
          <a:ln>
            <a:noFill/>
          </a:ln>
        </p:spPr>
        <p:txBody>
          <a:bodyPr spcFirstLastPara="1" wrap="square" lIns="91425" tIns="45700" rIns="91425" bIns="45700" anchor="ctr" anchorCtr="0">
            <a:spAutoFit/>
          </a:bodyPr>
          <a:lstStyle/>
          <a:p>
            <a:pPr marL="0" lvl="0" indent="0" algn="r" rtl="0">
              <a:lnSpc>
                <a:spcPct val="100000"/>
              </a:lnSpc>
              <a:spcBef>
                <a:spcPts val="0"/>
              </a:spcBef>
              <a:spcAft>
                <a:spcPts val="0"/>
              </a:spcAft>
              <a:buSzPts val="600"/>
              <a:buNone/>
            </a:pPr>
            <a:fld id="{00000000-1234-1234-1234-123412341234}" type="slidenum">
              <a:rPr lang="en-US"/>
              <a:t>6</a:t>
            </a:fld>
            <a:endParaRPr/>
          </a:p>
        </p:txBody>
      </p:sp>
      <p:sp>
        <p:nvSpPr>
          <p:cNvPr id="499" name="Google Shape;499;g13beea155b3_0_72"/>
          <p:cNvSpPr/>
          <p:nvPr/>
        </p:nvSpPr>
        <p:spPr>
          <a:xfrm rot="10800000" flipH="1">
            <a:off x="1201125" y="4325350"/>
            <a:ext cx="6780600" cy="1991100"/>
          </a:xfrm>
          <a:prstGeom prst="round2SameRect">
            <a:avLst>
              <a:gd name="adj1" fmla="val 16667"/>
              <a:gd name="adj2" fmla="val 0"/>
            </a:avLst>
          </a:prstGeom>
          <a:solidFill>
            <a:srgbClr val="0067B9"/>
          </a:solidFill>
          <a:ln w="762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g13beea155b3_0_72"/>
          <p:cNvSpPr txBox="1"/>
          <p:nvPr/>
        </p:nvSpPr>
        <p:spPr>
          <a:xfrm>
            <a:off x="731524" y="548650"/>
            <a:ext cx="6126600" cy="1158900"/>
          </a:xfrm>
          <a:prstGeom prst="rect">
            <a:avLst/>
          </a:prstGeom>
          <a:noFill/>
          <a:ln>
            <a:noFill/>
          </a:ln>
        </p:spPr>
        <p:txBody>
          <a:bodyPr spcFirstLastPara="1" wrap="square" lIns="91425" tIns="45700" rIns="91425" bIns="45700" anchor="b" anchorCtr="0">
            <a:spAutoFit/>
          </a:bodyPr>
          <a:lstStyle/>
          <a:p>
            <a:pPr marL="0" lvl="0" indent="0" algn="l" rtl="0">
              <a:lnSpc>
                <a:spcPct val="90000"/>
              </a:lnSpc>
              <a:spcBef>
                <a:spcPts val="0"/>
              </a:spcBef>
              <a:spcAft>
                <a:spcPts val="0"/>
              </a:spcAft>
              <a:buNone/>
            </a:pPr>
            <a:r>
              <a:rPr lang="en-US" sz="2700" b="1">
                <a:solidFill>
                  <a:srgbClr val="651D32"/>
                </a:solidFill>
                <a:latin typeface="Gill Sans"/>
                <a:ea typeface="Gill Sans"/>
                <a:cs typeface="Gill Sans"/>
                <a:sym typeface="Gill Sans"/>
              </a:rPr>
              <a:t>FINDINGS </a:t>
            </a:r>
            <a:r>
              <a:rPr lang="en-US" sz="2700" b="1">
                <a:solidFill>
                  <a:srgbClr val="BA0C2F"/>
                </a:solidFill>
                <a:latin typeface="Gill Sans"/>
                <a:ea typeface="Gill Sans"/>
                <a:cs typeface="Gill Sans"/>
                <a:sym typeface="Gill Sans"/>
              </a:rPr>
              <a:t>ON RELEVANCE</a:t>
            </a:r>
            <a:endParaRPr sz="2700" b="1">
              <a:solidFill>
                <a:srgbClr val="BA0C2F"/>
              </a:solidFill>
              <a:latin typeface="Gill Sans"/>
              <a:ea typeface="Gill Sans"/>
              <a:cs typeface="Gill Sans"/>
              <a:sym typeface="Gill Sans"/>
            </a:endParaRPr>
          </a:p>
          <a:p>
            <a:pPr marL="0" lvl="0" indent="0" algn="l" rtl="0">
              <a:lnSpc>
                <a:spcPct val="90000"/>
              </a:lnSpc>
              <a:spcBef>
                <a:spcPts val="0"/>
              </a:spcBef>
              <a:spcAft>
                <a:spcPts val="0"/>
              </a:spcAft>
              <a:buClr>
                <a:schemeClr val="dk1"/>
              </a:buClr>
              <a:buSzPts val="1100"/>
              <a:buFont typeface="Arial"/>
              <a:buNone/>
            </a:pPr>
            <a:r>
              <a:rPr lang="en-US" sz="2600">
                <a:solidFill>
                  <a:schemeClr val="dk1"/>
                </a:solidFill>
                <a:latin typeface="Gill Sans"/>
                <a:ea typeface="Gill Sans"/>
                <a:cs typeface="Gill Sans"/>
                <a:sym typeface="Gill Sans"/>
              </a:rPr>
              <a:t>Alignment To Policies And Strategies</a:t>
            </a:r>
            <a:endParaRPr sz="2700">
              <a:solidFill>
                <a:srgbClr val="BA0C2F"/>
              </a:solidFill>
              <a:latin typeface="Gill Sans"/>
              <a:ea typeface="Gill Sans"/>
              <a:cs typeface="Gill Sans"/>
              <a:sym typeface="Gill Sans"/>
            </a:endParaRPr>
          </a:p>
          <a:p>
            <a:pPr marL="0" lvl="0" indent="0" algn="l" rtl="0">
              <a:lnSpc>
                <a:spcPct val="90000"/>
              </a:lnSpc>
              <a:spcBef>
                <a:spcPts val="0"/>
              </a:spcBef>
              <a:spcAft>
                <a:spcPts val="0"/>
              </a:spcAft>
              <a:buNone/>
            </a:pPr>
            <a:endParaRPr sz="2400">
              <a:solidFill>
                <a:srgbClr val="BA0C2F"/>
              </a:solidFill>
              <a:latin typeface="Gill Sans"/>
              <a:ea typeface="Gill Sans"/>
              <a:cs typeface="Gill Sans"/>
              <a:sym typeface="Gill Sans"/>
            </a:endParaRPr>
          </a:p>
        </p:txBody>
      </p:sp>
      <p:sp>
        <p:nvSpPr>
          <p:cNvPr id="501" name="Google Shape;501;g13beea155b3_0_72"/>
          <p:cNvSpPr/>
          <p:nvPr/>
        </p:nvSpPr>
        <p:spPr>
          <a:xfrm flipH="1">
            <a:off x="1188075" y="1838650"/>
            <a:ext cx="3162900" cy="2132700"/>
          </a:xfrm>
          <a:prstGeom prst="round1Rect">
            <a:avLst>
              <a:gd name="adj" fmla="val 16667"/>
            </a:avLst>
          </a:prstGeom>
          <a:solidFill>
            <a:srgbClr val="BA0C2F"/>
          </a:solidFill>
          <a:ln w="76200" cap="flat" cmpd="sng">
            <a:solidFill>
              <a:srgbClr val="FFFFFF"/>
            </a:solidFill>
            <a:prstDash val="solid"/>
            <a:round/>
            <a:headEnd type="none" w="sm" len="sm"/>
            <a:tailEnd type="none" w="sm" len="sm"/>
          </a:ln>
        </p:spPr>
        <p:txBody>
          <a:bodyPr spcFirstLastPara="1" wrap="square" lIns="91425" tIns="182875" rIns="274300" bIns="91425" anchor="t" anchorCtr="0">
            <a:noAutofit/>
          </a:bodyPr>
          <a:lstStyle/>
          <a:p>
            <a:pPr marL="0" lvl="0" indent="0" algn="l" rtl="0">
              <a:spcBef>
                <a:spcPts val="800"/>
              </a:spcBef>
              <a:spcAft>
                <a:spcPts val="0"/>
              </a:spcAft>
              <a:buNone/>
            </a:pPr>
            <a:r>
              <a:rPr lang="en-US" sz="2000">
                <a:solidFill>
                  <a:srgbClr val="FFFFFF"/>
                </a:solidFill>
                <a:latin typeface="Gill Sans"/>
                <a:ea typeface="Gill Sans"/>
                <a:cs typeface="Gill Sans"/>
                <a:sym typeface="Gill Sans"/>
              </a:rPr>
              <a:t>Contributed to national policies and strategies on improving the city’s competitiveness</a:t>
            </a:r>
            <a:endParaRPr sz="2000">
              <a:solidFill>
                <a:srgbClr val="FFFFFF"/>
              </a:solidFill>
              <a:latin typeface="Gill Sans"/>
              <a:ea typeface="Gill Sans"/>
              <a:cs typeface="Gill Sans"/>
              <a:sym typeface="Gill Sans"/>
            </a:endParaRPr>
          </a:p>
          <a:p>
            <a:pPr marL="0" marR="0" lvl="0" indent="0" algn="l" rtl="0">
              <a:lnSpc>
                <a:spcPct val="100000"/>
              </a:lnSpc>
              <a:spcBef>
                <a:spcPts val="1000"/>
              </a:spcBef>
              <a:spcAft>
                <a:spcPts val="0"/>
              </a:spcAft>
              <a:buClr>
                <a:srgbClr val="000000"/>
              </a:buClr>
              <a:buSzPts val="1100"/>
              <a:buFont typeface="Arial"/>
              <a:buNone/>
            </a:pPr>
            <a:endParaRPr sz="1400" b="0" i="0" u="none" strike="noStrike" cap="none">
              <a:solidFill>
                <a:srgbClr val="FFFFF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502" name="Google Shape;502;g13beea155b3_0_72"/>
          <p:cNvSpPr/>
          <p:nvPr/>
        </p:nvSpPr>
        <p:spPr>
          <a:xfrm>
            <a:off x="4677475" y="1844225"/>
            <a:ext cx="3317100" cy="2050800"/>
          </a:xfrm>
          <a:prstGeom prst="round1Rect">
            <a:avLst>
              <a:gd name="adj" fmla="val 16667"/>
            </a:avLst>
          </a:prstGeom>
          <a:solidFill>
            <a:srgbClr val="002F6C"/>
          </a:solidFill>
          <a:ln w="76200" cap="flat" cmpd="sng">
            <a:solidFill>
              <a:srgbClr val="FFFFFF"/>
            </a:solidFill>
            <a:prstDash val="solid"/>
            <a:round/>
            <a:headEnd type="none" w="sm" len="sm"/>
            <a:tailEnd type="none" w="sm" len="sm"/>
          </a:ln>
        </p:spPr>
        <p:txBody>
          <a:bodyPr spcFirstLastPara="1" wrap="square" lIns="274300" tIns="274300" rIns="91425" bIns="91425" anchor="t" anchorCtr="0">
            <a:noAutofit/>
          </a:bodyPr>
          <a:lstStyle/>
          <a:p>
            <a:pPr marL="0" lvl="0" indent="0" algn="r" rtl="0">
              <a:spcBef>
                <a:spcPts val="800"/>
              </a:spcBef>
              <a:spcAft>
                <a:spcPts val="0"/>
              </a:spcAft>
              <a:buNone/>
            </a:pPr>
            <a:r>
              <a:rPr lang="en-US" sz="2000">
                <a:solidFill>
                  <a:srgbClr val="FFFFFF"/>
                </a:solidFill>
                <a:latin typeface="Gill Sans"/>
                <a:ea typeface="Gill Sans"/>
                <a:cs typeface="Gill Sans"/>
                <a:sym typeface="Gill Sans"/>
              </a:rPr>
              <a:t>Contributed to national and USAID policies and strategies related to resilient and inclusive growth </a:t>
            </a:r>
            <a:endParaRPr sz="2000">
              <a:solidFill>
                <a:srgbClr val="FFFFFF"/>
              </a:solidFill>
              <a:latin typeface="Source Sans Pro"/>
              <a:ea typeface="Source Sans Pro"/>
              <a:cs typeface="Source Sans Pro"/>
              <a:sym typeface="Source Sans Pro"/>
            </a:endParaRPr>
          </a:p>
          <a:p>
            <a:pPr marL="0" lvl="0" indent="0" algn="r" rtl="0">
              <a:spcBef>
                <a:spcPts val="1000"/>
              </a:spcBef>
              <a:spcAft>
                <a:spcPts val="0"/>
              </a:spcAft>
              <a:buClr>
                <a:schemeClr val="dk1"/>
              </a:buClr>
              <a:buSzPts val="1100"/>
              <a:buFont typeface="Arial"/>
              <a:buNone/>
            </a:pPr>
            <a:endParaRPr sz="2200">
              <a:solidFill>
                <a:srgbClr val="FFFFFF"/>
              </a:solidFill>
              <a:latin typeface="Source Sans Pro"/>
              <a:ea typeface="Source Sans Pro"/>
              <a:cs typeface="Source Sans Pro"/>
              <a:sym typeface="Source Sans Pro"/>
            </a:endParaRPr>
          </a:p>
          <a:p>
            <a:pPr marL="0" lvl="0" indent="0" algn="r" rtl="0">
              <a:spcBef>
                <a:spcPts val="0"/>
              </a:spcBef>
              <a:spcAft>
                <a:spcPts val="0"/>
              </a:spcAft>
              <a:buClr>
                <a:schemeClr val="dk1"/>
              </a:buClr>
              <a:buSzPts val="1100"/>
              <a:buFont typeface="Arial"/>
              <a:buNone/>
            </a:pPr>
            <a:endParaRPr sz="2000">
              <a:solidFill>
                <a:schemeClr val="lt1"/>
              </a:solidFill>
              <a:latin typeface="Source Sans Pro"/>
              <a:ea typeface="Source Sans Pro"/>
              <a:cs typeface="Source Sans Pro"/>
              <a:sym typeface="Source Sans Pro"/>
            </a:endParaRPr>
          </a:p>
        </p:txBody>
      </p:sp>
      <p:sp>
        <p:nvSpPr>
          <p:cNvPr id="503" name="Google Shape;503;g13beea155b3_0_72"/>
          <p:cNvSpPr txBox="1"/>
          <p:nvPr/>
        </p:nvSpPr>
        <p:spPr>
          <a:xfrm>
            <a:off x="1753500" y="5053150"/>
            <a:ext cx="5332200" cy="1416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r>
              <a:rPr lang="en-US" sz="2000">
                <a:solidFill>
                  <a:schemeClr val="lt1"/>
                </a:solidFill>
                <a:latin typeface="Source Sans Pro"/>
                <a:ea typeface="Source Sans Pro"/>
                <a:cs typeface="Source Sans Pro"/>
                <a:sym typeface="Source Sans Pro"/>
              </a:rPr>
              <a:t>Contributed to USAID’s priorities under CDI-PFG, and Policy on Sustainable Service Delivery in an Increasingly Urbanized World</a:t>
            </a:r>
            <a:endParaRPr sz="2000">
              <a:solidFill>
                <a:schemeClr val="lt1"/>
              </a:solidFill>
              <a:latin typeface="Source Sans Pro"/>
              <a:ea typeface="Source Sans Pro"/>
              <a:cs typeface="Source Sans Pro"/>
              <a:sym typeface="Source Sans Pro"/>
            </a:endParaRPr>
          </a:p>
          <a:p>
            <a:pPr marL="0" lvl="0" indent="0" algn="ctr" rtl="0">
              <a:spcBef>
                <a:spcPts val="0"/>
              </a:spcBef>
              <a:spcAft>
                <a:spcPts val="0"/>
              </a:spcAft>
              <a:buClr>
                <a:srgbClr val="000000"/>
              </a:buClr>
              <a:buSzPts val="1100"/>
              <a:buFont typeface="Arial"/>
              <a:buNone/>
            </a:pPr>
            <a:endParaRPr sz="2000">
              <a:solidFill>
                <a:srgbClr val="FFFFFF"/>
              </a:solidFill>
              <a:latin typeface="Source Sans Pro"/>
              <a:ea typeface="Source Sans Pro"/>
              <a:cs typeface="Source Sans Pro"/>
              <a:sym typeface="Source Sans Pro"/>
            </a:endParaRPr>
          </a:p>
        </p:txBody>
      </p:sp>
      <p:pic>
        <p:nvPicPr>
          <p:cNvPr id="504" name="Google Shape;504;g13beea155b3_0_72"/>
          <p:cNvPicPr preferRelativeResize="0"/>
          <p:nvPr/>
        </p:nvPicPr>
        <p:blipFill rotWithShape="1">
          <a:blip r:embed="rId3">
            <a:alphaModFix/>
          </a:blip>
          <a:srcRect/>
          <a:stretch/>
        </p:blipFill>
        <p:spPr>
          <a:xfrm>
            <a:off x="3505201" y="3009899"/>
            <a:ext cx="1828800" cy="1828800"/>
          </a:xfrm>
          <a:prstGeom prst="rect">
            <a:avLst/>
          </a:prstGeom>
          <a:noFill/>
          <a:ln>
            <a:noFill/>
          </a:ln>
          <a:effectLst>
            <a:outerShdw blurRad="57150" dist="19050" dir="5400000" algn="bl" rotWithShape="0">
              <a:srgbClr val="000000">
                <a:alpha val="49410"/>
              </a:srgbClr>
            </a:outerShdw>
          </a:effectLst>
        </p:spPr>
      </p:pic>
      <p:cxnSp>
        <p:nvCxnSpPr>
          <p:cNvPr id="505" name="Google Shape;505;g13beea155b3_0_72"/>
          <p:cNvCxnSpPr/>
          <p:nvPr/>
        </p:nvCxnSpPr>
        <p:spPr>
          <a:xfrm>
            <a:off x="809350" y="1448775"/>
            <a:ext cx="464100" cy="0"/>
          </a:xfrm>
          <a:prstGeom prst="straightConnector1">
            <a:avLst/>
          </a:prstGeom>
          <a:noFill/>
          <a:ln w="19050" cap="flat" cmpd="sng">
            <a:solidFill>
              <a:schemeClr val="lt1"/>
            </a:solidFill>
            <a:prstDash val="solid"/>
            <a:round/>
            <a:headEnd type="none" w="sm" len="sm"/>
            <a:tailEnd type="none" w="sm" len="sm"/>
          </a:ln>
        </p:spPr>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sp>
        <p:nvSpPr>
          <p:cNvPr id="510" name="Google Shape;510;p10"/>
          <p:cNvSpPr txBox="1">
            <a:spLocks noGrp="1"/>
          </p:cNvSpPr>
          <p:nvPr>
            <p:ph type="dt" idx="10"/>
          </p:nvPr>
        </p:nvSpPr>
        <p:spPr>
          <a:xfrm>
            <a:off x="152400" y="6408096"/>
            <a:ext cx="2133600" cy="184800"/>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SzPts val="1400"/>
              <a:buNone/>
            </a:pPr>
            <a:r>
              <a:rPr lang="en-US"/>
              <a:t>11/29/21</a:t>
            </a:r>
            <a:endParaRPr/>
          </a:p>
        </p:txBody>
      </p:sp>
      <p:sp>
        <p:nvSpPr>
          <p:cNvPr id="511" name="Google Shape;511;p10"/>
          <p:cNvSpPr txBox="1">
            <a:spLocks noGrp="1"/>
          </p:cNvSpPr>
          <p:nvPr>
            <p:ph type="sldNum" idx="12"/>
          </p:nvPr>
        </p:nvSpPr>
        <p:spPr>
          <a:xfrm>
            <a:off x="6858000" y="6408096"/>
            <a:ext cx="2133600" cy="184800"/>
          </a:xfrm>
          <a:prstGeom prst="rect">
            <a:avLst/>
          </a:prstGeom>
          <a:noFill/>
          <a:ln>
            <a:noFill/>
          </a:ln>
        </p:spPr>
        <p:txBody>
          <a:bodyPr spcFirstLastPara="1" wrap="square" lIns="91425" tIns="45700" rIns="91425" bIns="45700" anchor="ctr" anchorCtr="0">
            <a:spAutoFit/>
          </a:bodyPr>
          <a:lstStyle/>
          <a:p>
            <a:pPr marL="0" lvl="0" indent="0" algn="r" rtl="0">
              <a:lnSpc>
                <a:spcPct val="100000"/>
              </a:lnSpc>
              <a:spcBef>
                <a:spcPts val="0"/>
              </a:spcBef>
              <a:spcAft>
                <a:spcPts val="0"/>
              </a:spcAft>
              <a:buSzPts val="600"/>
              <a:buNone/>
            </a:pPr>
            <a:fld id="{00000000-1234-1234-1234-123412341234}" type="slidenum">
              <a:rPr lang="en-US"/>
              <a:t>7</a:t>
            </a:fld>
            <a:endParaRPr/>
          </a:p>
        </p:txBody>
      </p:sp>
      <p:sp>
        <p:nvSpPr>
          <p:cNvPr id="512" name="Google Shape;512;p10"/>
          <p:cNvSpPr txBox="1">
            <a:spLocks noGrp="1"/>
          </p:cNvSpPr>
          <p:nvPr>
            <p:ph type="title"/>
          </p:nvPr>
        </p:nvSpPr>
        <p:spPr>
          <a:xfrm>
            <a:off x="685800" y="548640"/>
            <a:ext cx="8078700" cy="452400"/>
          </a:xfrm>
          <a:prstGeom prst="rect">
            <a:avLst/>
          </a:prstGeom>
          <a:noFill/>
          <a:ln>
            <a:noFill/>
          </a:ln>
        </p:spPr>
        <p:txBody>
          <a:bodyPr spcFirstLastPara="1" wrap="square" lIns="91425" tIns="45700" rIns="91425" bIns="45700" anchor="b" anchorCtr="0">
            <a:spAutoFit/>
          </a:bodyPr>
          <a:lstStyle/>
          <a:p>
            <a:pPr marL="0" lvl="0" indent="0" algn="l" rtl="0">
              <a:lnSpc>
                <a:spcPct val="90000"/>
              </a:lnSpc>
              <a:spcBef>
                <a:spcPts val="0"/>
              </a:spcBef>
              <a:spcAft>
                <a:spcPts val="0"/>
              </a:spcAft>
              <a:buClr>
                <a:schemeClr val="dk1"/>
              </a:buClr>
              <a:buSzPts val="1100"/>
              <a:buFont typeface="Arial"/>
              <a:buNone/>
            </a:pPr>
            <a:r>
              <a:rPr lang="en-US" sz="2600" b="1">
                <a:solidFill>
                  <a:srgbClr val="651D32"/>
                </a:solidFill>
              </a:rPr>
              <a:t>SURGE’s</a:t>
            </a:r>
            <a:r>
              <a:rPr lang="en-US" sz="2600" b="1">
                <a:solidFill>
                  <a:schemeClr val="lt2"/>
                </a:solidFill>
              </a:rPr>
              <a:t> DEMAND-DRIVEN APPROACH</a:t>
            </a:r>
            <a:endParaRPr/>
          </a:p>
        </p:txBody>
      </p:sp>
      <p:cxnSp>
        <p:nvCxnSpPr>
          <p:cNvPr id="513" name="Google Shape;513;p10"/>
          <p:cNvCxnSpPr/>
          <p:nvPr/>
        </p:nvCxnSpPr>
        <p:spPr>
          <a:xfrm>
            <a:off x="809350" y="1067775"/>
            <a:ext cx="464100" cy="0"/>
          </a:xfrm>
          <a:prstGeom prst="straightConnector1">
            <a:avLst/>
          </a:prstGeom>
          <a:noFill/>
          <a:ln w="19050" cap="flat" cmpd="sng">
            <a:solidFill>
              <a:schemeClr val="lt1"/>
            </a:solidFill>
            <a:prstDash val="solid"/>
            <a:round/>
            <a:headEnd type="none" w="sm" len="sm"/>
            <a:tailEnd type="none" w="sm" len="sm"/>
          </a:ln>
        </p:spPr>
      </p:cxnSp>
      <p:sp>
        <p:nvSpPr>
          <p:cNvPr id="514" name="Google Shape;514;p10"/>
          <p:cNvSpPr txBox="1"/>
          <p:nvPr/>
        </p:nvSpPr>
        <p:spPr>
          <a:xfrm>
            <a:off x="3495200" y="2143925"/>
            <a:ext cx="5110800" cy="2225100"/>
          </a:xfrm>
          <a:prstGeom prst="rect">
            <a:avLst/>
          </a:prstGeom>
          <a:solidFill>
            <a:srgbClr val="FFFFFF">
              <a:alpha val="0"/>
            </a:srgbClr>
          </a:solidFill>
          <a:ln>
            <a:noFill/>
          </a:ln>
        </p:spPr>
        <p:txBody>
          <a:bodyPr spcFirstLastPara="1" wrap="square" lIns="91425" tIns="45700" rIns="91425" bIns="45700" anchor="t" anchorCtr="0">
            <a:normAutofit/>
          </a:bodyPr>
          <a:lstStyle/>
          <a:p>
            <a:pPr marL="457200" marR="0" lvl="0" indent="-368300" algn="l" rtl="0">
              <a:lnSpc>
                <a:spcPct val="100000"/>
              </a:lnSpc>
              <a:spcBef>
                <a:spcPts val="0"/>
              </a:spcBef>
              <a:spcAft>
                <a:spcPts val="0"/>
              </a:spcAft>
              <a:buClr>
                <a:srgbClr val="000000"/>
              </a:buClr>
              <a:buSzPts val="2200"/>
              <a:buFont typeface="Gill Sans"/>
              <a:buChar char="●"/>
            </a:pPr>
            <a:r>
              <a:rPr lang="en-US" sz="2200" b="0" i="0" u="none" strike="noStrike" cap="none">
                <a:solidFill>
                  <a:srgbClr val="000000"/>
                </a:solidFill>
                <a:latin typeface="Gill Sans"/>
                <a:ea typeface="Gill Sans"/>
                <a:cs typeface="Gill Sans"/>
                <a:sym typeface="Gill Sans"/>
              </a:rPr>
              <a:t>Identified the gaps through a stakeholders need analysis</a:t>
            </a:r>
            <a:endParaRPr sz="2200" b="0" i="0" u="none" strike="noStrike" cap="none">
              <a:solidFill>
                <a:srgbClr val="000000"/>
              </a:solidFill>
              <a:latin typeface="Arial"/>
              <a:ea typeface="Arial"/>
              <a:cs typeface="Arial"/>
              <a:sym typeface="Arial"/>
            </a:endParaRPr>
          </a:p>
          <a:p>
            <a:pPr marL="457200" marR="0" lvl="0" indent="-368300" algn="l" rtl="0">
              <a:lnSpc>
                <a:spcPct val="100000"/>
              </a:lnSpc>
              <a:spcBef>
                <a:spcPts val="0"/>
              </a:spcBef>
              <a:spcAft>
                <a:spcPts val="0"/>
              </a:spcAft>
              <a:buClr>
                <a:srgbClr val="000000"/>
              </a:buClr>
              <a:buSzPts val="2200"/>
              <a:buFont typeface="Gill Sans"/>
              <a:buChar char="●"/>
            </a:pPr>
            <a:r>
              <a:rPr lang="en-US" sz="2200" b="0" i="0" u="none" strike="noStrike" cap="none">
                <a:solidFill>
                  <a:srgbClr val="000000"/>
                </a:solidFill>
                <a:latin typeface="Gill Sans"/>
                <a:ea typeface="Gill Sans"/>
                <a:cs typeface="Gill Sans"/>
                <a:sym typeface="Gill Sans"/>
              </a:rPr>
              <a:t>Realigned its activities to be more responsive (e.g. shifting to online platform for W-GDP)</a:t>
            </a:r>
            <a:endParaRPr sz="2200" b="0" i="0" u="none" strike="noStrike" cap="none">
              <a:solidFill>
                <a:srgbClr val="000000"/>
              </a:solidFill>
              <a:latin typeface="Gill Sans"/>
              <a:ea typeface="Gill Sans"/>
              <a:cs typeface="Gill Sans"/>
              <a:sym typeface="Gill Sans"/>
            </a:endParaRPr>
          </a:p>
          <a:p>
            <a:pPr marL="230188" marR="0" lvl="0" indent="-103188" algn="l" rtl="0">
              <a:lnSpc>
                <a:spcPct val="100000"/>
              </a:lnSpc>
              <a:spcBef>
                <a:spcPts val="800"/>
              </a:spcBef>
              <a:spcAft>
                <a:spcPts val="0"/>
              </a:spcAft>
              <a:buClr>
                <a:srgbClr val="000000"/>
              </a:buClr>
              <a:buSzPts val="2000"/>
              <a:buFont typeface="Arial"/>
              <a:buNone/>
            </a:pPr>
            <a:endParaRPr sz="2000" b="0" i="0" u="none" strike="noStrike" cap="none">
              <a:solidFill>
                <a:srgbClr val="000000"/>
              </a:solidFill>
              <a:latin typeface="Gill Sans"/>
              <a:ea typeface="Gill Sans"/>
              <a:cs typeface="Gill Sans"/>
              <a:sym typeface="Gill Sans"/>
            </a:endParaRPr>
          </a:p>
        </p:txBody>
      </p:sp>
      <p:pic>
        <p:nvPicPr>
          <p:cNvPr id="515" name="Google Shape;515;p10"/>
          <p:cNvPicPr preferRelativeResize="0"/>
          <p:nvPr/>
        </p:nvPicPr>
        <p:blipFill>
          <a:blip r:embed="rId3">
            <a:alphaModFix/>
          </a:blip>
          <a:stretch>
            <a:fillRect/>
          </a:stretch>
        </p:blipFill>
        <p:spPr>
          <a:xfrm>
            <a:off x="762000" y="1717125"/>
            <a:ext cx="2743200" cy="27432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sp>
        <p:nvSpPr>
          <p:cNvPr id="520" name="Google Shape;520;g13beea155b3_1_0"/>
          <p:cNvSpPr/>
          <p:nvPr/>
        </p:nvSpPr>
        <p:spPr>
          <a:xfrm>
            <a:off x="879300" y="5606800"/>
            <a:ext cx="7617600" cy="531900"/>
          </a:xfrm>
          <a:prstGeom prst="roundRect">
            <a:avLst>
              <a:gd name="adj" fmla="val 16667"/>
            </a:avLst>
          </a:prstGeom>
          <a:solidFill>
            <a:schemeClr val="accent3"/>
          </a:solidFill>
          <a:ln w="38100" cap="flat" cmpd="sng">
            <a:solidFill>
              <a:srgbClr val="FFFFFF"/>
            </a:solidFill>
            <a:prstDash val="solid"/>
            <a:round/>
            <a:headEnd type="none" w="sm" len="sm"/>
            <a:tailEnd type="none" w="sm" len="sm"/>
          </a:ln>
        </p:spPr>
        <p:txBody>
          <a:bodyPr spcFirstLastPara="1" wrap="square" lIns="0" tIns="0" rIns="0" bIns="91425" anchor="ctr" anchorCtr="0">
            <a:noAutofit/>
          </a:bodyPr>
          <a:lstStyle/>
          <a:p>
            <a:pPr marL="0" marR="0" lvl="0" indent="0" algn="ctr" rtl="0">
              <a:lnSpc>
                <a:spcPct val="80000"/>
              </a:lnSpc>
              <a:spcBef>
                <a:spcPts val="0"/>
              </a:spcBef>
              <a:spcAft>
                <a:spcPts val="0"/>
              </a:spcAft>
              <a:buClr>
                <a:srgbClr val="000000"/>
              </a:buClr>
              <a:buSzPts val="2600"/>
              <a:buFont typeface="Arial"/>
              <a:buNone/>
            </a:pPr>
            <a:r>
              <a:rPr lang="en-US" sz="2000">
                <a:solidFill>
                  <a:srgbClr val="FFFFFF"/>
                </a:solidFill>
                <a:latin typeface="Gill Sans"/>
                <a:ea typeface="Gill Sans"/>
                <a:cs typeface="Gill Sans"/>
                <a:sym typeface="Gill Sans"/>
              </a:rPr>
              <a:t>Built competencies of LEIPO and business support organizations</a:t>
            </a:r>
            <a:endParaRPr sz="1200" b="0" i="0" u="none" strike="noStrike" cap="none">
              <a:solidFill>
                <a:srgbClr val="000000"/>
              </a:solidFill>
              <a:latin typeface="Arial"/>
              <a:ea typeface="Arial"/>
              <a:cs typeface="Arial"/>
              <a:sym typeface="Arial"/>
            </a:endParaRPr>
          </a:p>
        </p:txBody>
      </p:sp>
      <p:sp>
        <p:nvSpPr>
          <p:cNvPr id="521" name="Google Shape;521;g13beea155b3_1_0"/>
          <p:cNvSpPr/>
          <p:nvPr/>
        </p:nvSpPr>
        <p:spPr>
          <a:xfrm>
            <a:off x="879300" y="4970275"/>
            <a:ext cx="7617600" cy="531900"/>
          </a:xfrm>
          <a:prstGeom prst="roundRect">
            <a:avLst>
              <a:gd name="adj" fmla="val 16667"/>
            </a:avLst>
          </a:prstGeom>
          <a:solidFill>
            <a:schemeClr val="accent1"/>
          </a:solidFill>
          <a:ln w="38100" cap="flat" cmpd="sng">
            <a:solidFill>
              <a:srgbClr val="FFFFFF"/>
            </a:solidFill>
            <a:prstDash val="solid"/>
            <a:round/>
            <a:headEnd type="none" w="sm" len="sm"/>
            <a:tailEnd type="none" w="sm" len="sm"/>
          </a:ln>
        </p:spPr>
        <p:txBody>
          <a:bodyPr spcFirstLastPara="1" wrap="square" lIns="0" tIns="0" rIns="0" bIns="91425" anchor="ctr" anchorCtr="0">
            <a:noAutofit/>
          </a:bodyPr>
          <a:lstStyle/>
          <a:p>
            <a:pPr marL="0" marR="0" lvl="0" indent="0" algn="ctr" rtl="0">
              <a:lnSpc>
                <a:spcPct val="80000"/>
              </a:lnSpc>
              <a:spcBef>
                <a:spcPts val="0"/>
              </a:spcBef>
              <a:spcAft>
                <a:spcPts val="0"/>
              </a:spcAft>
              <a:buClr>
                <a:srgbClr val="000000"/>
              </a:buClr>
              <a:buSzPts val="2600"/>
              <a:buFont typeface="Arial"/>
              <a:buNone/>
            </a:pPr>
            <a:r>
              <a:rPr lang="en-US" sz="2000">
                <a:solidFill>
                  <a:srgbClr val="FFFFFF"/>
                </a:solidFill>
                <a:latin typeface="Gill Sans"/>
                <a:ea typeface="Gill Sans"/>
                <a:cs typeface="Gill Sans"/>
                <a:sym typeface="Gill Sans"/>
              </a:rPr>
              <a:t>Improved land tenure security and land information management</a:t>
            </a:r>
            <a:endParaRPr sz="1200" b="0" i="0" u="none" strike="noStrike" cap="none">
              <a:solidFill>
                <a:srgbClr val="000000"/>
              </a:solidFill>
              <a:latin typeface="Arial"/>
              <a:ea typeface="Arial"/>
              <a:cs typeface="Arial"/>
              <a:sym typeface="Arial"/>
            </a:endParaRPr>
          </a:p>
        </p:txBody>
      </p:sp>
      <p:sp>
        <p:nvSpPr>
          <p:cNvPr id="522" name="Google Shape;522;g13beea155b3_1_0"/>
          <p:cNvSpPr txBox="1">
            <a:spLocks noGrp="1"/>
          </p:cNvSpPr>
          <p:nvPr>
            <p:ph type="dt" idx="10"/>
          </p:nvPr>
        </p:nvSpPr>
        <p:spPr>
          <a:xfrm>
            <a:off x="152400" y="6408096"/>
            <a:ext cx="2133600" cy="184800"/>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SzPts val="1400"/>
              <a:buNone/>
            </a:pPr>
            <a:r>
              <a:rPr lang="en-US"/>
              <a:t>11/29/21</a:t>
            </a:r>
            <a:endParaRPr/>
          </a:p>
        </p:txBody>
      </p:sp>
      <p:sp>
        <p:nvSpPr>
          <p:cNvPr id="523" name="Google Shape;523;g13beea155b3_1_0"/>
          <p:cNvSpPr txBox="1">
            <a:spLocks noGrp="1"/>
          </p:cNvSpPr>
          <p:nvPr>
            <p:ph type="sldNum" idx="12"/>
          </p:nvPr>
        </p:nvSpPr>
        <p:spPr>
          <a:xfrm>
            <a:off x="6858000" y="6408096"/>
            <a:ext cx="2133600" cy="184800"/>
          </a:xfrm>
          <a:prstGeom prst="rect">
            <a:avLst/>
          </a:prstGeom>
          <a:noFill/>
          <a:ln>
            <a:noFill/>
          </a:ln>
        </p:spPr>
        <p:txBody>
          <a:bodyPr spcFirstLastPara="1" wrap="square" lIns="91425" tIns="45700" rIns="91425" bIns="45700" anchor="ctr" anchorCtr="0">
            <a:spAutoFit/>
          </a:bodyPr>
          <a:lstStyle/>
          <a:p>
            <a:pPr marL="0" lvl="0" indent="0" algn="r" rtl="0">
              <a:lnSpc>
                <a:spcPct val="100000"/>
              </a:lnSpc>
              <a:spcBef>
                <a:spcPts val="0"/>
              </a:spcBef>
              <a:spcAft>
                <a:spcPts val="0"/>
              </a:spcAft>
              <a:buSzPts val="600"/>
              <a:buNone/>
            </a:pPr>
            <a:fld id="{00000000-1234-1234-1234-123412341234}" type="slidenum">
              <a:rPr lang="en-US"/>
              <a:t>8</a:t>
            </a:fld>
            <a:endParaRPr/>
          </a:p>
        </p:txBody>
      </p:sp>
      <p:sp>
        <p:nvSpPr>
          <p:cNvPr id="524" name="Google Shape;524;g13beea155b3_1_0"/>
          <p:cNvSpPr txBox="1"/>
          <p:nvPr/>
        </p:nvSpPr>
        <p:spPr>
          <a:xfrm>
            <a:off x="731525" y="548650"/>
            <a:ext cx="7844100" cy="757200"/>
          </a:xfrm>
          <a:prstGeom prst="rect">
            <a:avLst/>
          </a:prstGeom>
          <a:noFill/>
          <a:ln>
            <a:noFill/>
          </a:ln>
        </p:spPr>
        <p:txBody>
          <a:bodyPr spcFirstLastPara="1" wrap="square" lIns="91425" tIns="45700" rIns="91425" bIns="45700" anchor="b" anchorCtr="0">
            <a:spAutoFit/>
          </a:bodyPr>
          <a:lstStyle/>
          <a:p>
            <a:pPr marL="0" lvl="0" indent="0" algn="l" rtl="0">
              <a:lnSpc>
                <a:spcPct val="90000"/>
              </a:lnSpc>
              <a:spcBef>
                <a:spcPts val="0"/>
              </a:spcBef>
              <a:spcAft>
                <a:spcPts val="0"/>
              </a:spcAft>
              <a:buNone/>
            </a:pPr>
            <a:r>
              <a:rPr lang="en-US" sz="2600" b="1">
                <a:solidFill>
                  <a:srgbClr val="651D32"/>
                </a:solidFill>
                <a:latin typeface="Gill Sans"/>
                <a:ea typeface="Gill Sans"/>
                <a:cs typeface="Gill Sans"/>
                <a:sym typeface="Gill Sans"/>
              </a:rPr>
              <a:t>FINDINGS </a:t>
            </a:r>
            <a:r>
              <a:rPr lang="en-US" sz="2600" b="1">
                <a:solidFill>
                  <a:srgbClr val="BA0C2F"/>
                </a:solidFill>
                <a:latin typeface="Gill Sans"/>
                <a:ea typeface="Gill Sans"/>
                <a:cs typeface="Gill Sans"/>
                <a:sym typeface="Gill Sans"/>
              </a:rPr>
              <a:t>ON EFFECTIVENESS</a:t>
            </a:r>
            <a:endParaRPr sz="2600" b="1">
              <a:solidFill>
                <a:srgbClr val="BA0C2F"/>
              </a:solidFill>
              <a:latin typeface="Gill Sans"/>
              <a:ea typeface="Gill Sans"/>
              <a:cs typeface="Gill Sans"/>
              <a:sym typeface="Gill Sans"/>
            </a:endParaRPr>
          </a:p>
          <a:p>
            <a:pPr marL="0" lvl="0" indent="0" algn="l" rtl="0">
              <a:lnSpc>
                <a:spcPct val="90000"/>
              </a:lnSpc>
              <a:spcBef>
                <a:spcPts val="0"/>
              </a:spcBef>
              <a:spcAft>
                <a:spcPts val="0"/>
              </a:spcAft>
              <a:buNone/>
            </a:pPr>
            <a:r>
              <a:rPr lang="en-US" sz="2200">
                <a:latin typeface="Gill Sans"/>
                <a:ea typeface="Gill Sans"/>
                <a:cs typeface="Gill Sans"/>
                <a:sym typeface="Gill Sans"/>
              </a:rPr>
              <a:t>Improving the Environment for Local Economic Development</a:t>
            </a:r>
            <a:endParaRPr sz="2200">
              <a:solidFill>
                <a:srgbClr val="000000"/>
              </a:solidFill>
              <a:latin typeface="Gill Sans"/>
              <a:ea typeface="Gill Sans"/>
              <a:cs typeface="Gill Sans"/>
              <a:sym typeface="Gill Sans"/>
            </a:endParaRPr>
          </a:p>
        </p:txBody>
      </p:sp>
      <p:sp>
        <p:nvSpPr>
          <p:cNvPr id="525" name="Google Shape;525;g13beea155b3_1_0"/>
          <p:cNvSpPr/>
          <p:nvPr/>
        </p:nvSpPr>
        <p:spPr>
          <a:xfrm>
            <a:off x="879300" y="4242175"/>
            <a:ext cx="7617600" cy="630900"/>
          </a:xfrm>
          <a:prstGeom prst="roundRect">
            <a:avLst>
              <a:gd name="adj" fmla="val 16667"/>
            </a:avLst>
          </a:prstGeom>
          <a:solidFill>
            <a:srgbClr val="BA0C2F"/>
          </a:solidFill>
          <a:ln w="38100" cap="flat" cmpd="sng">
            <a:solidFill>
              <a:srgbClr val="FFFFFF"/>
            </a:solidFill>
            <a:prstDash val="solid"/>
            <a:round/>
            <a:headEnd type="none" w="sm" len="sm"/>
            <a:tailEnd type="none" w="sm" len="sm"/>
          </a:ln>
        </p:spPr>
        <p:txBody>
          <a:bodyPr spcFirstLastPara="1" wrap="square" lIns="0" tIns="0" rIns="0" bIns="91425" anchor="ctr" anchorCtr="0">
            <a:noAutofit/>
          </a:bodyPr>
          <a:lstStyle/>
          <a:p>
            <a:pPr marL="0" marR="0" lvl="0" indent="0" algn="ctr" rtl="0">
              <a:lnSpc>
                <a:spcPct val="80000"/>
              </a:lnSpc>
              <a:spcBef>
                <a:spcPts val="800"/>
              </a:spcBef>
              <a:spcAft>
                <a:spcPts val="0"/>
              </a:spcAft>
              <a:buClr>
                <a:srgbClr val="000000"/>
              </a:buClr>
              <a:buSzPts val="2600"/>
              <a:buFont typeface="Arial"/>
              <a:buNone/>
            </a:pPr>
            <a:r>
              <a:rPr lang="en-US" sz="2000">
                <a:solidFill>
                  <a:srgbClr val="FFFFFF"/>
                </a:solidFill>
                <a:latin typeface="Gill Sans"/>
                <a:ea typeface="Gill Sans"/>
                <a:cs typeface="Gill Sans"/>
                <a:sym typeface="Gill Sans"/>
              </a:rPr>
              <a:t>Streamlined and automated business permitting and construction permitting processes</a:t>
            </a:r>
            <a:endParaRPr sz="1200" b="0" i="0" u="none" strike="noStrike" cap="none">
              <a:solidFill>
                <a:srgbClr val="000000"/>
              </a:solidFill>
              <a:latin typeface="Arial"/>
              <a:ea typeface="Arial"/>
              <a:cs typeface="Arial"/>
              <a:sym typeface="Arial"/>
            </a:endParaRPr>
          </a:p>
        </p:txBody>
      </p:sp>
      <p:sp>
        <p:nvSpPr>
          <p:cNvPr id="526" name="Google Shape;526;g13beea155b3_1_0"/>
          <p:cNvSpPr/>
          <p:nvPr/>
        </p:nvSpPr>
        <p:spPr>
          <a:xfrm>
            <a:off x="879300" y="3550400"/>
            <a:ext cx="7597800" cy="630900"/>
          </a:xfrm>
          <a:prstGeom prst="roundRect">
            <a:avLst>
              <a:gd name="adj" fmla="val 16667"/>
            </a:avLst>
          </a:prstGeom>
          <a:solidFill>
            <a:srgbClr val="0067B9"/>
          </a:solidFill>
          <a:ln w="38100" cap="flat" cmpd="sng">
            <a:solidFill>
              <a:srgbClr val="FFFFFF"/>
            </a:solidFill>
            <a:prstDash val="solid"/>
            <a:round/>
            <a:headEnd type="none" w="sm" len="sm"/>
            <a:tailEnd type="none" w="sm" len="sm"/>
          </a:ln>
        </p:spPr>
        <p:txBody>
          <a:bodyPr spcFirstLastPara="1" wrap="square" lIns="0" tIns="0" rIns="0" bIns="91425" anchor="ctr" anchorCtr="0">
            <a:noAutofit/>
          </a:bodyPr>
          <a:lstStyle/>
          <a:p>
            <a:pPr marL="0" lvl="0" indent="0" algn="l" rtl="0">
              <a:lnSpc>
                <a:spcPct val="90000"/>
              </a:lnSpc>
              <a:spcBef>
                <a:spcPts val="0"/>
              </a:spcBef>
              <a:spcAft>
                <a:spcPts val="0"/>
              </a:spcAft>
              <a:buClr>
                <a:schemeClr val="dk1"/>
              </a:buClr>
              <a:buSzPts val="1100"/>
              <a:buFont typeface="Arial"/>
              <a:buNone/>
            </a:pPr>
            <a:endParaRPr/>
          </a:p>
          <a:p>
            <a:pPr marL="0" lvl="0" indent="0" algn="ctr" rtl="0">
              <a:lnSpc>
                <a:spcPct val="90000"/>
              </a:lnSpc>
              <a:spcBef>
                <a:spcPts val="0"/>
              </a:spcBef>
              <a:spcAft>
                <a:spcPts val="0"/>
              </a:spcAft>
              <a:buClr>
                <a:schemeClr val="dk1"/>
              </a:buClr>
              <a:buSzPts val="1100"/>
              <a:buFont typeface="Arial"/>
              <a:buNone/>
            </a:pPr>
            <a:r>
              <a:rPr lang="en-US" sz="2000">
                <a:solidFill>
                  <a:schemeClr val="lt1"/>
                </a:solidFill>
                <a:latin typeface="Gill Sans"/>
                <a:ea typeface="Gill Sans"/>
                <a:cs typeface="Gill Sans"/>
                <a:sym typeface="Gill Sans"/>
              </a:rPr>
              <a:t>Enhanced revenue generation and expenditure management </a:t>
            </a:r>
            <a:endParaRPr sz="2000">
              <a:solidFill>
                <a:schemeClr val="lt1"/>
              </a:solidFill>
              <a:latin typeface="Gill Sans"/>
              <a:ea typeface="Gill Sans"/>
              <a:cs typeface="Gill Sans"/>
              <a:sym typeface="Gill Sans"/>
            </a:endParaRPr>
          </a:p>
          <a:p>
            <a:pPr marL="0" lvl="0" indent="0" algn="ctr" rtl="0">
              <a:lnSpc>
                <a:spcPct val="90000"/>
              </a:lnSpc>
              <a:spcBef>
                <a:spcPts val="0"/>
              </a:spcBef>
              <a:spcAft>
                <a:spcPts val="0"/>
              </a:spcAft>
              <a:buClr>
                <a:schemeClr val="dk1"/>
              </a:buClr>
              <a:buSzPts val="1100"/>
              <a:buFont typeface="Arial"/>
              <a:buNone/>
            </a:pPr>
            <a:r>
              <a:rPr lang="en-US" sz="2000">
                <a:solidFill>
                  <a:schemeClr val="lt1"/>
                </a:solidFill>
                <a:latin typeface="Gill Sans"/>
                <a:ea typeface="Gill Sans"/>
                <a:cs typeface="Gill Sans"/>
                <a:sym typeface="Gill Sans"/>
              </a:rPr>
              <a:t>of the selected CDI cities</a:t>
            </a:r>
            <a:endParaRPr sz="2000" b="0" i="0" u="none" strike="noStrike" cap="none">
              <a:solidFill>
                <a:srgbClr val="000000"/>
              </a:solidFill>
              <a:latin typeface="Arial"/>
              <a:ea typeface="Arial"/>
              <a:cs typeface="Arial"/>
              <a:sym typeface="Arial"/>
            </a:endParaRPr>
          </a:p>
        </p:txBody>
      </p:sp>
      <p:pic>
        <p:nvPicPr>
          <p:cNvPr id="527" name="Google Shape;527;g13beea155b3_1_0"/>
          <p:cNvPicPr preferRelativeResize="0"/>
          <p:nvPr/>
        </p:nvPicPr>
        <p:blipFill rotWithShape="1">
          <a:blip r:embed="rId3">
            <a:alphaModFix/>
          </a:blip>
          <a:srcRect/>
          <a:stretch/>
        </p:blipFill>
        <p:spPr>
          <a:xfrm>
            <a:off x="3460203" y="1538553"/>
            <a:ext cx="1828800" cy="1828800"/>
          </a:xfrm>
          <a:prstGeom prst="rect">
            <a:avLst/>
          </a:prstGeom>
          <a:noFill/>
          <a:ln>
            <a:noFill/>
          </a:ln>
          <a:effectLst>
            <a:outerShdw blurRad="57150" dist="19050" dir="5400000" algn="bl" rotWithShape="0">
              <a:srgbClr val="000000">
                <a:alpha val="49410"/>
              </a:srgb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sp>
        <p:nvSpPr>
          <p:cNvPr id="532" name="Google Shape;532;g13beea155b3_1_25"/>
          <p:cNvSpPr txBox="1">
            <a:spLocks noGrp="1"/>
          </p:cNvSpPr>
          <p:nvPr>
            <p:ph type="dt" idx="10"/>
          </p:nvPr>
        </p:nvSpPr>
        <p:spPr>
          <a:xfrm>
            <a:off x="152400" y="6408096"/>
            <a:ext cx="2133600" cy="184800"/>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SzPts val="1400"/>
              <a:buNone/>
            </a:pPr>
            <a:r>
              <a:rPr lang="en-US"/>
              <a:t>11/29/21</a:t>
            </a:r>
            <a:endParaRPr/>
          </a:p>
        </p:txBody>
      </p:sp>
      <p:sp>
        <p:nvSpPr>
          <p:cNvPr id="533" name="Google Shape;533;g13beea155b3_1_25"/>
          <p:cNvSpPr txBox="1">
            <a:spLocks noGrp="1"/>
          </p:cNvSpPr>
          <p:nvPr>
            <p:ph type="sldNum" idx="12"/>
          </p:nvPr>
        </p:nvSpPr>
        <p:spPr>
          <a:xfrm>
            <a:off x="6858000" y="6408096"/>
            <a:ext cx="2133600" cy="184800"/>
          </a:xfrm>
          <a:prstGeom prst="rect">
            <a:avLst/>
          </a:prstGeom>
          <a:noFill/>
          <a:ln>
            <a:noFill/>
          </a:ln>
        </p:spPr>
        <p:txBody>
          <a:bodyPr spcFirstLastPara="1" wrap="square" lIns="91425" tIns="45700" rIns="91425" bIns="45700" anchor="ctr" anchorCtr="0">
            <a:spAutoFit/>
          </a:bodyPr>
          <a:lstStyle/>
          <a:p>
            <a:pPr marL="0" lvl="0" indent="0" algn="r" rtl="0">
              <a:lnSpc>
                <a:spcPct val="100000"/>
              </a:lnSpc>
              <a:spcBef>
                <a:spcPts val="0"/>
              </a:spcBef>
              <a:spcAft>
                <a:spcPts val="0"/>
              </a:spcAft>
              <a:buSzPts val="600"/>
              <a:buNone/>
            </a:pPr>
            <a:fld id="{00000000-1234-1234-1234-123412341234}" type="slidenum">
              <a:rPr lang="en-US"/>
              <a:t>9</a:t>
            </a:fld>
            <a:endParaRPr/>
          </a:p>
        </p:txBody>
      </p:sp>
      <p:sp>
        <p:nvSpPr>
          <p:cNvPr id="534" name="Google Shape;534;g13beea155b3_1_25"/>
          <p:cNvSpPr txBox="1"/>
          <p:nvPr/>
        </p:nvSpPr>
        <p:spPr>
          <a:xfrm>
            <a:off x="731525" y="548650"/>
            <a:ext cx="7844100" cy="757200"/>
          </a:xfrm>
          <a:prstGeom prst="rect">
            <a:avLst/>
          </a:prstGeom>
          <a:noFill/>
          <a:ln>
            <a:noFill/>
          </a:ln>
        </p:spPr>
        <p:txBody>
          <a:bodyPr spcFirstLastPara="1" wrap="square" lIns="91425" tIns="45700" rIns="91425" bIns="45700" anchor="b" anchorCtr="0">
            <a:spAutoFit/>
          </a:bodyPr>
          <a:lstStyle/>
          <a:p>
            <a:pPr marL="0" lvl="0" indent="0" algn="l" rtl="0">
              <a:lnSpc>
                <a:spcPct val="90000"/>
              </a:lnSpc>
              <a:spcBef>
                <a:spcPts val="0"/>
              </a:spcBef>
              <a:spcAft>
                <a:spcPts val="0"/>
              </a:spcAft>
              <a:buNone/>
            </a:pPr>
            <a:r>
              <a:rPr lang="en-US" sz="2600" b="1">
                <a:solidFill>
                  <a:srgbClr val="651D32"/>
                </a:solidFill>
                <a:latin typeface="Gill Sans"/>
                <a:ea typeface="Gill Sans"/>
                <a:cs typeface="Gill Sans"/>
                <a:sym typeface="Gill Sans"/>
              </a:rPr>
              <a:t>FINDINGS </a:t>
            </a:r>
            <a:r>
              <a:rPr lang="en-US" sz="2600" b="1">
                <a:solidFill>
                  <a:srgbClr val="BA0C2F"/>
                </a:solidFill>
                <a:latin typeface="Gill Sans"/>
                <a:ea typeface="Gill Sans"/>
                <a:cs typeface="Gill Sans"/>
                <a:sym typeface="Gill Sans"/>
              </a:rPr>
              <a:t>ON EFFECTIVENESS</a:t>
            </a:r>
            <a:endParaRPr sz="2600" b="1">
              <a:solidFill>
                <a:srgbClr val="BA0C2F"/>
              </a:solidFill>
              <a:latin typeface="Gill Sans"/>
              <a:ea typeface="Gill Sans"/>
              <a:cs typeface="Gill Sans"/>
              <a:sym typeface="Gill Sans"/>
            </a:endParaRPr>
          </a:p>
          <a:p>
            <a:pPr marL="0" lvl="0" indent="0" algn="l" rtl="0">
              <a:lnSpc>
                <a:spcPct val="90000"/>
              </a:lnSpc>
              <a:spcBef>
                <a:spcPts val="0"/>
              </a:spcBef>
              <a:spcAft>
                <a:spcPts val="0"/>
              </a:spcAft>
              <a:buClr>
                <a:srgbClr val="651D32"/>
              </a:buClr>
              <a:buSzPts val="2800"/>
              <a:buFont typeface="Gill Sans"/>
              <a:buNone/>
            </a:pPr>
            <a:r>
              <a:rPr lang="en-US" sz="2200">
                <a:solidFill>
                  <a:schemeClr val="dk1"/>
                </a:solidFill>
                <a:latin typeface="Gill Sans"/>
                <a:ea typeface="Gill Sans"/>
                <a:cs typeface="Gill Sans"/>
                <a:sym typeface="Gill Sans"/>
              </a:rPr>
              <a:t>Women’s Global Development and Prosperity (W-GDP) Initiative</a:t>
            </a:r>
            <a:endParaRPr sz="2400">
              <a:solidFill>
                <a:schemeClr val="dk1"/>
              </a:solidFill>
              <a:latin typeface="Gill Sans"/>
              <a:ea typeface="Gill Sans"/>
              <a:cs typeface="Gill Sans"/>
              <a:sym typeface="Gill Sans"/>
            </a:endParaRPr>
          </a:p>
        </p:txBody>
      </p:sp>
      <p:sp>
        <p:nvSpPr>
          <p:cNvPr id="535" name="Google Shape;535;g13beea155b3_1_25"/>
          <p:cNvSpPr/>
          <p:nvPr/>
        </p:nvSpPr>
        <p:spPr>
          <a:xfrm>
            <a:off x="879300" y="4851775"/>
            <a:ext cx="7617600" cy="920400"/>
          </a:xfrm>
          <a:prstGeom prst="roundRect">
            <a:avLst>
              <a:gd name="adj" fmla="val 16667"/>
            </a:avLst>
          </a:prstGeom>
          <a:solidFill>
            <a:srgbClr val="BA0C2F"/>
          </a:solidFill>
          <a:ln w="38100" cap="flat" cmpd="sng">
            <a:solidFill>
              <a:srgbClr val="FFFFFF"/>
            </a:solidFill>
            <a:prstDash val="solid"/>
            <a:round/>
            <a:headEnd type="none" w="sm" len="sm"/>
            <a:tailEnd type="none" w="sm" len="sm"/>
          </a:ln>
        </p:spPr>
        <p:txBody>
          <a:bodyPr spcFirstLastPara="1" wrap="square" lIns="274300" tIns="91425" rIns="182875" bIns="91425" anchor="ctr" anchorCtr="0">
            <a:noAutofit/>
          </a:bodyPr>
          <a:lstStyle/>
          <a:p>
            <a:pPr marL="0" lvl="0" indent="0" algn="ctr" rtl="0">
              <a:lnSpc>
                <a:spcPct val="90000"/>
              </a:lnSpc>
              <a:spcBef>
                <a:spcPts val="0"/>
              </a:spcBef>
              <a:spcAft>
                <a:spcPts val="0"/>
              </a:spcAft>
              <a:buNone/>
            </a:pPr>
            <a:r>
              <a:rPr lang="en-US" sz="2200">
                <a:solidFill>
                  <a:srgbClr val="FFFFFF"/>
                </a:solidFill>
                <a:latin typeface="Gill Sans"/>
                <a:ea typeface="Gill Sans"/>
                <a:cs typeface="Gill Sans"/>
                <a:sym typeface="Gill Sans"/>
              </a:rPr>
              <a:t>Used online platforms to spread the </a:t>
            </a:r>
            <a:endParaRPr sz="2200">
              <a:solidFill>
                <a:srgbClr val="FFFFFF"/>
              </a:solidFill>
              <a:latin typeface="Gill Sans"/>
              <a:ea typeface="Gill Sans"/>
              <a:cs typeface="Gill Sans"/>
              <a:sym typeface="Gill Sans"/>
            </a:endParaRPr>
          </a:p>
          <a:p>
            <a:pPr marL="0" lvl="0" indent="0" algn="ctr" rtl="0">
              <a:lnSpc>
                <a:spcPct val="90000"/>
              </a:lnSpc>
              <a:spcBef>
                <a:spcPts val="0"/>
              </a:spcBef>
              <a:spcAft>
                <a:spcPts val="0"/>
              </a:spcAft>
              <a:buNone/>
            </a:pPr>
            <a:r>
              <a:rPr lang="en-US" sz="2200">
                <a:solidFill>
                  <a:srgbClr val="FFFFFF"/>
                </a:solidFill>
                <a:latin typeface="Gill Sans"/>
                <a:ea typeface="Gill Sans"/>
                <a:cs typeface="Gill Sans"/>
                <a:sym typeface="Gill Sans"/>
              </a:rPr>
              <a:t>reach of women training activities</a:t>
            </a:r>
            <a:endParaRPr sz="800" b="0" i="0" u="none" strike="noStrike" cap="none">
              <a:solidFill>
                <a:srgbClr val="FFFFFF"/>
              </a:solidFill>
              <a:latin typeface="Arial"/>
              <a:ea typeface="Arial"/>
              <a:cs typeface="Arial"/>
              <a:sym typeface="Arial"/>
            </a:endParaRPr>
          </a:p>
        </p:txBody>
      </p:sp>
      <p:sp>
        <p:nvSpPr>
          <p:cNvPr id="536" name="Google Shape;536;g13beea155b3_1_25"/>
          <p:cNvSpPr/>
          <p:nvPr/>
        </p:nvSpPr>
        <p:spPr>
          <a:xfrm>
            <a:off x="859400" y="3998300"/>
            <a:ext cx="7617600" cy="701100"/>
          </a:xfrm>
          <a:prstGeom prst="roundRect">
            <a:avLst>
              <a:gd name="adj" fmla="val 16667"/>
            </a:avLst>
          </a:prstGeom>
          <a:solidFill>
            <a:srgbClr val="0067B9"/>
          </a:solidFill>
          <a:ln w="38100" cap="flat" cmpd="sng">
            <a:solidFill>
              <a:srgbClr val="FFFFFF"/>
            </a:solidFill>
            <a:prstDash val="solid"/>
            <a:round/>
            <a:headEnd type="none" w="sm" len="sm"/>
            <a:tailEnd type="none" w="sm" len="sm"/>
          </a:ln>
        </p:spPr>
        <p:txBody>
          <a:bodyPr spcFirstLastPara="1" wrap="square" lIns="274300" tIns="91425" rIns="182875" bIns="91425" anchor="ctr" anchorCtr="0">
            <a:noAutofit/>
          </a:bodyPr>
          <a:lstStyle/>
          <a:p>
            <a:pPr marL="457200" lvl="0" indent="0" algn="l" rtl="0">
              <a:lnSpc>
                <a:spcPct val="90000"/>
              </a:lnSpc>
              <a:spcBef>
                <a:spcPts val="0"/>
              </a:spcBef>
              <a:spcAft>
                <a:spcPts val="0"/>
              </a:spcAft>
              <a:buNone/>
            </a:pPr>
            <a:r>
              <a:rPr lang="en-US" sz="2200">
                <a:solidFill>
                  <a:srgbClr val="FFFFFF"/>
                </a:solidFill>
                <a:latin typeface="Gill Sans"/>
                <a:ea typeface="Gill Sans"/>
                <a:cs typeface="Gill Sans"/>
                <a:sym typeface="Gill Sans"/>
              </a:rPr>
              <a:t>Encouraged multi-sector participation in all its activities</a:t>
            </a:r>
            <a:endParaRPr sz="1600" b="0" i="0" u="none" strike="noStrike" cap="none">
              <a:solidFill>
                <a:srgbClr val="FFFFFF"/>
              </a:solidFill>
              <a:latin typeface="Arial"/>
              <a:ea typeface="Arial"/>
              <a:cs typeface="Arial"/>
              <a:sym typeface="Arial"/>
            </a:endParaRPr>
          </a:p>
        </p:txBody>
      </p:sp>
      <p:pic>
        <p:nvPicPr>
          <p:cNvPr id="537" name="Google Shape;537;g13beea155b3_1_25"/>
          <p:cNvPicPr preferRelativeResize="0"/>
          <p:nvPr/>
        </p:nvPicPr>
        <p:blipFill rotWithShape="1">
          <a:blip r:embed="rId3">
            <a:alphaModFix/>
          </a:blip>
          <a:srcRect/>
          <a:stretch/>
        </p:blipFill>
        <p:spPr>
          <a:xfrm>
            <a:off x="3460203" y="1843353"/>
            <a:ext cx="1828800" cy="1828800"/>
          </a:xfrm>
          <a:prstGeom prst="rect">
            <a:avLst/>
          </a:prstGeom>
          <a:noFill/>
          <a:ln>
            <a:noFill/>
          </a:ln>
          <a:effectLst>
            <a:outerShdw blurRad="57150" dist="19050" dir="5400000" algn="bl" rotWithShape="0">
              <a:srgbClr val="000000">
                <a:alpha val="49410"/>
              </a:srgbClr>
            </a:outerShdw>
          </a:effectLst>
        </p:spPr>
      </p:pic>
      <p:cxnSp>
        <p:nvCxnSpPr>
          <p:cNvPr id="8" name="Google Shape;513;p10">
            <a:extLst>
              <a:ext uri="{FF2B5EF4-FFF2-40B4-BE49-F238E27FC236}">
                <a16:creationId xmlns:a16="http://schemas.microsoft.com/office/drawing/2014/main" id="{9C7554D5-C8B9-1ACE-D78D-CBC0DC676455}"/>
              </a:ext>
            </a:extLst>
          </p:cNvPr>
          <p:cNvCxnSpPr/>
          <p:nvPr/>
        </p:nvCxnSpPr>
        <p:spPr>
          <a:xfrm>
            <a:off x="809350" y="1341043"/>
            <a:ext cx="464100" cy="0"/>
          </a:xfrm>
          <a:prstGeom prst="straightConnector1">
            <a:avLst/>
          </a:prstGeom>
          <a:noFill/>
          <a:ln w="19050" cap="flat" cmpd="sng">
            <a:solidFill>
              <a:schemeClr val="lt1"/>
            </a:solidFill>
            <a:prstDash val="solid"/>
            <a:round/>
            <a:headEnd type="none" w="sm" len="sm"/>
            <a:tailEnd type="none" w="sm" len="sm"/>
          </a:ln>
        </p:spPr>
      </p:cxnSp>
    </p:spTree>
  </p:cSld>
  <p:clrMapOvr>
    <a:masterClrMapping/>
  </p:clrMapOvr>
</p:sld>
</file>

<file path=ppt/theme/theme1.xml><?xml version="1.0" encoding="utf-8"?>
<a:theme xmlns:a="http://schemas.openxmlformats.org/drawingml/2006/main" name="4.3-Template_12.7.2016">
  <a:themeElements>
    <a:clrScheme name="Custom 2">
      <a:dk1>
        <a:srgbClr val="000000"/>
      </a:dk1>
      <a:lt1>
        <a:srgbClr val="FFFFFF"/>
      </a:lt1>
      <a:dk2>
        <a:srgbClr val="002F6C"/>
      </a:dk2>
      <a:lt2>
        <a:srgbClr val="BA0C2F"/>
      </a:lt2>
      <a:accent1>
        <a:srgbClr val="002F6C"/>
      </a:accent1>
      <a:accent2>
        <a:srgbClr val="BA0C2F"/>
      </a:accent2>
      <a:accent3>
        <a:srgbClr val="6C6463"/>
      </a:accent3>
      <a:accent4>
        <a:srgbClr val="000000"/>
      </a:accent4>
      <a:accent5>
        <a:srgbClr val="CFCDC9"/>
      </a:accent5>
      <a:accent6>
        <a:srgbClr val="0067B9"/>
      </a:accent6>
      <a:hlink>
        <a:srgbClr val="6C6463"/>
      </a:hlink>
      <a:folHlink>
        <a:srgbClr val="CFCDC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6.9-Template_12.7.2016">
  <a:themeElements>
    <a:clrScheme name="Custom 2">
      <a:dk1>
        <a:srgbClr val="000000"/>
      </a:dk1>
      <a:lt1>
        <a:srgbClr val="FFFFFF"/>
      </a:lt1>
      <a:dk2>
        <a:srgbClr val="002F6C"/>
      </a:dk2>
      <a:lt2>
        <a:srgbClr val="BA0C2F"/>
      </a:lt2>
      <a:accent1>
        <a:srgbClr val="002F6C"/>
      </a:accent1>
      <a:accent2>
        <a:srgbClr val="BA0C2F"/>
      </a:accent2>
      <a:accent3>
        <a:srgbClr val="6C6463"/>
      </a:accent3>
      <a:accent4>
        <a:srgbClr val="000000"/>
      </a:accent4>
      <a:accent5>
        <a:srgbClr val="CFCDC9"/>
      </a:accent5>
      <a:accent6>
        <a:srgbClr val="0067B9"/>
      </a:accent6>
      <a:hlink>
        <a:srgbClr val="6C6463"/>
      </a:hlink>
      <a:folHlink>
        <a:srgbClr val="CFCDC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3622</Words>
  <Application>Microsoft Macintosh PowerPoint</Application>
  <PresentationFormat>On-screen Show (4:3)</PresentationFormat>
  <Paragraphs>213</Paragraphs>
  <Slides>13</Slides>
  <Notes>13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13</vt:i4>
      </vt:variant>
    </vt:vector>
  </HeadingPairs>
  <TitlesOfParts>
    <vt:vector size="19" baseType="lpstr">
      <vt:lpstr>Arial</vt:lpstr>
      <vt:lpstr>Gill Sans</vt:lpstr>
      <vt:lpstr>Source Sans Pro</vt:lpstr>
      <vt:lpstr>Calibri</vt:lpstr>
      <vt:lpstr>4.3-Template_12.7.2016</vt:lpstr>
      <vt:lpstr>16.9-Template_12.7.2016</vt:lpstr>
      <vt:lpstr>PowerPoint Presentation</vt:lpstr>
      <vt:lpstr>ABOUT CLAIMDEV</vt:lpstr>
      <vt:lpstr>PowerPoint Presentation</vt:lpstr>
      <vt:lpstr>PowerPoint Presentation</vt:lpstr>
      <vt:lpstr>PowerPoint Presentation</vt:lpstr>
      <vt:lpstr>PowerPoint Presentation</vt:lpstr>
      <vt:lpstr>SURGE’s DEMAND-DRIVEN APPROACH</vt:lpstr>
      <vt:lpstr>PowerPoint Presentation</vt:lpstr>
      <vt:lpstr>PowerPoint Presentation</vt:lpstr>
      <vt:lpstr>PowerPoint Presentation</vt:lpstr>
      <vt:lpstr>PowerPoint Presentation</vt:lpstr>
      <vt:lpstr>HINDERING FACTORS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USAID</dc:creator>
  <cp:lastModifiedBy>Jennifer Padilla</cp:lastModifiedBy>
  <cp:revision>1</cp:revision>
  <dcterms:created xsi:type="dcterms:W3CDTF">2017-03-16T17:46:58Z</dcterms:created>
  <dcterms:modified xsi:type="dcterms:W3CDTF">2022-07-13T02:24:04Z</dcterms:modified>
</cp:coreProperties>
</file>