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0"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5" r:id="rId30"/>
    <p:sldId id="286" r:id="rId31"/>
    <p:sldId id="287" r:id="rId32"/>
    <p:sldId id="284"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Gill Sans" panose="020B0502020104020203" pitchFamily="34" charset="-79"/>
      <p:regular r:id="rId39"/>
      <p:bold r:id="rId40"/>
    </p:embeddedFont>
    <p:embeddedFont>
      <p:font typeface="Gill Sans MT" panose="020B0502020104020203" pitchFamily="34" charset="77"/>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75">
          <p15:clr>
            <a:srgbClr val="A4A3A4"/>
          </p15:clr>
        </p15:guide>
        <p15:guide id="2" pos="2880">
          <p15:clr>
            <a:srgbClr val="A4A3A4"/>
          </p15:clr>
        </p15:guide>
        <p15:guide id="3" orient="horz" pos="1800">
          <p15:clr>
            <a:srgbClr val="9AA0A6"/>
          </p15:clr>
        </p15:guide>
        <p15:guide id="4" orient="horz" pos="2880">
          <p15:clr>
            <a:srgbClr val="9AA0A6"/>
          </p15:clr>
        </p15:guide>
        <p15:guide id="5" orient="horz" pos="2015">
          <p15:clr>
            <a:srgbClr val="9AA0A6"/>
          </p15:clr>
        </p15:guide>
        <p15:guide id="6" orient="horz" pos="936">
          <p15:clr>
            <a:srgbClr val="9AA0A6"/>
          </p15:clr>
        </p15:guide>
        <p15:guide id="7" pos="4181">
          <p15:clr>
            <a:srgbClr val="A4A3A4"/>
          </p15:clr>
        </p15:guide>
        <p15:guide id="8" pos="3856">
          <p15:clr>
            <a:srgbClr val="A4A3A4"/>
          </p15:clr>
        </p15:guide>
        <p15:guide id="9" orient="horz" pos="2978">
          <p15:clr>
            <a:srgbClr val="9AA0A6"/>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JP/BSUPxQ2e2OTIqNUvFGGIy9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CCC7CB-ED11-4279-820D-A4CE872959C8}">
  <a:tblStyle styleId="{6BCCC7CB-ED11-4279-820D-A4CE872959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8AC197F-1C88-4B9D-BA5C-9E3CD7E78E8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12"/>
    <p:restoredTop sz="94681"/>
  </p:normalViewPr>
  <p:slideViewPr>
    <p:cSldViewPr snapToGrid="0">
      <p:cViewPr varScale="1">
        <p:scale>
          <a:sx n="107" d="100"/>
          <a:sy n="107" d="100"/>
        </p:scale>
        <p:origin x="352" y="176"/>
      </p:cViewPr>
      <p:guideLst>
        <p:guide orient="horz" pos="975"/>
        <p:guide pos="2880"/>
        <p:guide orient="horz" pos="1800"/>
        <p:guide orient="horz" pos="2880"/>
        <p:guide orient="horz" pos="2015"/>
        <p:guide orient="horz" pos="936"/>
        <p:guide pos="4181"/>
        <p:guide pos="3856"/>
        <p:guide orient="horz" pos="29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eeb155abba_7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1eeb155abba_7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g1eeb155abba_7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1" name="Google Shape;53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1eea4a715de_1_2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5" name="Google Shape;545;g1eea4a715de_1_2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1eeb155abba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g1eeb155abb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eeb155abba_0_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9" name="Google Shape;569;g1eeb155abba_0_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1eeb155abba_0_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1eeb155abba_0_5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eeb155abba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1eeb155abba_0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eeb155abba_2_1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g1eeb155abba_2_1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eeb155abba_4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g1eeb155abba_4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eeb155abba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8" name="Google Shape;708;g1eeb155abba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1eeb155abba_1_2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g1eeb155abba_1_2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1eeb155abba_1_2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eea4a715de_1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g1eea4a715de_1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3" name="Google Shape;74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eeb155abba_2_10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g1eeb155abba_2_10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eeb155abba_2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1eeb155abba_2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g1eeb155abba_2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eeb155abba_2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8" name="Google Shape;808;g1eeb155abba_2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eeb155abba_2_5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g1eeb155abba_2_5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eeb155abba_2_7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2" name="Google Shape;832;g1eeb155abba_2_7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1eeb155abba_2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g1eeb155abba_2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1" name="Google Shape;801;g1eeb155abba_2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1750479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522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eea4a715de_1_4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g1eea4a715de_1_4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6" name="Google Shape;786;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0037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3" name="Google Shape;85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eea4a715de_1_6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g1eea4a715de_1_6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5" name="Google Shape;47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1eea4a715de_1_1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g1eea4a715de_1_1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g1eea4a715de_1_1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eea4a715de_1_14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1eea4a715de_1_14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4" name="Google Shape;524;g1eea4a715de_1_14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chemeClr val="lt2"/>
        </a:solidFill>
        <a:effectLst/>
      </p:bgPr>
    </p:bg>
    <p:spTree>
      <p:nvGrpSpPr>
        <p:cNvPr id="1" name="Shape 13"/>
        <p:cNvGrpSpPr/>
        <p:nvPr/>
      </p:nvGrpSpPr>
      <p:grpSpPr>
        <a:xfrm>
          <a:off x="0" y="0"/>
          <a:ext cx="0" cy="0"/>
          <a:chOff x="0" y="0"/>
          <a:chExt cx="0" cy="0"/>
        </a:xfrm>
      </p:grpSpPr>
      <p:sp>
        <p:nvSpPr>
          <p:cNvPr id="14" name="Google Shape;14;p53"/>
          <p:cNvSpPr txBox="1">
            <a:spLocks noGrp="1"/>
          </p:cNvSpPr>
          <p:nvPr>
            <p:ph type="ctrTitle"/>
          </p:nvPr>
        </p:nvSpPr>
        <p:spPr>
          <a:xfrm>
            <a:off x="685800" y="2133600"/>
            <a:ext cx="54864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53"/>
          <p:cNvSpPr txBox="1">
            <a:spLocks noGrp="1"/>
          </p:cNvSpPr>
          <p:nvPr>
            <p:ph type="subTitle" idx="1"/>
          </p:nvPr>
        </p:nvSpPr>
        <p:spPr>
          <a:xfrm>
            <a:off x="685800" y="4114800"/>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6" name="Google Shape;16;p53"/>
          <p:cNvPicPr preferRelativeResize="0"/>
          <p:nvPr/>
        </p:nvPicPr>
        <p:blipFill rotWithShape="1">
          <a:blip r:embed="rId2">
            <a:alphaModFix/>
          </a:blip>
          <a:srcRect/>
          <a:stretch/>
        </p:blipFill>
        <p:spPr>
          <a:xfrm>
            <a:off x="469501" y="643004"/>
            <a:ext cx="2614359" cy="99999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d/Gray Title Only">
  <p:cSld name="Red/Gray Title Only">
    <p:spTree>
      <p:nvGrpSpPr>
        <p:cNvPr id="1" name="Shape 60"/>
        <p:cNvGrpSpPr/>
        <p:nvPr/>
      </p:nvGrpSpPr>
      <p:grpSpPr>
        <a:xfrm>
          <a:off x="0" y="0"/>
          <a:ext cx="0" cy="0"/>
          <a:chOff x="0" y="0"/>
          <a:chExt cx="0" cy="0"/>
        </a:xfrm>
      </p:grpSpPr>
      <p:sp>
        <p:nvSpPr>
          <p:cNvPr id="61" name="Google Shape;61;p62"/>
          <p:cNvSpPr>
            <a:spLocks noGrp="1"/>
          </p:cNvSpPr>
          <p:nvPr>
            <p:ph type="pic" idx="2"/>
          </p:nvPr>
        </p:nvSpPr>
        <p:spPr>
          <a:xfrm>
            <a:off x="152400" y="152400"/>
            <a:ext cx="4419600" cy="6553200"/>
          </a:xfrm>
          <a:prstGeom prst="rect">
            <a:avLst/>
          </a:prstGeom>
          <a:solidFill>
            <a:srgbClr val="FFFFFF"/>
          </a:solidFill>
          <a:ln>
            <a:noFill/>
          </a:ln>
        </p:spPr>
      </p:sp>
      <p:sp>
        <p:nvSpPr>
          <p:cNvPr id="62" name="Google Shape;62;p62"/>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3" name="Google Shape;63;p62"/>
          <p:cNvSpPr txBox="1">
            <a:spLocks noGrp="1"/>
          </p:cNvSpPr>
          <p:nvPr>
            <p:ph type="body" idx="1"/>
          </p:nvPr>
        </p:nvSpPr>
        <p:spPr>
          <a:xfrm rot="-5400000">
            <a:off x="31080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4" name="Google Shape;64;p62"/>
          <p:cNvSpPr txBox="1">
            <a:spLocks noGrp="1"/>
          </p:cNvSpPr>
          <p:nvPr>
            <p:ph type="title"/>
          </p:nvPr>
        </p:nvSpPr>
        <p:spPr>
          <a:xfrm>
            <a:off x="4877104" y="2971800"/>
            <a:ext cx="3885896" cy="954107"/>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White 1 Content">
  <p:cSld name="Red/White 1 Content">
    <p:spTree>
      <p:nvGrpSpPr>
        <p:cNvPr id="1" name="Shape 65"/>
        <p:cNvGrpSpPr/>
        <p:nvPr/>
      </p:nvGrpSpPr>
      <p:grpSpPr>
        <a:xfrm>
          <a:off x="0" y="0"/>
          <a:ext cx="0" cy="0"/>
          <a:chOff x="0" y="0"/>
          <a:chExt cx="0" cy="0"/>
        </a:xfrm>
      </p:grpSpPr>
      <p:sp>
        <p:nvSpPr>
          <p:cNvPr id="66" name="Google Shape;66;p63"/>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a:solidFill>
                  <a:schemeClr val="dk1"/>
                </a:solidFill>
                <a:latin typeface="Gill Sans"/>
                <a:ea typeface="Gill Sans"/>
                <a:cs typeface="Gill Sans"/>
                <a:sym typeface="Gill Sans"/>
              </a:defRPr>
            </a:lvl1pPr>
            <a:lvl2pPr marL="914400" lvl="1" indent="-355600" algn="l">
              <a:lnSpc>
                <a:spcPct val="100000"/>
              </a:lnSpc>
              <a:spcBef>
                <a:spcPts val="1200"/>
              </a:spcBef>
              <a:spcAft>
                <a:spcPts val="0"/>
              </a:spcAft>
              <a:buClr>
                <a:schemeClr val="dk1"/>
              </a:buClr>
              <a:buSzPts val="2000"/>
              <a:buChar char="–"/>
              <a:defRPr>
                <a:solidFill>
                  <a:schemeClr val="dk1"/>
                </a:solidFill>
                <a:latin typeface="Gill Sans"/>
                <a:ea typeface="Gill Sans"/>
                <a:cs typeface="Gill Sans"/>
                <a:sym typeface="Gill Sans"/>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7" name="Google Shape;67;p63"/>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d/White 2 Content">
  <p:cSld name="Red/White 2 Content">
    <p:spTree>
      <p:nvGrpSpPr>
        <p:cNvPr id="1" name="Shape 68"/>
        <p:cNvGrpSpPr/>
        <p:nvPr/>
      </p:nvGrpSpPr>
      <p:grpSpPr>
        <a:xfrm>
          <a:off x="0" y="0"/>
          <a:ext cx="0" cy="0"/>
          <a:chOff x="0" y="0"/>
          <a:chExt cx="0" cy="0"/>
        </a:xfrm>
      </p:grpSpPr>
      <p:sp>
        <p:nvSpPr>
          <p:cNvPr id="69" name="Google Shape;69;p64"/>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0" name="Google Shape;70;p64"/>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1" name="Google Shape;71;p64"/>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White 3 Content">
  <p:cSld name="Red/White 3 Content">
    <p:spTree>
      <p:nvGrpSpPr>
        <p:cNvPr id="1" name="Shape 72"/>
        <p:cNvGrpSpPr/>
        <p:nvPr/>
      </p:nvGrpSpPr>
      <p:grpSpPr>
        <a:xfrm>
          <a:off x="0" y="0"/>
          <a:ext cx="0" cy="0"/>
          <a:chOff x="0" y="0"/>
          <a:chExt cx="0" cy="0"/>
        </a:xfrm>
      </p:grpSpPr>
      <p:sp>
        <p:nvSpPr>
          <p:cNvPr id="73" name="Google Shape;73;p65"/>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65"/>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defRPr>
            </a:lvl1pPr>
            <a:lvl2pPr marL="914400" lvl="1" indent="-342900" algn="l">
              <a:lnSpc>
                <a:spcPct val="100000"/>
              </a:lnSpc>
              <a:spcBef>
                <a:spcPts val="1200"/>
              </a:spcBef>
              <a:spcAft>
                <a:spcPts val="0"/>
              </a:spcAft>
              <a:buClr>
                <a:schemeClr val="dk1"/>
              </a:buClr>
              <a:buSzPts val="1800"/>
              <a:buChar char="–"/>
              <a:defRPr sz="1800">
                <a:solidFill>
                  <a:schemeClr val="dk1"/>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65"/>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5"/>
          <p:cNvSpPr txBox="1">
            <a:spLocks noGrp="1"/>
          </p:cNvSpPr>
          <p:nvPr>
            <p:ph type="body" idx="3"/>
          </p:nvPr>
        </p:nvSpPr>
        <p:spPr>
          <a:xfrm>
            <a:off x="3314548"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defRPr>
            </a:lvl1pPr>
            <a:lvl2pPr marL="914400" lvl="1" indent="-342900" algn="l">
              <a:lnSpc>
                <a:spcPct val="100000"/>
              </a:lnSpc>
              <a:spcBef>
                <a:spcPts val="1200"/>
              </a:spcBef>
              <a:spcAft>
                <a:spcPts val="0"/>
              </a:spcAft>
              <a:buClr>
                <a:schemeClr val="dk1"/>
              </a:buClr>
              <a:buSzPts val="1800"/>
              <a:buChar char="–"/>
              <a:defRPr sz="1800">
                <a:solidFill>
                  <a:schemeClr val="dk1"/>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d/White 1 Content + Bottom Photo">
  <p:cSld name="Red/White 1 Content + Bottom Photo">
    <p:spTree>
      <p:nvGrpSpPr>
        <p:cNvPr id="1" name="Shape 77"/>
        <p:cNvGrpSpPr/>
        <p:nvPr/>
      </p:nvGrpSpPr>
      <p:grpSpPr>
        <a:xfrm>
          <a:off x="0" y="0"/>
          <a:ext cx="0" cy="0"/>
          <a:chOff x="0" y="0"/>
          <a:chExt cx="0" cy="0"/>
        </a:xfrm>
      </p:grpSpPr>
      <p:sp>
        <p:nvSpPr>
          <p:cNvPr id="78" name="Google Shape;78;p66"/>
          <p:cNvSpPr>
            <a:spLocks noGrp="1"/>
          </p:cNvSpPr>
          <p:nvPr>
            <p:ph type="pic" idx="2"/>
          </p:nvPr>
        </p:nvSpPr>
        <p:spPr>
          <a:xfrm>
            <a:off x="152400" y="3429000"/>
            <a:ext cx="8839200" cy="3276600"/>
          </a:xfrm>
          <a:prstGeom prst="rect">
            <a:avLst/>
          </a:prstGeom>
          <a:solidFill>
            <a:srgbClr val="E7E7E5"/>
          </a:solidFill>
          <a:ln>
            <a:noFill/>
          </a:ln>
        </p:spPr>
      </p:sp>
      <p:sp>
        <p:nvSpPr>
          <p:cNvPr id="79" name="Google Shape;79;p66"/>
          <p:cNvSpPr txBox="1">
            <a:spLocks noGrp="1"/>
          </p:cNvSpPr>
          <p:nvPr>
            <p:ph type="body" idx="1"/>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a:solidFill>
                  <a:schemeClr val="dk1"/>
                </a:solidFill>
              </a:defRPr>
            </a:lvl1pPr>
            <a:lvl2pPr marL="914400" lvl="1" indent="-355600" algn="l">
              <a:lnSpc>
                <a:spcPct val="100000"/>
              </a:lnSpc>
              <a:spcBef>
                <a:spcPts val="1200"/>
              </a:spcBef>
              <a:spcAft>
                <a:spcPts val="0"/>
              </a:spcAft>
              <a:buClr>
                <a:schemeClr val="dk1"/>
              </a:buClr>
              <a:buSzPts val="2000"/>
              <a:buChar char="–"/>
              <a:defRPr>
                <a:solidFill>
                  <a:schemeClr val="dk1"/>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0" name="Google Shape;80;p66"/>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6"/>
          <p:cNvSpPr txBox="1">
            <a:spLocks noGrp="1"/>
          </p:cNvSpPr>
          <p:nvPr>
            <p:ph type="body" idx="3"/>
          </p:nvPr>
        </p:nvSpPr>
        <p:spPr>
          <a:xfrm rot="-5400000">
            <a:off x="7527667" y="47082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d/White 1 Content + Right Photo">
  <p:cSld name="Red/White 1 Content + Right Photo">
    <p:spTree>
      <p:nvGrpSpPr>
        <p:cNvPr id="1" name="Shape 82"/>
        <p:cNvGrpSpPr/>
        <p:nvPr/>
      </p:nvGrpSpPr>
      <p:grpSpPr>
        <a:xfrm>
          <a:off x="0" y="0"/>
          <a:ext cx="0" cy="0"/>
          <a:chOff x="0" y="0"/>
          <a:chExt cx="0" cy="0"/>
        </a:xfrm>
      </p:grpSpPr>
      <p:sp>
        <p:nvSpPr>
          <p:cNvPr id="83" name="Google Shape;83;p67"/>
          <p:cNvSpPr>
            <a:spLocks noGrp="1"/>
          </p:cNvSpPr>
          <p:nvPr>
            <p:ph type="pic" idx="2"/>
          </p:nvPr>
        </p:nvSpPr>
        <p:spPr>
          <a:xfrm>
            <a:off x="4572000" y="152400"/>
            <a:ext cx="4419600" cy="6553200"/>
          </a:xfrm>
          <a:prstGeom prst="rect">
            <a:avLst/>
          </a:prstGeom>
          <a:solidFill>
            <a:srgbClr val="E7E7E5"/>
          </a:solidFill>
          <a:ln>
            <a:noFill/>
          </a:ln>
        </p:spPr>
      </p:sp>
      <p:sp>
        <p:nvSpPr>
          <p:cNvPr id="84" name="Google Shape;84;p67"/>
          <p:cNvSpPr txBox="1">
            <a:spLocks noGrp="1"/>
          </p:cNvSpPr>
          <p:nvPr>
            <p:ph type="body" idx="1"/>
          </p:nvPr>
        </p:nvSpPr>
        <p:spPr>
          <a:xfrm>
            <a:off x="685800" y="2057401"/>
            <a:ext cx="3657600" cy="4114799"/>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defRPr>
            </a:lvl1pPr>
            <a:lvl2pPr marL="914400" lvl="1" indent="-342900" algn="l">
              <a:lnSpc>
                <a:spcPct val="100000"/>
              </a:lnSpc>
              <a:spcBef>
                <a:spcPts val="1200"/>
              </a:spcBef>
              <a:spcAft>
                <a:spcPts val="0"/>
              </a:spcAft>
              <a:buClr>
                <a:schemeClr val="dk1"/>
              </a:buClr>
              <a:buSzPts val="1800"/>
              <a:buChar char="–"/>
              <a:defRPr sz="1800">
                <a:solidFill>
                  <a:schemeClr val="dk1"/>
                </a:solidFill>
              </a:defRPr>
            </a:lvl2pPr>
            <a:lvl3pPr marL="1371600" lvl="2" indent="-330200" algn="l">
              <a:lnSpc>
                <a:spcPct val="100000"/>
              </a:lnSpc>
              <a:spcBef>
                <a:spcPts val="1200"/>
              </a:spcBef>
              <a:spcAft>
                <a:spcPts val="0"/>
              </a:spcAft>
              <a:buClr>
                <a:schemeClr val="dk1"/>
              </a:buClr>
              <a:buSzPts val="1600"/>
              <a:buChar char="•"/>
              <a:defRPr sz="1600">
                <a:solidFill>
                  <a:schemeClr val="dk1"/>
                </a:solidFill>
              </a:defRPr>
            </a:lvl3pPr>
            <a:lvl4pPr marL="1828800" lvl="3" indent="-317500" algn="l">
              <a:lnSpc>
                <a:spcPct val="100000"/>
              </a:lnSpc>
              <a:spcBef>
                <a:spcPts val="280"/>
              </a:spcBef>
              <a:spcAft>
                <a:spcPts val="0"/>
              </a:spcAft>
              <a:buClr>
                <a:schemeClr val="dk1"/>
              </a:buClr>
              <a:buSzPts val="1400"/>
              <a:buChar char="–"/>
              <a:defRPr sz="1400">
                <a:solidFill>
                  <a:schemeClr val="dk1"/>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5" name="Google Shape;85;p67"/>
          <p:cNvSpPr txBox="1">
            <a:spLocks noGrp="1"/>
          </p:cNvSpPr>
          <p:nvPr>
            <p:ph type="title"/>
          </p:nvPr>
        </p:nvSpPr>
        <p:spPr>
          <a:xfrm>
            <a:off x="685800" y="843985"/>
            <a:ext cx="3657296" cy="95410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7"/>
          <p:cNvSpPr txBox="1">
            <a:spLocks noGrp="1"/>
          </p:cNvSpPr>
          <p:nvPr>
            <p:ph type="body" idx="3"/>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d/White Title Only">
  <p:cSld name="Red/White Title Only">
    <p:spTree>
      <p:nvGrpSpPr>
        <p:cNvPr id="1" name="Shape 87"/>
        <p:cNvGrpSpPr/>
        <p:nvPr/>
      </p:nvGrpSpPr>
      <p:grpSpPr>
        <a:xfrm>
          <a:off x="0" y="0"/>
          <a:ext cx="0" cy="0"/>
          <a:chOff x="0" y="0"/>
          <a:chExt cx="0" cy="0"/>
        </a:xfrm>
      </p:grpSpPr>
      <p:sp>
        <p:nvSpPr>
          <p:cNvPr id="88" name="Google Shape;88;p68"/>
          <p:cNvSpPr>
            <a:spLocks noGrp="1"/>
          </p:cNvSpPr>
          <p:nvPr>
            <p:ph type="pic" idx="2"/>
          </p:nvPr>
        </p:nvSpPr>
        <p:spPr>
          <a:xfrm>
            <a:off x="152400" y="152400"/>
            <a:ext cx="4419600" cy="6553200"/>
          </a:xfrm>
          <a:prstGeom prst="rect">
            <a:avLst/>
          </a:prstGeom>
          <a:solidFill>
            <a:srgbClr val="E7E7E5"/>
          </a:solidFill>
          <a:ln>
            <a:noFill/>
          </a:ln>
        </p:spPr>
      </p:sp>
      <p:sp>
        <p:nvSpPr>
          <p:cNvPr id="89" name="Google Shape;89;p68"/>
          <p:cNvSpPr txBox="1">
            <a:spLocks noGrp="1"/>
          </p:cNvSpPr>
          <p:nvPr>
            <p:ph type="body" idx="1"/>
          </p:nvPr>
        </p:nvSpPr>
        <p:spPr>
          <a:xfrm rot="-5400000">
            <a:off x="31080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0" name="Google Shape;90;p68"/>
          <p:cNvSpPr txBox="1">
            <a:spLocks noGrp="1"/>
          </p:cNvSpPr>
          <p:nvPr>
            <p:ph type="title"/>
          </p:nvPr>
        </p:nvSpPr>
        <p:spPr>
          <a:xfrm>
            <a:off x="4877104" y="2971800"/>
            <a:ext cx="3885896" cy="954107"/>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91"/>
        <p:cNvGrpSpPr/>
        <p:nvPr/>
      </p:nvGrpSpPr>
      <p:grpSpPr>
        <a:xfrm>
          <a:off x="0" y="0"/>
          <a:ext cx="0" cy="0"/>
          <a:chOff x="0" y="0"/>
          <a:chExt cx="0" cy="0"/>
        </a:xfrm>
      </p:grpSpPr>
      <p:pic>
        <p:nvPicPr>
          <p:cNvPr id="92" name="Google Shape;92;p69"/>
          <p:cNvPicPr preferRelativeResize="0"/>
          <p:nvPr/>
        </p:nvPicPr>
        <p:blipFill rotWithShape="1">
          <a:blip r:embed="rId2">
            <a:alphaModFix/>
          </a:blip>
          <a:srcRect/>
          <a:stretch/>
        </p:blipFill>
        <p:spPr>
          <a:xfrm>
            <a:off x="152400" y="126997"/>
            <a:ext cx="8839200" cy="6578603"/>
          </a:xfrm>
          <a:prstGeom prst="rect">
            <a:avLst/>
          </a:prstGeom>
          <a:noFill/>
          <a:ln>
            <a:noFill/>
          </a:ln>
        </p:spPr>
      </p:pic>
      <p:sp>
        <p:nvSpPr>
          <p:cNvPr id="93" name="Google Shape;93;p69"/>
          <p:cNvSpPr txBox="1">
            <a:spLocks noGrp="1"/>
          </p:cNvSpPr>
          <p:nvPr>
            <p:ph type="body" idx="1"/>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4" name="Google Shape;94;p69"/>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95" name="Google Shape;95;p69"/>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69"/>
          <p:cNvPicPr preferRelativeResize="0"/>
          <p:nvPr/>
        </p:nvPicPr>
        <p:blipFill rotWithShape="1">
          <a:blip r:embed="rId3">
            <a:alphaModFix/>
          </a:blip>
          <a:srcRect/>
          <a:stretch/>
        </p:blipFill>
        <p:spPr>
          <a:xfrm>
            <a:off x="692285" y="5943600"/>
            <a:ext cx="1524000" cy="457200"/>
          </a:xfrm>
          <a:prstGeom prst="rect">
            <a:avLst/>
          </a:prstGeom>
          <a:noFill/>
          <a:ln>
            <a:noFill/>
          </a:ln>
        </p:spPr>
      </p:pic>
      <p:sp>
        <p:nvSpPr>
          <p:cNvPr id="97" name="Google Shape;97;p69"/>
          <p:cNvSpPr txBox="1">
            <a:spLocks noGrp="1"/>
          </p:cNvSpPr>
          <p:nvPr>
            <p:ph type="subTitle" idx="2"/>
          </p:nvPr>
        </p:nvSpPr>
        <p:spPr>
          <a:xfrm>
            <a:off x="685800" y="4114800"/>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98" name="Google Shape;98;p69"/>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 Full Blue">
  <p:cSld name="Cover - Full Blue">
    <p:spTree>
      <p:nvGrpSpPr>
        <p:cNvPr id="1" name="Shape 99"/>
        <p:cNvGrpSpPr/>
        <p:nvPr/>
      </p:nvGrpSpPr>
      <p:grpSpPr>
        <a:xfrm>
          <a:off x="0" y="0"/>
          <a:ext cx="0" cy="0"/>
          <a:chOff x="0" y="0"/>
          <a:chExt cx="0" cy="0"/>
        </a:xfrm>
      </p:grpSpPr>
      <p:pic>
        <p:nvPicPr>
          <p:cNvPr id="100" name="Google Shape;100;p70"/>
          <p:cNvPicPr preferRelativeResize="0"/>
          <p:nvPr/>
        </p:nvPicPr>
        <p:blipFill rotWithShape="1">
          <a:blip r:embed="rId2">
            <a:alphaModFix/>
          </a:blip>
          <a:srcRect/>
          <a:stretch/>
        </p:blipFill>
        <p:spPr>
          <a:xfrm>
            <a:off x="691522" y="685800"/>
            <a:ext cx="1813366" cy="544010"/>
          </a:xfrm>
          <a:prstGeom prst="rect">
            <a:avLst/>
          </a:prstGeom>
          <a:noFill/>
          <a:ln>
            <a:noFill/>
          </a:ln>
        </p:spPr>
      </p:pic>
      <p:sp>
        <p:nvSpPr>
          <p:cNvPr id="101" name="Google Shape;101;p70"/>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2" name="Google Shape;102;p70"/>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03" name="Google Shape;103;p70"/>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04" name="Google Shape;104;p70"/>
          <p:cNvSpPr txBox="1">
            <a:spLocks noGrp="1"/>
          </p:cNvSpPr>
          <p:nvPr>
            <p:ph type="ctrTitle"/>
          </p:nvPr>
        </p:nvSpPr>
        <p:spPr>
          <a:xfrm>
            <a:off x="685800" y="2133600"/>
            <a:ext cx="54864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0"/>
          <p:cNvSpPr txBox="1">
            <a:spLocks noGrp="1"/>
          </p:cNvSpPr>
          <p:nvPr>
            <p:ph type="subTitle" idx="1"/>
          </p:nvPr>
        </p:nvSpPr>
        <p:spPr>
          <a:xfrm>
            <a:off x="685800" y="4114800"/>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FFFFFF"/>
              </a:buClr>
              <a:buSzPts val="1800"/>
              <a:buNone/>
              <a:defRPr sz="1800">
                <a:solidFill>
                  <a:srgbClr val="FFFFFF"/>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106" name="Google Shape;106;p70"/>
          <p:cNvCxnSpPr/>
          <p:nvPr/>
        </p:nvCxnSpPr>
        <p:spPr>
          <a:xfrm>
            <a:off x="762000" y="3886200"/>
            <a:ext cx="32004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Full Blue">
  <p:cSld name="Divider - Full Blue">
    <p:spTree>
      <p:nvGrpSpPr>
        <p:cNvPr id="1" name="Shape 107"/>
        <p:cNvGrpSpPr/>
        <p:nvPr/>
      </p:nvGrpSpPr>
      <p:grpSpPr>
        <a:xfrm>
          <a:off x="0" y="0"/>
          <a:ext cx="0" cy="0"/>
          <a:chOff x="0" y="0"/>
          <a:chExt cx="0" cy="0"/>
        </a:xfrm>
      </p:grpSpPr>
      <p:sp>
        <p:nvSpPr>
          <p:cNvPr id="108" name="Google Shape;108;p71"/>
          <p:cNvSpPr txBox="1">
            <a:spLocks noGrp="1"/>
          </p:cNvSpPr>
          <p:nvPr>
            <p:ph type="title"/>
          </p:nvPr>
        </p:nvSpPr>
        <p:spPr>
          <a:xfrm>
            <a:off x="1143000" y="827782"/>
            <a:ext cx="5486400" cy="107721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9" name="Google Shape;109;p71"/>
          <p:cNvPicPr preferRelativeResize="0"/>
          <p:nvPr/>
        </p:nvPicPr>
        <p:blipFill rotWithShape="1">
          <a:blip r:embed="rId2">
            <a:alphaModFix/>
          </a:blip>
          <a:srcRect/>
          <a:stretch/>
        </p:blipFill>
        <p:spPr>
          <a:xfrm>
            <a:off x="692285" y="5943600"/>
            <a:ext cx="1524000" cy="457200"/>
          </a:xfrm>
          <a:prstGeom prst="rect">
            <a:avLst/>
          </a:prstGeom>
          <a:noFill/>
          <a:ln>
            <a:noFill/>
          </a:ln>
        </p:spPr>
      </p:pic>
      <p:cxnSp>
        <p:nvCxnSpPr>
          <p:cNvPr id="110" name="Google Shape;110;p71"/>
          <p:cNvCxnSpPr/>
          <p:nvPr/>
        </p:nvCxnSpPr>
        <p:spPr>
          <a:xfrm>
            <a:off x="746760" y="990600"/>
            <a:ext cx="320040" cy="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chemeClr val="lt2"/>
        </a:solidFill>
        <a:effectLst/>
      </p:bgPr>
    </p:bg>
    <p:spTree>
      <p:nvGrpSpPr>
        <p:cNvPr id="1" name="Shape 17"/>
        <p:cNvGrpSpPr/>
        <p:nvPr/>
      </p:nvGrpSpPr>
      <p:grpSpPr>
        <a:xfrm>
          <a:off x="0" y="0"/>
          <a:ext cx="0" cy="0"/>
          <a:chOff x="0" y="0"/>
          <a:chExt cx="0" cy="0"/>
        </a:xfrm>
      </p:grpSpPr>
      <p:sp>
        <p:nvSpPr>
          <p:cNvPr id="18" name="Google Shape;18;p57"/>
          <p:cNvSpPr txBox="1">
            <a:spLocks noGrp="1"/>
          </p:cNvSpPr>
          <p:nvPr>
            <p:ph type="title"/>
          </p:nvPr>
        </p:nvSpPr>
        <p:spPr>
          <a:xfrm>
            <a:off x="1143000" y="827782"/>
            <a:ext cx="5486400" cy="107721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3200"/>
              <a:buFont typeface="Gill Sans"/>
              <a:buNone/>
              <a:defRPr sz="32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9" name="Google Shape;19;p57"/>
          <p:cNvCxnSpPr/>
          <p:nvPr/>
        </p:nvCxnSpPr>
        <p:spPr>
          <a:xfrm>
            <a:off x="746760" y="990600"/>
            <a:ext cx="320040" cy="0"/>
          </a:xfrm>
          <a:prstGeom prst="straightConnector1">
            <a:avLst/>
          </a:prstGeom>
          <a:noFill/>
          <a:ln w="19050" cap="flat" cmpd="sng">
            <a:solidFill>
              <a:srgbClr val="FFFFFF"/>
            </a:solidFill>
            <a:prstDash val="solid"/>
            <a:round/>
            <a:headEnd type="none" w="sm" len="sm"/>
            <a:tailEnd type="none" w="sm" len="sm"/>
          </a:ln>
        </p:spPr>
      </p:cxnSp>
      <p:pic>
        <p:nvPicPr>
          <p:cNvPr id="20" name="Google Shape;20;p57"/>
          <p:cNvPicPr preferRelativeResize="0"/>
          <p:nvPr/>
        </p:nvPicPr>
        <p:blipFill rotWithShape="1">
          <a:blip r:embed="rId2">
            <a:alphaModFix/>
          </a:blip>
          <a:srcRect/>
          <a:stretch/>
        </p:blipFill>
        <p:spPr>
          <a:xfrm>
            <a:off x="300941" y="5893964"/>
            <a:ext cx="1875100" cy="71722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ue/Gray 1 Content">
  <p:cSld name="Blue/Gray 1 Content">
    <p:spTree>
      <p:nvGrpSpPr>
        <p:cNvPr id="1" name="Shape 111"/>
        <p:cNvGrpSpPr/>
        <p:nvPr/>
      </p:nvGrpSpPr>
      <p:grpSpPr>
        <a:xfrm>
          <a:off x="0" y="0"/>
          <a:ext cx="0" cy="0"/>
          <a:chOff x="0" y="0"/>
          <a:chExt cx="0" cy="0"/>
        </a:xfrm>
      </p:grpSpPr>
      <p:sp>
        <p:nvSpPr>
          <p:cNvPr id="112" name="Google Shape;112;p72"/>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3" name="Google Shape;113;p72"/>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14" name="Google Shape;114;p72"/>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15" name="Google Shape;115;p72"/>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16" name="Google Shape;116;p72"/>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ue/Gray 2 Content">
  <p:cSld name="Blue/Gray 2 Content">
    <p:spTree>
      <p:nvGrpSpPr>
        <p:cNvPr id="1" name="Shape 117"/>
        <p:cNvGrpSpPr/>
        <p:nvPr/>
      </p:nvGrpSpPr>
      <p:grpSpPr>
        <a:xfrm>
          <a:off x="0" y="0"/>
          <a:ext cx="0" cy="0"/>
          <a:chOff x="0" y="0"/>
          <a:chExt cx="0" cy="0"/>
        </a:xfrm>
      </p:grpSpPr>
      <p:sp>
        <p:nvSpPr>
          <p:cNvPr id="118" name="Google Shape;118;p73"/>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9" name="Google Shape;119;p73"/>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0" name="Google Shape;120;p73"/>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21" name="Google Shape;121;p73"/>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22" name="Google Shape;122;p73"/>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
        <p:nvSpPr>
          <p:cNvPr id="123" name="Google Shape;123;p73"/>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Gray 3 Content">
  <p:cSld name="Blue/Gray 3 Content">
    <p:spTree>
      <p:nvGrpSpPr>
        <p:cNvPr id="1" name="Shape 124"/>
        <p:cNvGrpSpPr/>
        <p:nvPr/>
      </p:nvGrpSpPr>
      <p:grpSpPr>
        <a:xfrm>
          <a:off x="0" y="0"/>
          <a:ext cx="0" cy="0"/>
          <a:chOff x="0" y="0"/>
          <a:chExt cx="0" cy="0"/>
        </a:xfrm>
      </p:grpSpPr>
      <p:sp>
        <p:nvSpPr>
          <p:cNvPr id="125" name="Google Shape;125;p74"/>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6" name="Google Shape;126;p74"/>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7" name="Google Shape;127;p74"/>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28" name="Google Shape;128;p74"/>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29" name="Google Shape;129;p74"/>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
        <p:nvSpPr>
          <p:cNvPr id="130" name="Google Shape;130;p74"/>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4"/>
          <p:cNvSpPr txBox="1">
            <a:spLocks noGrp="1"/>
          </p:cNvSpPr>
          <p:nvPr>
            <p:ph type="body" idx="3"/>
          </p:nvPr>
        </p:nvSpPr>
        <p:spPr>
          <a:xfrm>
            <a:off x="3314548"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ue/Gray 1 Content + Bottom Photo">
  <p:cSld name="Blue/Gray 1 Content + Bottom Photo">
    <p:spTree>
      <p:nvGrpSpPr>
        <p:cNvPr id="1" name="Shape 132"/>
        <p:cNvGrpSpPr/>
        <p:nvPr/>
      </p:nvGrpSpPr>
      <p:grpSpPr>
        <a:xfrm>
          <a:off x="0" y="0"/>
          <a:ext cx="0" cy="0"/>
          <a:chOff x="0" y="0"/>
          <a:chExt cx="0" cy="0"/>
        </a:xfrm>
      </p:grpSpPr>
      <p:sp>
        <p:nvSpPr>
          <p:cNvPr id="133" name="Google Shape;133;p75"/>
          <p:cNvSpPr>
            <a:spLocks noGrp="1"/>
          </p:cNvSpPr>
          <p:nvPr>
            <p:ph type="pic" idx="2"/>
          </p:nvPr>
        </p:nvSpPr>
        <p:spPr>
          <a:xfrm>
            <a:off x="152400" y="3429000"/>
            <a:ext cx="8839200" cy="3276600"/>
          </a:xfrm>
          <a:prstGeom prst="rect">
            <a:avLst/>
          </a:prstGeom>
          <a:solidFill>
            <a:schemeClr val="lt1"/>
          </a:solidFill>
          <a:ln>
            <a:noFill/>
          </a:ln>
        </p:spPr>
      </p:sp>
      <p:sp>
        <p:nvSpPr>
          <p:cNvPr id="134" name="Google Shape;134;p75"/>
          <p:cNvSpPr txBox="1">
            <a:spLocks noGrp="1"/>
          </p:cNvSpPr>
          <p:nvPr>
            <p:ph type="body" idx="1"/>
          </p:nvPr>
        </p:nvSpPr>
        <p:spPr>
          <a:xfrm rot="-5400000">
            <a:off x="7527667" y="47082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5" name="Google Shape;135;p75"/>
          <p:cNvSpPr txBox="1">
            <a:spLocks noGrp="1"/>
          </p:cNvSpPr>
          <p:nvPr>
            <p:ph type="body" idx="3"/>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36" name="Google Shape;136;p75"/>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7" name="Google Shape;137;p75"/>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38" name="Google Shape;138;p75"/>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9" name="Google Shape;139;p75"/>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Gray 1 Content + Right Photo">
  <p:cSld name="Blue/Gray 1 Content + Right Photo">
    <p:spTree>
      <p:nvGrpSpPr>
        <p:cNvPr id="1" name="Shape 140"/>
        <p:cNvGrpSpPr/>
        <p:nvPr/>
      </p:nvGrpSpPr>
      <p:grpSpPr>
        <a:xfrm>
          <a:off x="0" y="0"/>
          <a:ext cx="0" cy="0"/>
          <a:chOff x="0" y="0"/>
          <a:chExt cx="0" cy="0"/>
        </a:xfrm>
      </p:grpSpPr>
      <p:sp>
        <p:nvSpPr>
          <p:cNvPr id="141" name="Google Shape;141;p76"/>
          <p:cNvSpPr>
            <a:spLocks noGrp="1"/>
          </p:cNvSpPr>
          <p:nvPr>
            <p:ph type="pic" idx="2"/>
          </p:nvPr>
        </p:nvSpPr>
        <p:spPr>
          <a:xfrm>
            <a:off x="4572000" y="152400"/>
            <a:ext cx="4419600" cy="6553200"/>
          </a:xfrm>
          <a:prstGeom prst="rect">
            <a:avLst/>
          </a:prstGeom>
          <a:solidFill>
            <a:srgbClr val="FFFFFF"/>
          </a:solidFill>
          <a:ln>
            <a:noFill/>
          </a:ln>
        </p:spPr>
      </p:sp>
      <p:sp>
        <p:nvSpPr>
          <p:cNvPr id="142" name="Google Shape;142;p76"/>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3" name="Google Shape;143;p76"/>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76"/>
          <p:cNvSpPr txBox="1">
            <a:spLocks noGrp="1"/>
          </p:cNvSpPr>
          <p:nvPr>
            <p:ph type="body" idx="1"/>
          </p:nvPr>
        </p:nvSpPr>
        <p:spPr>
          <a:xfrm>
            <a:off x="685800" y="2057400"/>
            <a:ext cx="3657600" cy="41148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5" name="Google Shape;145;p76"/>
          <p:cNvSpPr txBox="1">
            <a:spLocks noGrp="1"/>
          </p:cNvSpPr>
          <p:nvPr>
            <p:ph type="title"/>
          </p:nvPr>
        </p:nvSpPr>
        <p:spPr>
          <a:xfrm>
            <a:off x="685800" y="408204"/>
            <a:ext cx="3657296" cy="1389888"/>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76"/>
          <p:cNvSpPr txBox="1">
            <a:spLocks noGrp="1"/>
          </p:cNvSpPr>
          <p:nvPr>
            <p:ph type="body" idx="3"/>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Gray Title Only">
  <p:cSld name="Blue/Gray Title Only">
    <p:spTree>
      <p:nvGrpSpPr>
        <p:cNvPr id="1" name="Shape 147"/>
        <p:cNvGrpSpPr/>
        <p:nvPr/>
      </p:nvGrpSpPr>
      <p:grpSpPr>
        <a:xfrm>
          <a:off x="0" y="0"/>
          <a:ext cx="0" cy="0"/>
          <a:chOff x="0" y="0"/>
          <a:chExt cx="0" cy="0"/>
        </a:xfrm>
      </p:grpSpPr>
      <p:sp>
        <p:nvSpPr>
          <p:cNvPr id="148" name="Google Shape;148;p77"/>
          <p:cNvSpPr>
            <a:spLocks noGrp="1"/>
          </p:cNvSpPr>
          <p:nvPr>
            <p:ph type="pic" idx="2"/>
          </p:nvPr>
        </p:nvSpPr>
        <p:spPr>
          <a:xfrm>
            <a:off x="152400" y="152400"/>
            <a:ext cx="4419600" cy="6553200"/>
          </a:xfrm>
          <a:prstGeom prst="rect">
            <a:avLst/>
          </a:prstGeom>
          <a:solidFill>
            <a:srgbClr val="FFFFFF"/>
          </a:solidFill>
          <a:ln>
            <a:noFill/>
          </a:ln>
        </p:spPr>
      </p:sp>
      <p:sp>
        <p:nvSpPr>
          <p:cNvPr id="149" name="Google Shape;149;p77"/>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50" name="Google Shape;150;p77"/>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1" name="Google Shape;151;p77"/>
          <p:cNvSpPr txBox="1">
            <a:spLocks noGrp="1"/>
          </p:cNvSpPr>
          <p:nvPr>
            <p:ph type="body" idx="1"/>
          </p:nvPr>
        </p:nvSpPr>
        <p:spPr>
          <a:xfrm rot="-5400000">
            <a:off x="31080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2" name="Google Shape;152;p77"/>
          <p:cNvSpPr txBox="1">
            <a:spLocks noGrp="1"/>
          </p:cNvSpPr>
          <p:nvPr>
            <p:ph type="title"/>
          </p:nvPr>
        </p:nvSpPr>
        <p:spPr>
          <a:xfrm>
            <a:off x="4877104" y="2971800"/>
            <a:ext cx="3885896" cy="95410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White 1 Content">
  <p:cSld name="Blue/White 1 Content">
    <p:spTree>
      <p:nvGrpSpPr>
        <p:cNvPr id="1" name="Shape 153"/>
        <p:cNvGrpSpPr/>
        <p:nvPr/>
      </p:nvGrpSpPr>
      <p:grpSpPr>
        <a:xfrm>
          <a:off x="0" y="0"/>
          <a:ext cx="0" cy="0"/>
          <a:chOff x="0" y="0"/>
          <a:chExt cx="0" cy="0"/>
        </a:xfrm>
      </p:grpSpPr>
      <p:sp>
        <p:nvSpPr>
          <p:cNvPr id="154" name="Google Shape;154;p78"/>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5" name="Google Shape;155;p78"/>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56" name="Google Shape;156;p78"/>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57" name="Google Shape;157;p78"/>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78"/>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ue/White 2 Content">
  <p:cSld name="Blue/White 2 Content">
    <p:spTree>
      <p:nvGrpSpPr>
        <p:cNvPr id="1" name="Shape 159"/>
        <p:cNvGrpSpPr/>
        <p:nvPr/>
      </p:nvGrpSpPr>
      <p:grpSpPr>
        <a:xfrm>
          <a:off x="0" y="0"/>
          <a:ext cx="0" cy="0"/>
          <a:chOff x="0" y="0"/>
          <a:chExt cx="0" cy="0"/>
        </a:xfrm>
      </p:grpSpPr>
      <p:sp>
        <p:nvSpPr>
          <p:cNvPr id="160" name="Google Shape;160;p79"/>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1" name="Google Shape;161;p79"/>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2" name="Google Shape;162;p79"/>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63" name="Google Shape;163;p79"/>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64" name="Google Shape;164;p79"/>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
        <p:nvSpPr>
          <p:cNvPr id="165" name="Google Shape;165;p79"/>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ue/White 3 Content">
  <p:cSld name="Blue/White 3 Content">
    <p:spTree>
      <p:nvGrpSpPr>
        <p:cNvPr id="1" name="Shape 166"/>
        <p:cNvGrpSpPr/>
        <p:nvPr/>
      </p:nvGrpSpPr>
      <p:grpSpPr>
        <a:xfrm>
          <a:off x="0" y="0"/>
          <a:ext cx="0" cy="0"/>
          <a:chOff x="0" y="0"/>
          <a:chExt cx="0" cy="0"/>
        </a:xfrm>
      </p:grpSpPr>
      <p:sp>
        <p:nvSpPr>
          <p:cNvPr id="167" name="Google Shape;167;p80"/>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8" name="Google Shape;168;p80"/>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69" name="Google Shape;169;p80"/>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70" name="Google Shape;170;p80"/>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71" name="Google Shape;171;p80"/>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6C6463"/>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
        <p:nvSpPr>
          <p:cNvPr id="172" name="Google Shape;172;p80"/>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80"/>
          <p:cNvSpPr txBox="1">
            <a:spLocks noGrp="1"/>
          </p:cNvSpPr>
          <p:nvPr>
            <p:ph type="body" idx="3"/>
          </p:nvPr>
        </p:nvSpPr>
        <p:spPr>
          <a:xfrm>
            <a:off x="3314548"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ue/White 1 Content + Bottom Photo">
  <p:cSld name="Blue/White 1 Content + Bottom Photo">
    <p:spTree>
      <p:nvGrpSpPr>
        <p:cNvPr id="1" name="Shape 174"/>
        <p:cNvGrpSpPr/>
        <p:nvPr/>
      </p:nvGrpSpPr>
      <p:grpSpPr>
        <a:xfrm>
          <a:off x="0" y="0"/>
          <a:ext cx="0" cy="0"/>
          <a:chOff x="0" y="0"/>
          <a:chExt cx="0" cy="0"/>
        </a:xfrm>
      </p:grpSpPr>
      <p:sp>
        <p:nvSpPr>
          <p:cNvPr id="175" name="Google Shape;175;p81"/>
          <p:cNvSpPr>
            <a:spLocks noGrp="1"/>
          </p:cNvSpPr>
          <p:nvPr>
            <p:ph type="pic" idx="2"/>
          </p:nvPr>
        </p:nvSpPr>
        <p:spPr>
          <a:xfrm>
            <a:off x="152400" y="3429000"/>
            <a:ext cx="8839200" cy="3276600"/>
          </a:xfrm>
          <a:prstGeom prst="rect">
            <a:avLst/>
          </a:prstGeom>
          <a:solidFill>
            <a:srgbClr val="E7E7E5"/>
          </a:solidFill>
          <a:ln>
            <a:noFill/>
          </a:ln>
        </p:spPr>
      </p:sp>
      <p:sp>
        <p:nvSpPr>
          <p:cNvPr id="176" name="Google Shape;176;p81"/>
          <p:cNvSpPr txBox="1">
            <a:spLocks noGrp="1"/>
          </p:cNvSpPr>
          <p:nvPr>
            <p:ph type="body" idx="1"/>
          </p:nvPr>
        </p:nvSpPr>
        <p:spPr>
          <a:xfrm rot="-5400000">
            <a:off x="7527667" y="47082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7" name="Google Shape;177;p81"/>
          <p:cNvSpPr txBox="1">
            <a:spLocks noGrp="1"/>
          </p:cNvSpPr>
          <p:nvPr>
            <p:ph type="body" idx="3"/>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a:solidFill>
                  <a:srgbClr val="6C6463"/>
                </a:solidFill>
              </a:defRPr>
            </a:lvl1pPr>
            <a:lvl2pPr marL="914400" lvl="1" indent="-355600" algn="l">
              <a:lnSpc>
                <a:spcPct val="100000"/>
              </a:lnSpc>
              <a:spcBef>
                <a:spcPts val="1200"/>
              </a:spcBef>
              <a:spcAft>
                <a:spcPts val="0"/>
              </a:spcAft>
              <a:buClr>
                <a:srgbClr val="6C6463"/>
              </a:buClr>
              <a:buSzPts val="2000"/>
              <a:buChar char="–"/>
              <a:defRPr>
                <a:solidFill>
                  <a:srgbClr val="6C6463"/>
                </a:solidFill>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8" name="Google Shape;178;p81"/>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79" name="Google Shape;179;p81"/>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80" name="Google Shape;180;p81"/>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p81"/>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8"/>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651D3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685800" y="1600200"/>
            <a:ext cx="7772400" cy="4114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58"/>
          <p:cNvSpPr txBox="1">
            <a:spLocks noGrp="1"/>
          </p:cNvSpPr>
          <p:nvPr>
            <p:ph type="dt" idx="10"/>
          </p:nvPr>
        </p:nvSpPr>
        <p:spPr>
          <a:xfrm>
            <a:off x="152400" y="6530079"/>
            <a:ext cx="2133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5" name="Google Shape;25;p58"/>
          <p:cNvSpPr txBox="1">
            <a:spLocks noGrp="1"/>
          </p:cNvSpPr>
          <p:nvPr>
            <p:ph type="ftr" idx="11"/>
          </p:nvPr>
        </p:nvSpPr>
        <p:spPr>
          <a:xfrm>
            <a:off x="3124200" y="6530079"/>
            <a:ext cx="2895600" cy="18466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6" name="Google Shape;26;p58"/>
          <p:cNvSpPr txBox="1">
            <a:spLocks noGrp="1"/>
          </p:cNvSpPr>
          <p:nvPr>
            <p:ph type="sldNum" idx="12"/>
          </p:nvPr>
        </p:nvSpPr>
        <p:spPr>
          <a:xfrm>
            <a:off x="6858000" y="6530079"/>
            <a:ext cx="2133600" cy="184666"/>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White 1 Content + Right Photo">
  <p:cSld name="Blue/White 1 Content + Right Photo">
    <p:spTree>
      <p:nvGrpSpPr>
        <p:cNvPr id="1" name="Shape 182"/>
        <p:cNvGrpSpPr/>
        <p:nvPr/>
      </p:nvGrpSpPr>
      <p:grpSpPr>
        <a:xfrm>
          <a:off x="0" y="0"/>
          <a:ext cx="0" cy="0"/>
          <a:chOff x="0" y="0"/>
          <a:chExt cx="0" cy="0"/>
        </a:xfrm>
      </p:grpSpPr>
      <p:sp>
        <p:nvSpPr>
          <p:cNvPr id="183" name="Google Shape;183;p82"/>
          <p:cNvSpPr>
            <a:spLocks noGrp="1"/>
          </p:cNvSpPr>
          <p:nvPr>
            <p:ph type="pic" idx="2"/>
          </p:nvPr>
        </p:nvSpPr>
        <p:spPr>
          <a:xfrm>
            <a:off x="4572000" y="152400"/>
            <a:ext cx="4419600" cy="6553200"/>
          </a:xfrm>
          <a:prstGeom prst="rect">
            <a:avLst/>
          </a:prstGeom>
          <a:solidFill>
            <a:srgbClr val="E7E7E5"/>
          </a:solidFill>
          <a:ln>
            <a:noFill/>
          </a:ln>
        </p:spPr>
      </p:sp>
      <p:sp>
        <p:nvSpPr>
          <p:cNvPr id="184" name="Google Shape;184;p82"/>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85" name="Google Shape;185;p82"/>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86" name="Google Shape;186;p82"/>
          <p:cNvSpPr txBox="1">
            <a:spLocks noGrp="1"/>
          </p:cNvSpPr>
          <p:nvPr>
            <p:ph type="body" idx="1"/>
          </p:nvPr>
        </p:nvSpPr>
        <p:spPr>
          <a:xfrm>
            <a:off x="685800" y="2057400"/>
            <a:ext cx="3657600" cy="41148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rgbClr val="6C6463"/>
              </a:buClr>
              <a:buSzPts val="2000"/>
              <a:buChar char="•"/>
              <a:defRPr sz="2000">
                <a:solidFill>
                  <a:srgbClr val="6C6463"/>
                </a:solidFill>
              </a:defRPr>
            </a:lvl1pPr>
            <a:lvl2pPr marL="914400" lvl="1" indent="-342900" algn="l">
              <a:lnSpc>
                <a:spcPct val="100000"/>
              </a:lnSpc>
              <a:spcBef>
                <a:spcPts val="1200"/>
              </a:spcBef>
              <a:spcAft>
                <a:spcPts val="0"/>
              </a:spcAft>
              <a:buClr>
                <a:srgbClr val="6C6463"/>
              </a:buClr>
              <a:buSzPts val="1800"/>
              <a:buChar char="–"/>
              <a:defRPr sz="1800">
                <a:solidFill>
                  <a:srgbClr val="6C6463"/>
                </a:solidFill>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7" name="Google Shape;187;p82"/>
          <p:cNvSpPr txBox="1">
            <a:spLocks noGrp="1"/>
          </p:cNvSpPr>
          <p:nvPr>
            <p:ph type="title"/>
          </p:nvPr>
        </p:nvSpPr>
        <p:spPr>
          <a:xfrm>
            <a:off x="685800" y="408204"/>
            <a:ext cx="3657296" cy="1389888"/>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82"/>
          <p:cNvSpPr txBox="1">
            <a:spLocks noGrp="1"/>
          </p:cNvSpPr>
          <p:nvPr>
            <p:ph type="body" idx="3"/>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White Title + Left Photo">
  <p:cSld name="Blue/White Title + Left Photo">
    <p:spTree>
      <p:nvGrpSpPr>
        <p:cNvPr id="1" name="Shape 189"/>
        <p:cNvGrpSpPr/>
        <p:nvPr/>
      </p:nvGrpSpPr>
      <p:grpSpPr>
        <a:xfrm>
          <a:off x="0" y="0"/>
          <a:ext cx="0" cy="0"/>
          <a:chOff x="0" y="0"/>
          <a:chExt cx="0" cy="0"/>
        </a:xfrm>
      </p:grpSpPr>
      <p:sp>
        <p:nvSpPr>
          <p:cNvPr id="190" name="Google Shape;190;p83"/>
          <p:cNvSpPr>
            <a:spLocks noGrp="1"/>
          </p:cNvSpPr>
          <p:nvPr>
            <p:ph type="pic" idx="2"/>
          </p:nvPr>
        </p:nvSpPr>
        <p:spPr>
          <a:xfrm>
            <a:off x="152400" y="152400"/>
            <a:ext cx="4419600" cy="6553200"/>
          </a:xfrm>
          <a:prstGeom prst="rect">
            <a:avLst/>
          </a:prstGeom>
          <a:solidFill>
            <a:srgbClr val="E7E7E5"/>
          </a:solidFill>
          <a:ln>
            <a:noFill/>
          </a:ln>
        </p:spPr>
      </p:sp>
      <p:sp>
        <p:nvSpPr>
          <p:cNvPr id="191" name="Google Shape;191;p83"/>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92" name="Google Shape;192;p83"/>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93" name="Google Shape;193;p83"/>
          <p:cNvSpPr txBox="1">
            <a:spLocks noGrp="1"/>
          </p:cNvSpPr>
          <p:nvPr>
            <p:ph type="body" idx="1"/>
          </p:nvPr>
        </p:nvSpPr>
        <p:spPr>
          <a:xfrm rot="-5400000">
            <a:off x="31080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4" name="Google Shape;194;p83"/>
          <p:cNvSpPr txBox="1">
            <a:spLocks noGrp="1"/>
          </p:cNvSpPr>
          <p:nvPr>
            <p:ph type="title"/>
          </p:nvPr>
        </p:nvSpPr>
        <p:spPr>
          <a:xfrm>
            <a:off x="4877104" y="2971800"/>
            <a:ext cx="3885896" cy="954107"/>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0067B9"/>
              </a:buClr>
              <a:buSzPts val="28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E7E7E5"/>
        </a:solidFill>
        <a:effectLst/>
      </p:bgPr>
    </p:bg>
    <p:spTree>
      <p:nvGrpSpPr>
        <p:cNvPr id="1" name="Shape 202"/>
        <p:cNvGrpSpPr/>
        <p:nvPr/>
      </p:nvGrpSpPr>
      <p:grpSpPr>
        <a:xfrm>
          <a:off x="0" y="0"/>
          <a:ext cx="0" cy="0"/>
          <a:chOff x="0" y="0"/>
          <a:chExt cx="0" cy="0"/>
        </a:xfrm>
      </p:grpSpPr>
      <p:sp>
        <p:nvSpPr>
          <p:cNvPr id="203" name="Google Shape;203;g104416603e9_2_4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104416603e9_2_47"/>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104416603e9_2_4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06" name="Google Shape;206;g104416603e9_2_47"/>
          <p:cNvSpPr txBox="1">
            <a:spLocks noGrp="1"/>
          </p:cNvSpPr>
          <p:nvPr>
            <p:ph type="title"/>
          </p:nvPr>
        </p:nvSpPr>
        <p:spPr>
          <a:xfrm>
            <a:off x="686104" y="903314"/>
            <a:ext cx="7772400" cy="61065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104416603e9_2_47"/>
          <p:cNvSpPr txBox="1">
            <a:spLocks noGrp="1"/>
          </p:cNvSpPr>
          <p:nvPr>
            <p:ph type="body" idx="1"/>
          </p:nvPr>
        </p:nvSpPr>
        <p:spPr>
          <a:xfrm>
            <a:off x="685800" y="1715549"/>
            <a:ext cx="7772400" cy="423323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Clr>
                <a:srgbClr val="6C6463"/>
              </a:buClr>
              <a:buSzPts val="1800"/>
              <a:buChar char="•"/>
              <a:defRPr/>
            </a:lvl1pPr>
            <a:lvl2pPr marL="914400" lvl="1" indent="-342900" algn="l">
              <a:lnSpc>
                <a:spcPct val="100000"/>
              </a:lnSpc>
              <a:spcBef>
                <a:spcPts val="800"/>
              </a:spcBef>
              <a:spcAft>
                <a:spcPts val="0"/>
              </a:spcAft>
              <a:buClr>
                <a:srgbClr val="6C6463"/>
              </a:buClr>
              <a:buSzPts val="1800"/>
              <a:buChar char="–"/>
              <a:defRPr/>
            </a:lvl2pPr>
            <a:lvl3pPr marL="1371600" lvl="2" indent="-342900" algn="l">
              <a:lnSpc>
                <a:spcPct val="100000"/>
              </a:lnSpc>
              <a:spcBef>
                <a:spcPts val="8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 Full Red">
  <p:cSld name="Divider - Full Red">
    <p:bg>
      <p:bgPr>
        <a:solidFill>
          <a:srgbClr val="BA0C2F"/>
        </a:solidFill>
        <a:effectLst/>
      </p:bgPr>
    </p:bg>
    <p:spTree>
      <p:nvGrpSpPr>
        <p:cNvPr id="1" name="Shape 208"/>
        <p:cNvGrpSpPr/>
        <p:nvPr/>
      </p:nvGrpSpPr>
      <p:grpSpPr>
        <a:xfrm>
          <a:off x="0" y="0"/>
          <a:ext cx="0" cy="0"/>
          <a:chOff x="0" y="0"/>
          <a:chExt cx="0" cy="0"/>
        </a:xfrm>
      </p:grpSpPr>
      <p:sp>
        <p:nvSpPr>
          <p:cNvPr id="209" name="Google Shape;209;g104416603e9_2_25"/>
          <p:cNvSpPr txBox="1">
            <a:spLocks noGrp="1"/>
          </p:cNvSpPr>
          <p:nvPr>
            <p:ph type="title"/>
          </p:nvPr>
        </p:nvSpPr>
        <p:spPr>
          <a:xfrm>
            <a:off x="1143000" y="707637"/>
            <a:ext cx="5486400" cy="610653"/>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2400"/>
              <a:buFont typeface="Gill Sans"/>
              <a:buNone/>
              <a:defRPr sz="2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g104416603e9_2_25"/>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104416603e9_2_25"/>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104416603e9_2_25"/>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13" name="Google Shape;213;g104416603e9_2_25"/>
          <p:cNvPicPr preferRelativeResize="0"/>
          <p:nvPr/>
        </p:nvPicPr>
        <p:blipFill rotWithShape="1">
          <a:blip r:embed="rId2">
            <a:alphaModFix/>
          </a:blip>
          <a:srcRect/>
          <a:stretch/>
        </p:blipFill>
        <p:spPr>
          <a:xfrm>
            <a:off x="684768" y="5747197"/>
            <a:ext cx="1369673" cy="410902"/>
          </a:xfrm>
          <a:prstGeom prst="rect">
            <a:avLst/>
          </a:prstGeom>
          <a:noFill/>
          <a:ln>
            <a:noFill/>
          </a:ln>
        </p:spPr>
      </p:pic>
      <p:cxnSp>
        <p:nvCxnSpPr>
          <p:cNvPr id="214" name="Google Shape;214;g104416603e9_2_25"/>
          <p:cNvCxnSpPr/>
          <p:nvPr/>
        </p:nvCxnSpPr>
        <p:spPr>
          <a:xfrm>
            <a:off x="746760" y="90922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221"/>
        <p:cNvGrpSpPr/>
        <p:nvPr/>
      </p:nvGrpSpPr>
      <p:grpSpPr>
        <a:xfrm>
          <a:off x="0" y="0"/>
          <a:ext cx="0" cy="0"/>
          <a:chOff x="0" y="0"/>
          <a:chExt cx="0" cy="0"/>
        </a:xfrm>
      </p:grpSpPr>
      <p:sp>
        <p:nvSpPr>
          <p:cNvPr id="222" name="Google Shape;222;g104416603e9_2_1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3" name="Google Shape;223;g104416603e9_2_17"/>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g104416603e9_2_1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25" name="Google Shape;225;g104416603e9_2_17"/>
          <p:cNvSpPr txBox="1">
            <a:spLocks noGrp="1"/>
          </p:cNvSpPr>
          <p:nvPr>
            <p:ph type="ctrTitle"/>
          </p:nvPr>
        </p:nvSpPr>
        <p:spPr>
          <a:xfrm>
            <a:off x="685800" y="2118714"/>
            <a:ext cx="38862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Gill Sans"/>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6" name="Google Shape;226;g104416603e9_2_17"/>
          <p:cNvSpPr txBox="1">
            <a:spLocks noGrp="1"/>
          </p:cNvSpPr>
          <p:nvPr>
            <p:ph type="subTitle" idx="1"/>
          </p:nvPr>
        </p:nvSpPr>
        <p:spPr>
          <a:xfrm>
            <a:off x="685800" y="4146996"/>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800"/>
              </a:spcBef>
              <a:spcAft>
                <a:spcPts val="0"/>
              </a:spcAft>
              <a:buClr>
                <a:srgbClr val="888888"/>
              </a:buClr>
              <a:buSzPts val="1600"/>
              <a:buNone/>
              <a:defRPr>
                <a:solidFill>
                  <a:srgbClr val="888888"/>
                </a:solidFill>
              </a:defRPr>
            </a:lvl2pPr>
            <a:lvl3pPr lvl="2" algn="ctr">
              <a:lnSpc>
                <a:spcPct val="100000"/>
              </a:lnSpc>
              <a:spcBef>
                <a:spcPts val="8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27" name="Google Shape;227;g104416603e9_2_17"/>
          <p:cNvCxnSpPr/>
          <p:nvPr/>
        </p:nvCxnSpPr>
        <p:spPr>
          <a:xfrm>
            <a:off x="746760" y="3932955"/>
            <a:ext cx="320040" cy="0"/>
          </a:xfrm>
          <a:prstGeom prst="straightConnector1">
            <a:avLst/>
          </a:prstGeom>
          <a:noFill/>
          <a:ln w="19050" cap="flat" cmpd="sng">
            <a:solidFill>
              <a:srgbClr val="FFFFFF"/>
            </a:solidFill>
            <a:prstDash val="solid"/>
            <a:round/>
            <a:headEnd type="none" w="sm" len="sm"/>
            <a:tailEnd type="none" w="sm" len="sm"/>
          </a:ln>
        </p:spPr>
      </p:cxnSp>
      <p:pic>
        <p:nvPicPr>
          <p:cNvPr id="228" name="Google Shape;228;g104416603e9_2_17"/>
          <p:cNvPicPr preferRelativeResize="0"/>
          <p:nvPr/>
        </p:nvPicPr>
        <p:blipFill rotWithShape="1">
          <a:blip r:embed="rId2">
            <a:alphaModFix/>
          </a:blip>
          <a:srcRect/>
          <a:stretch/>
        </p:blipFill>
        <p:spPr>
          <a:xfrm>
            <a:off x="684768" y="753866"/>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ver - Full Photo">
  <p:cSld name="Cover - Full Photo">
    <p:bg>
      <p:bgPr>
        <a:solidFill>
          <a:schemeClr val="dk1"/>
        </a:solidFill>
        <a:effectLst/>
      </p:bgPr>
    </p:bg>
    <p:spTree>
      <p:nvGrpSpPr>
        <p:cNvPr id="1" name="Shape 229"/>
        <p:cNvGrpSpPr/>
        <p:nvPr/>
      </p:nvGrpSpPr>
      <p:grpSpPr>
        <a:xfrm>
          <a:off x="0" y="0"/>
          <a:ext cx="0" cy="0"/>
          <a:chOff x="0" y="0"/>
          <a:chExt cx="0" cy="0"/>
        </a:xfrm>
      </p:grpSpPr>
      <p:pic>
        <p:nvPicPr>
          <p:cNvPr id="230" name="Google Shape;230;g104416603e9_2_7"/>
          <p:cNvPicPr preferRelativeResize="0"/>
          <p:nvPr/>
        </p:nvPicPr>
        <p:blipFill rotWithShape="1">
          <a:blip r:embed="rId2">
            <a:alphaModFix/>
          </a:blip>
          <a:srcRect/>
          <a:stretch/>
        </p:blipFill>
        <p:spPr>
          <a:xfrm>
            <a:off x="152400" y="203683"/>
            <a:ext cx="8839199" cy="4876800"/>
          </a:xfrm>
          <a:prstGeom prst="rect">
            <a:avLst/>
          </a:prstGeom>
          <a:noFill/>
          <a:ln>
            <a:noFill/>
          </a:ln>
        </p:spPr>
      </p:pic>
      <p:sp>
        <p:nvSpPr>
          <p:cNvPr id="231" name="Google Shape;231;g104416603e9_2_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g104416603e9_2_7"/>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g104416603e9_2_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g104416603e9_2_7"/>
          <p:cNvSpPr txBox="1">
            <a:spLocks noGrp="1"/>
          </p:cNvSpPr>
          <p:nvPr>
            <p:ph type="ctrTitle"/>
          </p:nvPr>
        </p:nvSpPr>
        <p:spPr>
          <a:xfrm>
            <a:off x="685800" y="2118714"/>
            <a:ext cx="3886200" cy="1600200"/>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Gill Sans"/>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g104416603e9_2_7"/>
          <p:cNvSpPr txBox="1">
            <a:spLocks noGrp="1"/>
          </p:cNvSpPr>
          <p:nvPr>
            <p:ph type="subTitle" idx="1"/>
          </p:nvPr>
        </p:nvSpPr>
        <p:spPr>
          <a:xfrm>
            <a:off x="685800" y="4146996"/>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800"/>
              </a:spcBef>
              <a:spcAft>
                <a:spcPts val="0"/>
              </a:spcAft>
              <a:buClr>
                <a:srgbClr val="888888"/>
              </a:buClr>
              <a:buSzPts val="1600"/>
              <a:buNone/>
              <a:defRPr>
                <a:solidFill>
                  <a:srgbClr val="888888"/>
                </a:solidFill>
              </a:defRPr>
            </a:lvl2pPr>
            <a:lvl3pPr lvl="2" algn="ctr">
              <a:lnSpc>
                <a:spcPct val="100000"/>
              </a:lnSpc>
              <a:spcBef>
                <a:spcPts val="8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36" name="Google Shape;236;g104416603e9_2_7"/>
          <p:cNvCxnSpPr/>
          <p:nvPr/>
        </p:nvCxnSpPr>
        <p:spPr>
          <a:xfrm>
            <a:off x="746760" y="3932955"/>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237" name="Google Shape;237;g104416603e9_2_7"/>
          <p:cNvSpPr txBox="1">
            <a:spLocks noGrp="1"/>
          </p:cNvSpPr>
          <p:nvPr>
            <p:ph type="body" idx="2"/>
          </p:nvPr>
        </p:nvSpPr>
        <p:spPr>
          <a:xfrm rot="-5400000">
            <a:off x="7527667"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chemeClr val="lt1"/>
              </a:buClr>
              <a:buSzPts val="600"/>
              <a:buNone/>
              <a:defRPr sz="600">
                <a:solidFill>
                  <a:schemeClr val="lt1"/>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238" name="Google Shape;238;g104416603e9_2_7"/>
          <p:cNvPicPr preferRelativeResize="0"/>
          <p:nvPr/>
        </p:nvPicPr>
        <p:blipFill rotWithShape="1">
          <a:blip r:embed="rId3">
            <a:alphaModFix/>
          </a:blip>
          <a:srcRect/>
          <a:stretch/>
        </p:blipFill>
        <p:spPr>
          <a:xfrm>
            <a:off x="684768" y="753866"/>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239"/>
        <p:cNvGrpSpPr/>
        <p:nvPr/>
      </p:nvGrpSpPr>
      <p:grpSpPr>
        <a:xfrm>
          <a:off x="0" y="0"/>
          <a:ext cx="0" cy="0"/>
          <a:chOff x="0" y="0"/>
          <a:chExt cx="0" cy="0"/>
        </a:xfrm>
      </p:grpSpPr>
      <p:sp>
        <p:nvSpPr>
          <p:cNvPr id="240" name="Google Shape;240;g104416603e9_2_32"/>
          <p:cNvSpPr>
            <a:spLocks noGrp="1"/>
          </p:cNvSpPr>
          <p:nvPr>
            <p:ph type="pic" idx="2"/>
          </p:nvPr>
        </p:nvSpPr>
        <p:spPr>
          <a:xfrm>
            <a:off x="152400" y="3428999"/>
            <a:ext cx="8839200" cy="3228220"/>
          </a:xfrm>
          <a:prstGeom prst="rect">
            <a:avLst/>
          </a:prstGeom>
          <a:solidFill>
            <a:schemeClr val="lt1"/>
          </a:solidFill>
          <a:ln>
            <a:noFill/>
          </a:ln>
        </p:spPr>
      </p:sp>
      <p:sp>
        <p:nvSpPr>
          <p:cNvPr id="241" name="Google Shape;241;g104416603e9_2_32"/>
          <p:cNvSpPr txBox="1">
            <a:spLocks noGrp="1"/>
          </p:cNvSpPr>
          <p:nvPr>
            <p:ph type="body" idx="1"/>
          </p:nvPr>
        </p:nvSpPr>
        <p:spPr>
          <a:xfrm>
            <a:off x="685800" y="1715549"/>
            <a:ext cx="7772400" cy="151186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a:solidFill>
                  <a:srgbClr val="6C6463"/>
                </a:solidFill>
              </a:defRPr>
            </a:lvl1pPr>
            <a:lvl2pPr marL="914400" lvl="1" indent="-330200" algn="l">
              <a:lnSpc>
                <a:spcPct val="100000"/>
              </a:lnSpc>
              <a:spcBef>
                <a:spcPts val="800"/>
              </a:spcBef>
              <a:spcAft>
                <a:spcPts val="0"/>
              </a:spcAft>
              <a:buClr>
                <a:srgbClr val="6C6463"/>
              </a:buClr>
              <a:buSzPts val="1600"/>
              <a:buChar char="–"/>
              <a:defRPr>
                <a:solidFill>
                  <a:srgbClr val="6C6463"/>
                </a:solidFill>
              </a:defRPr>
            </a:lvl2pPr>
            <a:lvl3pPr marL="1371600" lvl="2" indent="-342900" algn="l">
              <a:lnSpc>
                <a:spcPct val="100000"/>
              </a:lnSpc>
              <a:spcBef>
                <a:spcPts val="8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2" name="Google Shape;242;g104416603e9_2_32"/>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104416603e9_2_32"/>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g104416603e9_2_32"/>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45" name="Google Shape;245;g104416603e9_2_32"/>
          <p:cNvSpPr txBox="1">
            <a:spLocks noGrp="1"/>
          </p:cNvSpPr>
          <p:nvPr>
            <p:ph type="body" idx="3"/>
          </p:nvPr>
        </p:nvSpPr>
        <p:spPr>
          <a:xfrm rot="-5400000">
            <a:off x="7527668" y="4708265"/>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6" name="Google Shape;246;g104416603e9_2_32"/>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247"/>
        <p:cNvGrpSpPr/>
        <p:nvPr/>
      </p:nvGrpSpPr>
      <p:grpSpPr>
        <a:xfrm>
          <a:off x="0" y="0"/>
          <a:ext cx="0" cy="0"/>
          <a:chOff x="0" y="0"/>
          <a:chExt cx="0" cy="0"/>
        </a:xfrm>
      </p:grpSpPr>
      <p:sp>
        <p:nvSpPr>
          <p:cNvPr id="248" name="Google Shape;248;g104416603e9_2_40"/>
          <p:cNvSpPr>
            <a:spLocks noGrp="1"/>
          </p:cNvSpPr>
          <p:nvPr>
            <p:ph type="pic" idx="2"/>
          </p:nvPr>
        </p:nvSpPr>
        <p:spPr>
          <a:xfrm>
            <a:off x="4572000" y="203683"/>
            <a:ext cx="4419600" cy="6450636"/>
          </a:xfrm>
          <a:prstGeom prst="rect">
            <a:avLst/>
          </a:prstGeom>
          <a:solidFill>
            <a:srgbClr val="FFFFFF"/>
          </a:solidFill>
          <a:ln>
            <a:noFill/>
          </a:ln>
        </p:spPr>
      </p:sp>
      <p:sp>
        <p:nvSpPr>
          <p:cNvPr id="249" name="Google Shape;249;g104416603e9_2_40"/>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g104416603e9_2_40"/>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51" name="Google Shape;251;g104416603e9_2_40"/>
          <p:cNvSpPr txBox="1">
            <a:spLocks noGrp="1"/>
          </p:cNvSpPr>
          <p:nvPr>
            <p:ph type="body" idx="1"/>
          </p:nvPr>
        </p:nvSpPr>
        <p:spPr>
          <a:xfrm>
            <a:off x="685800" y="2219505"/>
            <a:ext cx="3657600" cy="372927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2" name="Google Shape;252;g104416603e9_2_40"/>
          <p:cNvSpPr txBox="1">
            <a:spLocks noGrp="1"/>
          </p:cNvSpPr>
          <p:nvPr>
            <p:ph type="body" idx="3"/>
          </p:nvPr>
        </p:nvSpPr>
        <p:spPr>
          <a:xfrm rot="-5400000">
            <a:off x="7527667"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3" name="Google Shape;253;g104416603e9_2_40"/>
          <p:cNvSpPr txBox="1">
            <a:spLocks noGrp="1"/>
          </p:cNvSpPr>
          <p:nvPr>
            <p:ph type="title"/>
          </p:nvPr>
        </p:nvSpPr>
        <p:spPr>
          <a:xfrm>
            <a:off x="685800" y="897749"/>
            <a:ext cx="3657600" cy="1099175"/>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rgbClr val="E7E7E5"/>
        </a:solidFill>
        <a:effectLst/>
      </p:bgPr>
    </p:bg>
    <p:spTree>
      <p:nvGrpSpPr>
        <p:cNvPr id="1" name="Shape 254"/>
        <p:cNvGrpSpPr/>
        <p:nvPr/>
      </p:nvGrpSpPr>
      <p:grpSpPr>
        <a:xfrm>
          <a:off x="0" y="0"/>
          <a:ext cx="0" cy="0"/>
          <a:chOff x="0" y="0"/>
          <a:chExt cx="0" cy="0"/>
        </a:xfrm>
      </p:grpSpPr>
      <p:sp>
        <p:nvSpPr>
          <p:cNvPr id="255" name="Google Shape;255;g104416603e9_2_53"/>
          <p:cNvSpPr txBox="1">
            <a:spLocks noGrp="1"/>
          </p:cNvSpPr>
          <p:nvPr>
            <p:ph type="body" idx="1"/>
          </p:nvPr>
        </p:nvSpPr>
        <p:spPr>
          <a:xfrm>
            <a:off x="686104" y="1715549"/>
            <a:ext cx="7772400"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6" name="Google Shape;256;g104416603e9_2_53"/>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g104416603e9_2_53"/>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g104416603e9_2_53"/>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59" name="Google Shape;259;g104416603e9_2_53"/>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rgbClr val="E7E7E5"/>
        </a:solidFill>
        <a:effectLst/>
      </p:bgPr>
    </p:bg>
    <p:spTree>
      <p:nvGrpSpPr>
        <p:cNvPr id="1" name="Shape 260"/>
        <p:cNvGrpSpPr/>
        <p:nvPr/>
      </p:nvGrpSpPr>
      <p:grpSpPr>
        <a:xfrm>
          <a:off x="0" y="0"/>
          <a:ext cx="0" cy="0"/>
          <a:chOff x="0" y="0"/>
          <a:chExt cx="0" cy="0"/>
        </a:xfrm>
      </p:grpSpPr>
      <p:sp>
        <p:nvSpPr>
          <p:cNvPr id="261" name="Google Shape;261;g104416603e9_2_59"/>
          <p:cNvSpPr txBox="1">
            <a:spLocks noGrp="1"/>
          </p:cNvSpPr>
          <p:nvPr>
            <p:ph type="body" idx="1"/>
          </p:nvPr>
        </p:nvSpPr>
        <p:spPr>
          <a:xfrm>
            <a:off x="686104" y="1715549"/>
            <a:ext cx="25142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2" name="Google Shape;262;g104416603e9_2_59"/>
          <p:cNvSpPr txBox="1">
            <a:spLocks noGrp="1"/>
          </p:cNvSpPr>
          <p:nvPr>
            <p:ph type="body" idx="2"/>
          </p:nvPr>
        </p:nvSpPr>
        <p:spPr>
          <a:xfrm>
            <a:off x="5943600"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3" name="Google Shape;263;g104416603e9_2_59"/>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104416603e9_2_59"/>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g104416603e9_2_59"/>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66" name="Google Shape;266;g104416603e9_2_59"/>
          <p:cNvSpPr txBox="1">
            <a:spLocks noGrp="1"/>
          </p:cNvSpPr>
          <p:nvPr>
            <p:ph type="body" idx="3"/>
          </p:nvPr>
        </p:nvSpPr>
        <p:spPr>
          <a:xfrm>
            <a:off x="3314548"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67" name="Google Shape;267;g104416603e9_2_59"/>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Red/Gray 1 Content">
  <p:cSld name="Red/Gray 1 Content">
    <p:spTree>
      <p:nvGrpSpPr>
        <p:cNvPr id="1" name="Shape 27"/>
        <p:cNvGrpSpPr/>
        <p:nvPr/>
      </p:nvGrpSpPr>
      <p:grpSpPr>
        <a:xfrm>
          <a:off x="0" y="0"/>
          <a:ext cx="0" cy="0"/>
          <a:chOff x="0" y="0"/>
          <a:chExt cx="0" cy="0"/>
        </a:xfrm>
      </p:grpSpPr>
      <p:sp>
        <p:nvSpPr>
          <p:cNvPr id="28" name="Google Shape;28;p54"/>
          <p:cNvSpPr txBox="1">
            <a:spLocks noGrp="1"/>
          </p:cNvSpPr>
          <p:nvPr>
            <p:ph type="body" idx="1"/>
          </p:nvPr>
        </p:nvSpPr>
        <p:spPr>
          <a:xfrm>
            <a:off x="685800" y="1600200"/>
            <a:ext cx="7772400"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a:solidFill>
                  <a:schemeClr val="dk1"/>
                </a:solidFill>
                <a:latin typeface="Gill Sans"/>
                <a:ea typeface="Gill Sans"/>
                <a:cs typeface="Gill Sans"/>
                <a:sym typeface="Gill Sans"/>
              </a:defRPr>
            </a:lvl1pPr>
            <a:lvl2pPr marL="914400" lvl="1" indent="-355600" algn="l">
              <a:lnSpc>
                <a:spcPct val="100000"/>
              </a:lnSpc>
              <a:spcBef>
                <a:spcPts val="1200"/>
              </a:spcBef>
              <a:spcAft>
                <a:spcPts val="0"/>
              </a:spcAft>
              <a:buClr>
                <a:schemeClr val="dk1"/>
              </a:buClr>
              <a:buSzPts val="2000"/>
              <a:buChar char="–"/>
              <a:defRPr>
                <a:solidFill>
                  <a:schemeClr val="dk1"/>
                </a:solidFill>
                <a:latin typeface="Gill Sans"/>
                <a:ea typeface="Gill Sans"/>
                <a:cs typeface="Gill Sans"/>
                <a:sym typeface="Gill Sans"/>
              </a:defRPr>
            </a:lvl2pPr>
            <a:lvl3pPr marL="1371600" lvl="2" indent="-342900" algn="l">
              <a:lnSpc>
                <a:spcPct val="100000"/>
              </a:lnSpc>
              <a:spcBef>
                <a:spcPts val="12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9" name="Google Shape;29;p54"/>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268"/>
        <p:cNvGrpSpPr/>
        <p:nvPr/>
      </p:nvGrpSpPr>
      <p:grpSpPr>
        <a:xfrm>
          <a:off x="0" y="0"/>
          <a:ext cx="0" cy="0"/>
          <a:chOff x="0" y="0"/>
          <a:chExt cx="0" cy="0"/>
        </a:xfrm>
      </p:grpSpPr>
      <p:pic>
        <p:nvPicPr>
          <p:cNvPr id="269" name="Google Shape;269;g104416603e9_2_67"/>
          <p:cNvPicPr preferRelativeResize="0"/>
          <p:nvPr/>
        </p:nvPicPr>
        <p:blipFill rotWithShape="1">
          <a:blip r:embed="rId2">
            <a:alphaModFix/>
          </a:blip>
          <a:srcRect/>
          <a:stretch/>
        </p:blipFill>
        <p:spPr>
          <a:xfrm>
            <a:off x="152400" y="203682"/>
            <a:ext cx="8839201" cy="4876800"/>
          </a:xfrm>
          <a:prstGeom prst="rect">
            <a:avLst/>
          </a:prstGeom>
          <a:noFill/>
          <a:ln>
            <a:noFill/>
          </a:ln>
        </p:spPr>
      </p:pic>
      <p:sp>
        <p:nvSpPr>
          <p:cNvPr id="270" name="Google Shape;270;g104416603e9_2_67"/>
          <p:cNvSpPr txBox="1">
            <a:spLocks noGrp="1"/>
          </p:cNvSpPr>
          <p:nvPr>
            <p:ph type="body" idx="1"/>
          </p:nvPr>
        </p:nvSpPr>
        <p:spPr>
          <a:xfrm rot="-5400000">
            <a:off x="7527668"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1" name="Google Shape;271;g104416603e9_2_6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g104416603e9_2_6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73" name="Google Shape;273;g104416603e9_2_67"/>
          <p:cNvPicPr preferRelativeResize="0"/>
          <p:nvPr/>
        </p:nvPicPr>
        <p:blipFill rotWithShape="1">
          <a:blip r:embed="rId3">
            <a:alphaModFix/>
          </a:blip>
          <a:srcRect/>
          <a:stretch/>
        </p:blipFill>
        <p:spPr>
          <a:xfrm>
            <a:off x="684768" y="5747197"/>
            <a:ext cx="1369673" cy="410902"/>
          </a:xfrm>
          <a:prstGeom prst="rect">
            <a:avLst/>
          </a:prstGeom>
          <a:noFill/>
          <a:ln>
            <a:noFill/>
          </a:ln>
        </p:spPr>
      </p:pic>
      <p:sp>
        <p:nvSpPr>
          <p:cNvPr id="274" name="Google Shape;274;g104416603e9_2_67"/>
          <p:cNvSpPr txBox="1">
            <a:spLocks noGrp="1"/>
          </p:cNvSpPr>
          <p:nvPr>
            <p:ph type="subTitle" idx="2"/>
          </p:nvPr>
        </p:nvSpPr>
        <p:spPr>
          <a:xfrm>
            <a:off x="685800" y="4146996"/>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800"/>
              </a:spcBef>
              <a:spcAft>
                <a:spcPts val="0"/>
              </a:spcAft>
              <a:buClr>
                <a:srgbClr val="888888"/>
              </a:buClr>
              <a:buSzPts val="1600"/>
              <a:buNone/>
              <a:defRPr>
                <a:solidFill>
                  <a:srgbClr val="888888"/>
                </a:solidFill>
              </a:defRPr>
            </a:lvl2pPr>
            <a:lvl3pPr lvl="2" algn="ctr">
              <a:lnSpc>
                <a:spcPct val="100000"/>
              </a:lnSpc>
              <a:spcBef>
                <a:spcPts val="8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75" name="Google Shape;275;g104416603e9_2_67"/>
          <p:cNvCxnSpPr/>
          <p:nvPr/>
        </p:nvCxnSpPr>
        <p:spPr>
          <a:xfrm>
            <a:off x="746760" y="3932955"/>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rgbClr val="E7E7E5"/>
        </a:solidFill>
        <a:effectLst/>
      </p:bgPr>
    </p:bg>
    <p:spTree>
      <p:nvGrpSpPr>
        <p:cNvPr id="1" name="Shape 276"/>
        <p:cNvGrpSpPr/>
        <p:nvPr/>
      </p:nvGrpSpPr>
      <p:grpSpPr>
        <a:xfrm>
          <a:off x="0" y="0"/>
          <a:ext cx="0" cy="0"/>
          <a:chOff x="0" y="0"/>
          <a:chExt cx="0" cy="0"/>
        </a:xfrm>
      </p:grpSpPr>
      <p:sp>
        <p:nvSpPr>
          <p:cNvPr id="277" name="Google Shape;277;g104416603e9_2_75"/>
          <p:cNvSpPr txBox="1">
            <a:spLocks noGrp="1"/>
          </p:cNvSpPr>
          <p:nvPr>
            <p:ph type="body" idx="1"/>
          </p:nvPr>
        </p:nvSpPr>
        <p:spPr>
          <a:xfrm>
            <a:off x="686104" y="1715549"/>
            <a:ext cx="38096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8" name="Google Shape;278;g104416603e9_2_75"/>
          <p:cNvSpPr txBox="1">
            <a:spLocks noGrp="1"/>
          </p:cNvSpPr>
          <p:nvPr>
            <p:ph type="body" idx="2"/>
          </p:nvPr>
        </p:nvSpPr>
        <p:spPr>
          <a:xfrm>
            <a:off x="4648200" y="1715549"/>
            <a:ext cx="38103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79" name="Google Shape;279;g104416603e9_2_75"/>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g104416603e9_2_75"/>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g104416603e9_2_75"/>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g104416603e9_2_75"/>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283"/>
        <p:cNvGrpSpPr/>
        <p:nvPr/>
      </p:nvGrpSpPr>
      <p:grpSpPr>
        <a:xfrm>
          <a:off x="0" y="0"/>
          <a:ext cx="0" cy="0"/>
          <a:chOff x="0" y="0"/>
          <a:chExt cx="0" cy="0"/>
        </a:xfrm>
      </p:grpSpPr>
      <p:sp>
        <p:nvSpPr>
          <p:cNvPr id="284" name="Google Shape;284;g104416603e9_2_82"/>
          <p:cNvSpPr>
            <a:spLocks noGrp="1"/>
          </p:cNvSpPr>
          <p:nvPr>
            <p:ph type="pic" idx="2"/>
          </p:nvPr>
        </p:nvSpPr>
        <p:spPr>
          <a:xfrm>
            <a:off x="152400" y="203682"/>
            <a:ext cx="4419600" cy="6450634"/>
          </a:xfrm>
          <a:prstGeom prst="rect">
            <a:avLst/>
          </a:prstGeom>
          <a:solidFill>
            <a:schemeClr val="lt1"/>
          </a:solidFill>
          <a:ln>
            <a:noFill/>
          </a:ln>
        </p:spPr>
      </p:sp>
      <p:sp>
        <p:nvSpPr>
          <p:cNvPr id="285" name="Google Shape;285;g104416603e9_2_82"/>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104416603e9_2_82"/>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g104416603e9_2_82"/>
          <p:cNvSpPr txBox="1">
            <a:spLocks noGrp="1"/>
          </p:cNvSpPr>
          <p:nvPr>
            <p:ph type="body" idx="1"/>
          </p:nvPr>
        </p:nvSpPr>
        <p:spPr>
          <a:xfrm rot="-5400000">
            <a:off x="3108068"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8" name="Google Shape;288;g104416603e9_2_82"/>
          <p:cNvSpPr txBox="1">
            <a:spLocks noGrp="1"/>
          </p:cNvSpPr>
          <p:nvPr>
            <p:ph type="title"/>
          </p:nvPr>
        </p:nvSpPr>
        <p:spPr>
          <a:xfrm>
            <a:off x="4877104" y="2894859"/>
            <a:ext cx="3885896" cy="1107995"/>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289"/>
        <p:cNvGrpSpPr/>
        <p:nvPr/>
      </p:nvGrpSpPr>
      <p:grpSpPr>
        <a:xfrm>
          <a:off x="0" y="0"/>
          <a:ext cx="0" cy="0"/>
          <a:chOff x="0" y="0"/>
          <a:chExt cx="0" cy="0"/>
        </a:xfrm>
      </p:grpSpPr>
      <p:sp>
        <p:nvSpPr>
          <p:cNvPr id="290" name="Google Shape;290;g104416603e9_2_94"/>
          <p:cNvSpPr txBox="1">
            <a:spLocks noGrp="1"/>
          </p:cNvSpPr>
          <p:nvPr>
            <p:ph type="body" idx="1"/>
          </p:nvPr>
        </p:nvSpPr>
        <p:spPr>
          <a:xfrm>
            <a:off x="686104" y="1715549"/>
            <a:ext cx="38096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1" name="Google Shape;291;g104416603e9_2_94"/>
          <p:cNvSpPr txBox="1">
            <a:spLocks noGrp="1"/>
          </p:cNvSpPr>
          <p:nvPr>
            <p:ph type="body" idx="2"/>
          </p:nvPr>
        </p:nvSpPr>
        <p:spPr>
          <a:xfrm>
            <a:off x="4648200" y="1715549"/>
            <a:ext cx="38103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2" name="Google Shape;292;g104416603e9_2_94"/>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g104416603e9_2_94"/>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104416603e9_2_94"/>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95" name="Google Shape;295;g104416603e9_2_94"/>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296"/>
        <p:cNvGrpSpPr/>
        <p:nvPr/>
      </p:nvGrpSpPr>
      <p:grpSpPr>
        <a:xfrm>
          <a:off x="0" y="0"/>
          <a:ext cx="0" cy="0"/>
          <a:chOff x="0" y="0"/>
          <a:chExt cx="0" cy="0"/>
        </a:xfrm>
      </p:grpSpPr>
      <p:sp>
        <p:nvSpPr>
          <p:cNvPr id="297" name="Google Shape;297;g104416603e9_2_101"/>
          <p:cNvSpPr txBox="1">
            <a:spLocks noGrp="1"/>
          </p:cNvSpPr>
          <p:nvPr>
            <p:ph type="body" idx="1"/>
          </p:nvPr>
        </p:nvSpPr>
        <p:spPr>
          <a:xfrm>
            <a:off x="686104" y="1715549"/>
            <a:ext cx="25142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8" name="Google Shape;298;g104416603e9_2_101"/>
          <p:cNvSpPr txBox="1">
            <a:spLocks noGrp="1"/>
          </p:cNvSpPr>
          <p:nvPr>
            <p:ph type="body" idx="2"/>
          </p:nvPr>
        </p:nvSpPr>
        <p:spPr>
          <a:xfrm>
            <a:off x="5943600"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9" name="Google Shape;299;g104416603e9_2_101"/>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g104416603e9_2_101"/>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g104416603e9_2_101"/>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02" name="Google Shape;302;g104416603e9_2_101"/>
          <p:cNvSpPr txBox="1">
            <a:spLocks noGrp="1"/>
          </p:cNvSpPr>
          <p:nvPr>
            <p:ph type="body" idx="3"/>
          </p:nvPr>
        </p:nvSpPr>
        <p:spPr>
          <a:xfrm>
            <a:off x="3314548"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3" name="Google Shape;303;g104416603e9_2_101"/>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304"/>
        <p:cNvGrpSpPr/>
        <p:nvPr/>
      </p:nvGrpSpPr>
      <p:grpSpPr>
        <a:xfrm>
          <a:off x="0" y="0"/>
          <a:ext cx="0" cy="0"/>
          <a:chOff x="0" y="0"/>
          <a:chExt cx="0" cy="0"/>
        </a:xfrm>
      </p:grpSpPr>
      <p:sp>
        <p:nvSpPr>
          <p:cNvPr id="305" name="Google Shape;305;g104416603e9_2_109"/>
          <p:cNvSpPr>
            <a:spLocks noGrp="1"/>
          </p:cNvSpPr>
          <p:nvPr>
            <p:ph type="pic" idx="2"/>
          </p:nvPr>
        </p:nvSpPr>
        <p:spPr>
          <a:xfrm>
            <a:off x="152400" y="3428999"/>
            <a:ext cx="8839200" cy="3228220"/>
          </a:xfrm>
          <a:prstGeom prst="rect">
            <a:avLst/>
          </a:prstGeom>
          <a:solidFill>
            <a:srgbClr val="E7E7E5"/>
          </a:solidFill>
          <a:ln>
            <a:noFill/>
          </a:ln>
        </p:spPr>
      </p:sp>
      <p:sp>
        <p:nvSpPr>
          <p:cNvPr id="306" name="Google Shape;306;g104416603e9_2_109"/>
          <p:cNvSpPr txBox="1">
            <a:spLocks noGrp="1"/>
          </p:cNvSpPr>
          <p:nvPr>
            <p:ph type="body" idx="1"/>
          </p:nvPr>
        </p:nvSpPr>
        <p:spPr>
          <a:xfrm>
            <a:off x="685800" y="1715549"/>
            <a:ext cx="7772400" cy="151186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a:solidFill>
                  <a:srgbClr val="6C6463"/>
                </a:solidFill>
              </a:defRPr>
            </a:lvl1pPr>
            <a:lvl2pPr marL="914400" lvl="1" indent="-330200" algn="l">
              <a:lnSpc>
                <a:spcPct val="100000"/>
              </a:lnSpc>
              <a:spcBef>
                <a:spcPts val="800"/>
              </a:spcBef>
              <a:spcAft>
                <a:spcPts val="0"/>
              </a:spcAft>
              <a:buClr>
                <a:srgbClr val="6C6463"/>
              </a:buClr>
              <a:buSzPts val="1600"/>
              <a:buChar char="–"/>
              <a:defRPr>
                <a:solidFill>
                  <a:srgbClr val="6C6463"/>
                </a:solidFill>
              </a:defRPr>
            </a:lvl2pPr>
            <a:lvl3pPr marL="1371600" lvl="2" indent="-342900" algn="l">
              <a:lnSpc>
                <a:spcPct val="100000"/>
              </a:lnSpc>
              <a:spcBef>
                <a:spcPts val="8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07" name="Google Shape;307;g104416603e9_2_109"/>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g104416603e9_2_109"/>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g104416603e9_2_109"/>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10" name="Google Shape;310;g104416603e9_2_109"/>
          <p:cNvSpPr txBox="1">
            <a:spLocks noGrp="1"/>
          </p:cNvSpPr>
          <p:nvPr>
            <p:ph type="body" idx="3"/>
          </p:nvPr>
        </p:nvSpPr>
        <p:spPr>
          <a:xfrm rot="-5400000">
            <a:off x="7527668" y="4708265"/>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1" name="Google Shape;311;g104416603e9_2_109"/>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312"/>
        <p:cNvGrpSpPr/>
        <p:nvPr/>
      </p:nvGrpSpPr>
      <p:grpSpPr>
        <a:xfrm>
          <a:off x="0" y="0"/>
          <a:ext cx="0" cy="0"/>
          <a:chOff x="0" y="0"/>
          <a:chExt cx="0" cy="0"/>
        </a:xfrm>
      </p:grpSpPr>
      <p:sp>
        <p:nvSpPr>
          <p:cNvPr id="313" name="Google Shape;313;g104416603e9_2_117"/>
          <p:cNvSpPr>
            <a:spLocks noGrp="1"/>
          </p:cNvSpPr>
          <p:nvPr>
            <p:ph type="pic" idx="2"/>
          </p:nvPr>
        </p:nvSpPr>
        <p:spPr>
          <a:xfrm>
            <a:off x="4572000" y="203683"/>
            <a:ext cx="4419600" cy="6450636"/>
          </a:xfrm>
          <a:prstGeom prst="rect">
            <a:avLst/>
          </a:prstGeom>
          <a:solidFill>
            <a:srgbClr val="E7E7E5"/>
          </a:solidFill>
          <a:ln>
            <a:noFill/>
          </a:ln>
        </p:spPr>
      </p:sp>
      <p:sp>
        <p:nvSpPr>
          <p:cNvPr id="314" name="Google Shape;314;g104416603e9_2_11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g104416603e9_2_11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16" name="Google Shape;316;g104416603e9_2_117"/>
          <p:cNvSpPr txBox="1">
            <a:spLocks noGrp="1"/>
          </p:cNvSpPr>
          <p:nvPr>
            <p:ph type="body" idx="1"/>
          </p:nvPr>
        </p:nvSpPr>
        <p:spPr>
          <a:xfrm>
            <a:off x="685800" y="2219505"/>
            <a:ext cx="3657600" cy="372927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7" name="Google Shape;317;g104416603e9_2_117"/>
          <p:cNvSpPr txBox="1">
            <a:spLocks noGrp="1"/>
          </p:cNvSpPr>
          <p:nvPr>
            <p:ph type="body" idx="3"/>
          </p:nvPr>
        </p:nvSpPr>
        <p:spPr>
          <a:xfrm rot="-5400000">
            <a:off x="7527667"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18" name="Google Shape;318;g104416603e9_2_117"/>
          <p:cNvSpPr txBox="1">
            <a:spLocks noGrp="1"/>
          </p:cNvSpPr>
          <p:nvPr>
            <p:ph type="title"/>
          </p:nvPr>
        </p:nvSpPr>
        <p:spPr>
          <a:xfrm>
            <a:off x="685800" y="897749"/>
            <a:ext cx="3657600" cy="1099175"/>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319"/>
        <p:cNvGrpSpPr/>
        <p:nvPr/>
      </p:nvGrpSpPr>
      <p:grpSpPr>
        <a:xfrm>
          <a:off x="0" y="0"/>
          <a:ext cx="0" cy="0"/>
          <a:chOff x="0" y="0"/>
          <a:chExt cx="0" cy="0"/>
        </a:xfrm>
      </p:grpSpPr>
      <p:sp>
        <p:nvSpPr>
          <p:cNvPr id="320" name="Google Shape;320;g104416603e9_2_124"/>
          <p:cNvSpPr>
            <a:spLocks noGrp="1"/>
          </p:cNvSpPr>
          <p:nvPr>
            <p:ph type="pic" idx="2"/>
          </p:nvPr>
        </p:nvSpPr>
        <p:spPr>
          <a:xfrm>
            <a:off x="152400" y="203682"/>
            <a:ext cx="4419600" cy="6450634"/>
          </a:xfrm>
          <a:prstGeom prst="rect">
            <a:avLst/>
          </a:prstGeom>
          <a:solidFill>
            <a:srgbClr val="E7E7E5"/>
          </a:solidFill>
          <a:ln>
            <a:noFill/>
          </a:ln>
        </p:spPr>
      </p:sp>
      <p:sp>
        <p:nvSpPr>
          <p:cNvPr id="321" name="Google Shape;321;g104416603e9_2_124"/>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g104416603e9_2_124"/>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g104416603e9_2_124"/>
          <p:cNvSpPr txBox="1">
            <a:spLocks noGrp="1"/>
          </p:cNvSpPr>
          <p:nvPr>
            <p:ph type="body" idx="1"/>
          </p:nvPr>
        </p:nvSpPr>
        <p:spPr>
          <a:xfrm rot="-5400000">
            <a:off x="3108068"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24" name="Google Shape;324;g104416603e9_2_124"/>
          <p:cNvSpPr txBox="1">
            <a:spLocks noGrp="1"/>
          </p:cNvSpPr>
          <p:nvPr>
            <p:ph type="title"/>
          </p:nvPr>
        </p:nvSpPr>
        <p:spPr>
          <a:xfrm>
            <a:off x="4877104" y="2894859"/>
            <a:ext cx="3885896" cy="1107995"/>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BA0C2F"/>
              </a:buClr>
              <a:buSzPts val="2400"/>
              <a:buFont typeface="Gill Sans"/>
              <a:buNone/>
              <a:defRPr>
                <a:solidFill>
                  <a:srgbClr val="BA0C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325"/>
        <p:cNvGrpSpPr/>
        <p:nvPr/>
      </p:nvGrpSpPr>
      <p:grpSpPr>
        <a:xfrm>
          <a:off x="0" y="0"/>
          <a:ext cx="0" cy="0"/>
          <a:chOff x="0" y="0"/>
          <a:chExt cx="0" cy="0"/>
        </a:xfrm>
      </p:grpSpPr>
      <p:sp>
        <p:nvSpPr>
          <p:cNvPr id="326" name="Google Shape;326;g104416603e9_2_130"/>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g104416603e9_2_130"/>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104416603e9_2_130"/>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29" name="Google Shape;329;g104416603e9_2_130"/>
          <p:cNvSpPr txBox="1">
            <a:spLocks noGrp="1"/>
          </p:cNvSpPr>
          <p:nvPr>
            <p:ph type="ctrTitle"/>
          </p:nvPr>
        </p:nvSpPr>
        <p:spPr>
          <a:xfrm>
            <a:off x="685800" y="2118714"/>
            <a:ext cx="3886200" cy="1600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Gill Sans"/>
              <a:buNone/>
              <a:defRPr sz="2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g104416603e9_2_130"/>
          <p:cNvSpPr txBox="1">
            <a:spLocks noGrp="1"/>
          </p:cNvSpPr>
          <p:nvPr>
            <p:ph type="subTitle" idx="1"/>
          </p:nvPr>
        </p:nvSpPr>
        <p:spPr>
          <a:xfrm>
            <a:off x="685800" y="4146996"/>
            <a:ext cx="3429000" cy="16002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800"/>
              </a:spcBef>
              <a:spcAft>
                <a:spcPts val="0"/>
              </a:spcAft>
              <a:buClr>
                <a:srgbClr val="888888"/>
              </a:buClr>
              <a:buSzPts val="1600"/>
              <a:buNone/>
              <a:defRPr>
                <a:solidFill>
                  <a:srgbClr val="888888"/>
                </a:solidFill>
              </a:defRPr>
            </a:lvl2pPr>
            <a:lvl3pPr lvl="2" algn="ctr">
              <a:lnSpc>
                <a:spcPct val="100000"/>
              </a:lnSpc>
              <a:spcBef>
                <a:spcPts val="8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331" name="Google Shape;331;g104416603e9_2_130"/>
          <p:cNvCxnSpPr/>
          <p:nvPr/>
        </p:nvCxnSpPr>
        <p:spPr>
          <a:xfrm>
            <a:off x="746760" y="3932955"/>
            <a:ext cx="320040" cy="0"/>
          </a:xfrm>
          <a:prstGeom prst="straightConnector1">
            <a:avLst/>
          </a:prstGeom>
          <a:noFill/>
          <a:ln w="19050" cap="flat" cmpd="sng">
            <a:solidFill>
              <a:srgbClr val="FFFFFF"/>
            </a:solidFill>
            <a:prstDash val="solid"/>
            <a:round/>
            <a:headEnd type="none" w="sm" len="sm"/>
            <a:tailEnd type="none" w="sm" len="sm"/>
          </a:ln>
        </p:spPr>
      </p:cxnSp>
      <p:pic>
        <p:nvPicPr>
          <p:cNvPr id="332" name="Google Shape;332;g104416603e9_2_130"/>
          <p:cNvPicPr preferRelativeResize="0"/>
          <p:nvPr/>
        </p:nvPicPr>
        <p:blipFill rotWithShape="1">
          <a:blip r:embed="rId2">
            <a:alphaModFix/>
          </a:blip>
          <a:srcRect/>
          <a:stretch/>
        </p:blipFill>
        <p:spPr>
          <a:xfrm>
            <a:off x="684768" y="753866"/>
            <a:ext cx="1369673" cy="410902"/>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333"/>
        <p:cNvGrpSpPr/>
        <p:nvPr/>
      </p:nvGrpSpPr>
      <p:grpSpPr>
        <a:xfrm>
          <a:off x="0" y="0"/>
          <a:ext cx="0" cy="0"/>
          <a:chOff x="0" y="0"/>
          <a:chExt cx="0" cy="0"/>
        </a:xfrm>
      </p:grpSpPr>
      <p:sp>
        <p:nvSpPr>
          <p:cNvPr id="334" name="Google Shape;334;g104416603e9_2_138"/>
          <p:cNvSpPr txBox="1">
            <a:spLocks noGrp="1"/>
          </p:cNvSpPr>
          <p:nvPr>
            <p:ph type="title"/>
          </p:nvPr>
        </p:nvSpPr>
        <p:spPr>
          <a:xfrm>
            <a:off x="1143000" y="707637"/>
            <a:ext cx="5486400" cy="610653"/>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FFFFFF"/>
              </a:buClr>
              <a:buSzPts val="2400"/>
              <a:buFont typeface="Gill Sans"/>
              <a:buNone/>
              <a:defRPr sz="2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g104416603e9_2_138"/>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6" name="Google Shape;336;g104416603e9_2_138"/>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g104416603e9_2_138"/>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38" name="Google Shape;338;g104416603e9_2_138"/>
          <p:cNvPicPr preferRelativeResize="0"/>
          <p:nvPr/>
        </p:nvPicPr>
        <p:blipFill rotWithShape="1">
          <a:blip r:embed="rId2">
            <a:alphaModFix/>
          </a:blip>
          <a:srcRect/>
          <a:stretch/>
        </p:blipFill>
        <p:spPr>
          <a:xfrm>
            <a:off x="684768" y="5747197"/>
            <a:ext cx="1369673" cy="410902"/>
          </a:xfrm>
          <a:prstGeom prst="rect">
            <a:avLst/>
          </a:prstGeom>
          <a:noFill/>
          <a:ln>
            <a:noFill/>
          </a:ln>
        </p:spPr>
      </p:pic>
      <p:cxnSp>
        <p:nvCxnSpPr>
          <p:cNvPr id="339" name="Google Shape;339;g104416603e9_2_138"/>
          <p:cNvCxnSpPr/>
          <p:nvPr/>
        </p:nvCxnSpPr>
        <p:spPr>
          <a:xfrm>
            <a:off x="746760" y="90922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spTree>
      <p:nvGrpSpPr>
        <p:cNvPr id="1" name="Shape 30"/>
        <p:cNvGrpSpPr/>
        <p:nvPr/>
      </p:nvGrpSpPr>
      <p:grpSpPr>
        <a:xfrm>
          <a:off x="0" y="0"/>
          <a:ext cx="0" cy="0"/>
          <a:chOff x="0" y="0"/>
          <a:chExt cx="0" cy="0"/>
        </a:xfrm>
      </p:grpSpPr>
      <p:sp>
        <p:nvSpPr>
          <p:cNvPr id="31" name="Google Shape;31;p55"/>
          <p:cNvSpPr>
            <a:spLocks noGrp="1"/>
          </p:cNvSpPr>
          <p:nvPr>
            <p:ph type="pic" idx="2"/>
          </p:nvPr>
        </p:nvSpPr>
        <p:spPr>
          <a:xfrm>
            <a:off x="4572000" y="152400"/>
            <a:ext cx="4419600" cy="6553200"/>
          </a:xfrm>
          <a:prstGeom prst="rect">
            <a:avLst/>
          </a:prstGeom>
          <a:solidFill>
            <a:srgbClr val="FFFFFF"/>
          </a:solidFill>
          <a:ln>
            <a:noFill/>
          </a:ln>
        </p:spPr>
      </p:sp>
      <p:sp>
        <p:nvSpPr>
          <p:cNvPr id="32" name="Google Shape;32;p55"/>
          <p:cNvSpPr txBox="1">
            <a:spLocks noGrp="1"/>
          </p:cNvSpPr>
          <p:nvPr>
            <p:ph type="body" idx="1"/>
          </p:nvPr>
        </p:nvSpPr>
        <p:spPr>
          <a:xfrm>
            <a:off x="685800" y="2057401"/>
            <a:ext cx="3657600" cy="4114799"/>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chemeClr val="dk1"/>
              </a:buClr>
              <a:buSzPts val="1600"/>
              <a:buChar char="•"/>
              <a:defRPr sz="1600">
                <a:solidFill>
                  <a:schemeClr val="dk1"/>
                </a:solidFill>
                <a:latin typeface="Gill Sans"/>
                <a:ea typeface="Gill Sans"/>
                <a:cs typeface="Gill Sans"/>
                <a:sym typeface="Gill Sans"/>
              </a:defRPr>
            </a:lvl3pPr>
            <a:lvl4pPr marL="1828800" lvl="3" indent="-317500" algn="l">
              <a:lnSpc>
                <a:spcPct val="100000"/>
              </a:lnSpc>
              <a:spcBef>
                <a:spcPts val="280"/>
              </a:spcBef>
              <a:spcAft>
                <a:spcPts val="0"/>
              </a:spcAft>
              <a:buClr>
                <a:schemeClr val="dk1"/>
              </a:buClr>
              <a:buSzPts val="1400"/>
              <a:buChar char="–"/>
              <a:defRPr sz="1400">
                <a:solidFill>
                  <a:schemeClr val="dk1"/>
                </a:solidFill>
                <a:latin typeface="Gill Sans"/>
                <a:ea typeface="Gill Sans"/>
                <a:cs typeface="Gill Sans"/>
                <a:sym typeface="Gill Sans"/>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3" name="Google Shape;33;p55"/>
          <p:cNvSpPr txBox="1">
            <a:spLocks noGrp="1"/>
          </p:cNvSpPr>
          <p:nvPr>
            <p:ph type="title"/>
          </p:nvPr>
        </p:nvSpPr>
        <p:spPr>
          <a:xfrm>
            <a:off x="685800" y="843985"/>
            <a:ext cx="3657296" cy="954107"/>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5"/>
          <p:cNvSpPr txBox="1">
            <a:spLocks noGrp="1"/>
          </p:cNvSpPr>
          <p:nvPr>
            <p:ph type="body" idx="3"/>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rgbClr val="E7E7E5"/>
        </a:solidFill>
        <a:effectLst/>
      </p:bgPr>
    </p:bg>
    <p:spTree>
      <p:nvGrpSpPr>
        <p:cNvPr id="1" name="Shape 340"/>
        <p:cNvGrpSpPr/>
        <p:nvPr/>
      </p:nvGrpSpPr>
      <p:grpSpPr>
        <a:xfrm>
          <a:off x="0" y="0"/>
          <a:ext cx="0" cy="0"/>
          <a:chOff x="0" y="0"/>
          <a:chExt cx="0" cy="0"/>
        </a:xfrm>
      </p:grpSpPr>
      <p:sp>
        <p:nvSpPr>
          <p:cNvPr id="341" name="Google Shape;341;g104416603e9_2_145"/>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g104416603e9_2_145"/>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3" name="Google Shape;343;g104416603e9_2_145"/>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44" name="Google Shape;344;g104416603e9_2_145"/>
          <p:cNvSpPr txBox="1">
            <a:spLocks noGrp="1"/>
          </p:cNvSpPr>
          <p:nvPr>
            <p:ph type="title"/>
          </p:nvPr>
        </p:nvSpPr>
        <p:spPr>
          <a:xfrm>
            <a:off x="686104" y="903314"/>
            <a:ext cx="7772400" cy="61065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g104416603e9_2_145"/>
          <p:cNvSpPr txBox="1">
            <a:spLocks noGrp="1"/>
          </p:cNvSpPr>
          <p:nvPr>
            <p:ph type="body" idx="1"/>
          </p:nvPr>
        </p:nvSpPr>
        <p:spPr>
          <a:xfrm>
            <a:off x="685800" y="1715549"/>
            <a:ext cx="7772400" cy="423323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lnSpc>
                <a:spcPct val="100000"/>
              </a:lnSpc>
              <a:spcBef>
                <a:spcPts val="800"/>
              </a:spcBef>
              <a:spcAft>
                <a:spcPts val="0"/>
              </a:spcAft>
              <a:buClr>
                <a:srgbClr val="6C6463"/>
              </a:buClr>
              <a:buSzPts val="1800"/>
              <a:buChar char="–"/>
              <a:defRPr/>
            </a:lvl2pPr>
            <a:lvl3pPr marL="1371600" lvl="2" indent="-342900" algn="l">
              <a:lnSpc>
                <a:spcPct val="100000"/>
              </a:lnSpc>
              <a:spcBef>
                <a:spcPts val="8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rgbClr val="E7E7E5"/>
        </a:solidFill>
        <a:effectLst/>
      </p:bgPr>
    </p:bg>
    <p:spTree>
      <p:nvGrpSpPr>
        <p:cNvPr id="1" name="Shape 346"/>
        <p:cNvGrpSpPr/>
        <p:nvPr/>
      </p:nvGrpSpPr>
      <p:grpSpPr>
        <a:xfrm>
          <a:off x="0" y="0"/>
          <a:ext cx="0" cy="0"/>
          <a:chOff x="0" y="0"/>
          <a:chExt cx="0" cy="0"/>
        </a:xfrm>
      </p:grpSpPr>
      <p:sp>
        <p:nvSpPr>
          <p:cNvPr id="347" name="Google Shape;347;g104416603e9_2_151"/>
          <p:cNvSpPr txBox="1">
            <a:spLocks noGrp="1"/>
          </p:cNvSpPr>
          <p:nvPr>
            <p:ph type="body" idx="1"/>
          </p:nvPr>
        </p:nvSpPr>
        <p:spPr>
          <a:xfrm>
            <a:off x="686104" y="1715549"/>
            <a:ext cx="38096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48" name="Google Shape;348;g104416603e9_2_151"/>
          <p:cNvSpPr txBox="1">
            <a:spLocks noGrp="1"/>
          </p:cNvSpPr>
          <p:nvPr>
            <p:ph type="body" idx="2"/>
          </p:nvPr>
        </p:nvSpPr>
        <p:spPr>
          <a:xfrm>
            <a:off x="4648200" y="1715549"/>
            <a:ext cx="38103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49" name="Google Shape;349;g104416603e9_2_151"/>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g104416603e9_2_151"/>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g104416603e9_2_151"/>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52" name="Google Shape;352;g104416603e9_2_151"/>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rgbClr val="E7E7E5"/>
        </a:solidFill>
        <a:effectLst/>
      </p:bgPr>
    </p:bg>
    <p:spTree>
      <p:nvGrpSpPr>
        <p:cNvPr id="1" name="Shape 353"/>
        <p:cNvGrpSpPr/>
        <p:nvPr/>
      </p:nvGrpSpPr>
      <p:grpSpPr>
        <a:xfrm>
          <a:off x="0" y="0"/>
          <a:ext cx="0" cy="0"/>
          <a:chOff x="0" y="0"/>
          <a:chExt cx="0" cy="0"/>
        </a:xfrm>
      </p:grpSpPr>
      <p:sp>
        <p:nvSpPr>
          <p:cNvPr id="354" name="Google Shape;354;g104416603e9_2_158"/>
          <p:cNvSpPr txBox="1">
            <a:spLocks noGrp="1"/>
          </p:cNvSpPr>
          <p:nvPr>
            <p:ph type="body" idx="1"/>
          </p:nvPr>
        </p:nvSpPr>
        <p:spPr>
          <a:xfrm>
            <a:off x="686104" y="1715549"/>
            <a:ext cx="25142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5" name="Google Shape;355;g104416603e9_2_158"/>
          <p:cNvSpPr txBox="1">
            <a:spLocks noGrp="1"/>
          </p:cNvSpPr>
          <p:nvPr>
            <p:ph type="body" idx="2"/>
          </p:nvPr>
        </p:nvSpPr>
        <p:spPr>
          <a:xfrm>
            <a:off x="5943600"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56" name="Google Shape;356;g104416603e9_2_158"/>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g104416603e9_2_158"/>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g104416603e9_2_158"/>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g104416603e9_2_158"/>
          <p:cNvSpPr txBox="1">
            <a:spLocks noGrp="1"/>
          </p:cNvSpPr>
          <p:nvPr>
            <p:ph type="body" idx="3"/>
          </p:nvPr>
        </p:nvSpPr>
        <p:spPr>
          <a:xfrm>
            <a:off x="3314548"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0" name="Google Shape;360;g104416603e9_2_158"/>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361"/>
        <p:cNvGrpSpPr/>
        <p:nvPr/>
      </p:nvGrpSpPr>
      <p:grpSpPr>
        <a:xfrm>
          <a:off x="0" y="0"/>
          <a:ext cx="0" cy="0"/>
          <a:chOff x="0" y="0"/>
          <a:chExt cx="0" cy="0"/>
        </a:xfrm>
      </p:grpSpPr>
      <p:sp>
        <p:nvSpPr>
          <p:cNvPr id="362" name="Google Shape;362;g104416603e9_2_166"/>
          <p:cNvSpPr>
            <a:spLocks noGrp="1"/>
          </p:cNvSpPr>
          <p:nvPr>
            <p:ph type="pic" idx="2"/>
          </p:nvPr>
        </p:nvSpPr>
        <p:spPr>
          <a:xfrm>
            <a:off x="152400" y="3428999"/>
            <a:ext cx="8839200" cy="3228220"/>
          </a:xfrm>
          <a:prstGeom prst="rect">
            <a:avLst/>
          </a:prstGeom>
          <a:solidFill>
            <a:schemeClr val="lt1"/>
          </a:solidFill>
          <a:ln>
            <a:noFill/>
          </a:ln>
        </p:spPr>
      </p:sp>
      <p:sp>
        <p:nvSpPr>
          <p:cNvPr id="363" name="Google Shape;363;g104416603e9_2_166"/>
          <p:cNvSpPr txBox="1">
            <a:spLocks noGrp="1"/>
          </p:cNvSpPr>
          <p:nvPr>
            <p:ph type="body" idx="1"/>
          </p:nvPr>
        </p:nvSpPr>
        <p:spPr>
          <a:xfrm>
            <a:off x="685800" y="1715549"/>
            <a:ext cx="7772400" cy="151186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a:solidFill>
                  <a:srgbClr val="6C6463"/>
                </a:solidFill>
              </a:defRPr>
            </a:lvl1pPr>
            <a:lvl2pPr marL="914400" lvl="1" indent="-330200" algn="l">
              <a:lnSpc>
                <a:spcPct val="100000"/>
              </a:lnSpc>
              <a:spcBef>
                <a:spcPts val="800"/>
              </a:spcBef>
              <a:spcAft>
                <a:spcPts val="0"/>
              </a:spcAft>
              <a:buClr>
                <a:srgbClr val="6C6463"/>
              </a:buClr>
              <a:buSzPts val="1600"/>
              <a:buChar char="–"/>
              <a:defRPr>
                <a:solidFill>
                  <a:srgbClr val="6C6463"/>
                </a:solidFill>
              </a:defRPr>
            </a:lvl2pPr>
            <a:lvl3pPr marL="1371600" lvl="2" indent="-342900" algn="l">
              <a:lnSpc>
                <a:spcPct val="100000"/>
              </a:lnSpc>
              <a:spcBef>
                <a:spcPts val="8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4" name="Google Shape;364;g104416603e9_2_166"/>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g104416603e9_2_166"/>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104416603e9_2_166"/>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67" name="Google Shape;367;g104416603e9_2_166"/>
          <p:cNvSpPr txBox="1">
            <a:spLocks noGrp="1"/>
          </p:cNvSpPr>
          <p:nvPr>
            <p:ph type="body" idx="3"/>
          </p:nvPr>
        </p:nvSpPr>
        <p:spPr>
          <a:xfrm rot="-5400000">
            <a:off x="7527668" y="4708265"/>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8" name="Google Shape;368;g104416603e9_2_166"/>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369"/>
        <p:cNvGrpSpPr/>
        <p:nvPr/>
      </p:nvGrpSpPr>
      <p:grpSpPr>
        <a:xfrm>
          <a:off x="0" y="0"/>
          <a:ext cx="0" cy="0"/>
          <a:chOff x="0" y="0"/>
          <a:chExt cx="0" cy="0"/>
        </a:xfrm>
      </p:grpSpPr>
      <p:sp>
        <p:nvSpPr>
          <p:cNvPr id="370" name="Google Shape;370;g104416603e9_2_174"/>
          <p:cNvSpPr>
            <a:spLocks noGrp="1"/>
          </p:cNvSpPr>
          <p:nvPr>
            <p:ph type="pic" idx="2"/>
          </p:nvPr>
        </p:nvSpPr>
        <p:spPr>
          <a:xfrm>
            <a:off x="4572000" y="203683"/>
            <a:ext cx="4419600" cy="6450636"/>
          </a:xfrm>
          <a:prstGeom prst="rect">
            <a:avLst/>
          </a:prstGeom>
          <a:solidFill>
            <a:srgbClr val="FFFFFF"/>
          </a:solidFill>
          <a:ln>
            <a:noFill/>
          </a:ln>
        </p:spPr>
      </p:sp>
      <p:sp>
        <p:nvSpPr>
          <p:cNvPr id="371" name="Google Shape;371;g104416603e9_2_174"/>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g104416603e9_2_174"/>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73" name="Google Shape;373;g104416603e9_2_174"/>
          <p:cNvSpPr txBox="1">
            <a:spLocks noGrp="1"/>
          </p:cNvSpPr>
          <p:nvPr>
            <p:ph type="body" idx="1"/>
          </p:nvPr>
        </p:nvSpPr>
        <p:spPr>
          <a:xfrm>
            <a:off x="685800" y="2219505"/>
            <a:ext cx="3657600" cy="372927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4" name="Google Shape;374;g104416603e9_2_174"/>
          <p:cNvSpPr txBox="1">
            <a:spLocks noGrp="1"/>
          </p:cNvSpPr>
          <p:nvPr>
            <p:ph type="body" idx="3"/>
          </p:nvPr>
        </p:nvSpPr>
        <p:spPr>
          <a:xfrm rot="-5400000">
            <a:off x="7527667"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5" name="Google Shape;375;g104416603e9_2_174"/>
          <p:cNvSpPr txBox="1">
            <a:spLocks noGrp="1"/>
          </p:cNvSpPr>
          <p:nvPr>
            <p:ph type="title"/>
          </p:nvPr>
        </p:nvSpPr>
        <p:spPr>
          <a:xfrm>
            <a:off x="685800" y="897749"/>
            <a:ext cx="3657600" cy="1099175"/>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376"/>
        <p:cNvGrpSpPr/>
        <p:nvPr/>
      </p:nvGrpSpPr>
      <p:grpSpPr>
        <a:xfrm>
          <a:off x="0" y="0"/>
          <a:ext cx="0" cy="0"/>
          <a:chOff x="0" y="0"/>
          <a:chExt cx="0" cy="0"/>
        </a:xfrm>
      </p:grpSpPr>
      <p:sp>
        <p:nvSpPr>
          <p:cNvPr id="377" name="Google Shape;377;g104416603e9_2_181"/>
          <p:cNvSpPr>
            <a:spLocks noGrp="1"/>
          </p:cNvSpPr>
          <p:nvPr>
            <p:ph type="pic" idx="2"/>
          </p:nvPr>
        </p:nvSpPr>
        <p:spPr>
          <a:xfrm>
            <a:off x="152400" y="203682"/>
            <a:ext cx="4419600" cy="6450634"/>
          </a:xfrm>
          <a:prstGeom prst="rect">
            <a:avLst/>
          </a:prstGeom>
          <a:solidFill>
            <a:schemeClr val="lt1"/>
          </a:solidFill>
          <a:ln>
            <a:noFill/>
          </a:ln>
        </p:spPr>
      </p:sp>
      <p:sp>
        <p:nvSpPr>
          <p:cNvPr id="378" name="Google Shape;378;g104416603e9_2_181"/>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104416603e9_2_181"/>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g104416603e9_2_181"/>
          <p:cNvSpPr txBox="1">
            <a:spLocks noGrp="1"/>
          </p:cNvSpPr>
          <p:nvPr>
            <p:ph type="body" idx="1"/>
          </p:nvPr>
        </p:nvSpPr>
        <p:spPr>
          <a:xfrm rot="-5400000">
            <a:off x="3108068"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81" name="Google Shape;381;g104416603e9_2_181"/>
          <p:cNvSpPr txBox="1">
            <a:spLocks noGrp="1"/>
          </p:cNvSpPr>
          <p:nvPr>
            <p:ph type="title"/>
          </p:nvPr>
        </p:nvSpPr>
        <p:spPr>
          <a:xfrm>
            <a:off x="4877104" y="2894859"/>
            <a:ext cx="3885896" cy="1107995"/>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_Red/Gray 1 Content">
  <p:cSld name="3_Red/Gray 1 Content">
    <p:bg>
      <p:bgPr>
        <a:solidFill>
          <a:schemeClr val="lt1"/>
        </a:solidFill>
        <a:effectLst/>
      </p:bgPr>
    </p:bg>
    <p:spTree>
      <p:nvGrpSpPr>
        <p:cNvPr id="1" name="Shape 382"/>
        <p:cNvGrpSpPr/>
        <p:nvPr/>
      </p:nvGrpSpPr>
      <p:grpSpPr>
        <a:xfrm>
          <a:off x="0" y="0"/>
          <a:ext cx="0" cy="0"/>
          <a:chOff x="0" y="0"/>
          <a:chExt cx="0" cy="0"/>
        </a:xfrm>
      </p:grpSpPr>
      <p:sp>
        <p:nvSpPr>
          <p:cNvPr id="383" name="Google Shape;383;g104416603e9_2_187"/>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g104416603e9_2_187"/>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g104416603e9_2_187"/>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86" name="Google Shape;386;g104416603e9_2_187"/>
          <p:cNvSpPr txBox="1">
            <a:spLocks noGrp="1"/>
          </p:cNvSpPr>
          <p:nvPr>
            <p:ph type="title"/>
          </p:nvPr>
        </p:nvSpPr>
        <p:spPr>
          <a:xfrm>
            <a:off x="686104" y="903314"/>
            <a:ext cx="7772400" cy="61065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7" name="Google Shape;387;g104416603e9_2_187"/>
          <p:cNvSpPr txBox="1">
            <a:spLocks noGrp="1"/>
          </p:cNvSpPr>
          <p:nvPr>
            <p:ph type="body" idx="1"/>
          </p:nvPr>
        </p:nvSpPr>
        <p:spPr>
          <a:xfrm>
            <a:off x="685800" y="1715549"/>
            <a:ext cx="7772400" cy="4233230"/>
          </a:xfrm>
          <a:prstGeom prst="rect">
            <a:avLst/>
          </a:prstGeom>
          <a:noFill/>
          <a:ln>
            <a:noFill/>
          </a:ln>
        </p:spPr>
        <p:txBody>
          <a:bodyPr spcFirstLastPara="1" wrap="square" lIns="91425" tIns="45700" rIns="91425" bIns="45700" anchor="t" anchorCtr="0">
            <a:normAutofit/>
          </a:bodyPr>
          <a:lstStyle>
            <a:lvl1pPr marL="457200" marR="0" lvl="0" indent="-330200" algn="l">
              <a:lnSpc>
                <a:spcPct val="100000"/>
              </a:lnSpc>
              <a:spcBef>
                <a:spcPts val="0"/>
              </a:spcBef>
              <a:spcAft>
                <a:spcPts val="0"/>
              </a:spcAft>
              <a:buClr>
                <a:srgbClr val="6C6463"/>
              </a:buClr>
              <a:buSzPts val="1600"/>
              <a:buFont typeface="Arial"/>
              <a:buChar char="•"/>
              <a:defRPr/>
            </a:lvl1pPr>
            <a:lvl2pPr marL="914400" lvl="1" indent="-342900" algn="l">
              <a:lnSpc>
                <a:spcPct val="100000"/>
              </a:lnSpc>
              <a:spcBef>
                <a:spcPts val="800"/>
              </a:spcBef>
              <a:spcAft>
                <a:spcPts val="0"/>
              </a:spcAft>
              <a:buClr>
                <a:srgbClr val="6C6463"/>
              </a:buClr>
              <a:buSzPts val="1800"/>
              <a:buChar char="–"/>
              <a:defRPr/>
            </a:lvl2pPr>
            <a:lvl3pPr marL="1371600" lvl="2" indent="-342900" algn="l">
              <a:lnSpc>
                <a:spcPct val="100000"/>
              </a:lnSpc>
              <a:spcBef>
                <a:spcPts val="800"/>
              </a:spcBef>
              <a:spcAft>
                <a:spcPts val="0"/>
              </a:spcAft>
              <a:buClr>
                <a:srgbClr val="6C6463"/>
              </a:buClr>
              <a:buSzPts val="1800"/>
              <a:buChar char="•"/>
              <a:defRPr/>
            </a:lvl3pPr>
            <a:lvl4pPr marL="1828800" lvl="3" indent="-342900" algn="l">
              <a:lnSpc>
                <a:spcPct val="100000"/>
              </a:lnSpc>
              <a:spcBef>
                <a:spcPts val="360"/>
              </a:spcBef>
              <a:spcAft>
                <a:spcPts val="0"/>
              </a:spcAft>
              <a:buClr>
                <a:srgbClr val="6C6463"/>
              </a:buClr>
              <a:buSzPts val="1800"/>
              <a:buChar char="–"/>
              <a:defRPr/>
            </a:lvl4pPr>
            <a:lvl5pPr marL="2286000" lvl="4" indent="-342900" algn="l">
              <a:lnSpc>
                <a:spcPct val="100000"/>
              </a:lnSpc>
              <a:spcBef>
                <a:spcPts val="360"/>
              </a:spcBef>
              <a:spcAft>
                <a:spcPts val="0"/>
              </a:spcAft>
              <a:buClr>
                <a:srgbClr val="6C6463"/>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388"/>
        <p:cNvGrpSpPr/>
        <p:nvPr/>
      </p:nvGrpSpPr>
      <p:grpSpPr>
        <a:xfrm>
          <a:off x="0" y="0"/>
          <a:ext cx="0" cy="0"/>
          <a:chOff x="0" y="0"/>
          <a:chExt cx="0" cy="0"/>
        </a:xfrm>
      </p:grpSpPr>
      <p:sp>
        <p:nvSpPr>
          <p:cNvPr id="389" name="Google Shape;389;g104416603e9_2_193"/>
          <p:cNvSpPr txBox="1">
            <a:spLocks noGrp="1"/>
          </p:cNvSpPr>
          <p:nvPr>
            <p:ph type="body" idx="1"/>
          </p:nvPr>
        </p:nvSpPr>
        <p:spPr>
          <a:xfrm>
            <a:off x="686104" y="1715549"/>
            <a:ext cx="38096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0" name="Google Shape;390;g104416603e9_2_193"/>
          <p:cNvSpPr txBox="1">
            <a:spLocks noGrp="1"/>
          </p:cNvSpPr>
          <p:nvPr>
            <p:ph type="body" idx="2"/>
          </p:nvPr>
        </p:nvSpPr>
        <p:spPr>
          <a:xfrm>
            <a:off x="4648200" y="1715549"/>
            <a:ext cx="38103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1" name="Google Shape;391;g104416603e9_2_193"/>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104416603e9_2_193"/>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g104416603e9_2_193"/>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94" name="Google Shape;394;g104416603e9_2_193"/>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395"/>
        <p:cNvGrpSpPr/>
        <p:nvPr/>
      </p:nvGrpSpPr>
      <p:grpSpPr>
        <a:xfrm>
          <a:off x="0" y="0"/>
          <a:ext cx="0" cy="0"/>
          <a:chOff x="0" y="0"/>
          <a:chExt cx="0" cy="0"/>
        </a:xfrm>
      </p:grpSpPr>
      <p:sp>
        <p:nvSpPr>
          <p:cNvPr id="396" name="Google Shape;396;g104416603e9_2_200"/>
          <p:cNvSpPr txBox="1">
            <a:spLocks noGrp="1"/>
          </p:cNvSpPr>
          <p:nvPr>
            <p:ph type="body" idx="1"/>
          </p:nvPr>
        </p:nvSpPr>
        <p:spPr>
          <a:xfrm>
            <a:off x="686104" y="1715549"/>
            <a:ext cx="2514296"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7" name="Google Shape;397;g104416603e9_2_200"/>
          <p:cNvSpPr txBox="1">
            <a:spLocks noGrp="1"/>
          </p:cNvSpPr>
          <p:nvPr>
            <p:ph type="body" idx="2"/>
          </p:nvPr>
        </p:nvSpPr>
        <p:spPr>
          <a:xfrm>
            <a:off x="5943600"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8" name="Google Shape;398;g104416603e9_2_200"/>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9" name="Google Shape;399;g104416603e9_2_200"/>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a:solidFill>
                  <a:srgbClr val="6C64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g104416603e9_2_200"/>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01" name="Google Shape;401;g104416603e9_2_200"/>
          <p:cNvSpPr txBox="1">
            <a:spLocks noGrp="1"/>
          </p:cNvSpPr>
          <p:nvPr>
            <p:ph type="body" idx="3"/>
          </p:nvPr>
        </p:nvSpPr>
        <p:spPr>
          <a:xfrm>
            <a:off x="3314548" y="1715549"/>
            <a:ext cx="2514904" cy="4233230"/>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2" name="Google Shape;402;g104416603e9_2_200"/>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403"/>
        <p:cNvGrpSpPr/>
        <p:nvPr/>
      </p:nvGrpSpPr>
      <p:grpSpPr>
        <a:xfrm>
          <a:off x="0" y="0"/>
          <a:ext cx="0" cy="0"/>
          <a:chOff x="0" y="0"/>
          <a:chExt cx="0" cy="0"/>
        </a:xfrm>
      </p:grpSpPr>
      <p:sp>
        <p:nvSpPr>
          <p:cNvPr id="404" name="Google Shape;404;g104416603e9_2_208"/>
          <p:cNvSpPr>
            <a:spLocks noGrp="1"/>
          </p:cNvSpPr>
          <p:nvPr>
            <p:ph type="pic" idx="2"/>
          </p:nvPr>
        </p:nvSpPr>
        <p:spPr>
          <a:xfrm>
            <a:off x="152400" y="3428999"/>
            <a:ext cx="8839200" cy="3228220"/>
          </a:xfrm>
          <a:prstGeom prst="rect">
            <a:avLst/>
          </a:prstGeom>
          <a:solidFill>
            <a:srgbClr val="E7E7E5"/>
          </a:solidFill>
          <a:ln>
            <a:noFill/>
          </a:ln>
        </p:spPr>
      </p:sp>
      <p:sp>
        <p:nvSpPr>
          <p:cNvPr id="405" name="Google Shape;405;g104416603e9_2_208"/>
          <p:cNvSpPr txBox="1">
            <a:spLocks noGrp="1"/>
          </p:cNvSpPr>
          <p:nvPr>
            <p:ph type="body" idx="1"/>
          </p:nvPr>
        </p:nvSpPr>
        <p:spPr>
          <a:xfrm>
            <a:off x="685800" y="1715549"/>
            <a:ext cx="7772400" cy="1511868"/>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a:solidFill>
                  <a:srgbClr val="6C6463"/>
                </a:solidFill>
              </a:defRPr>
            </a:lvl1pPr>
            <a:lvl2pPr marL="914400" lvl="1" indent="-330200" algn="l">
              <a:lnSpc>
                <a:spcPct val="100000"/>
              </a:lnSpc>
              <a:spcBef>
                <a:spcPts val="800"/>
              </a:spcBef>
              <a:spcAft>
                <a:spcPts val="0"/>
              </a:spcAft>
              <a:buClr>
                <a:srgbClr val="6C6463"/>
              </a:buClr>
              <a:buSzPts val="1600"/>
              <a:buChar char="–"/>
              <a:defRPr>
                <a:solidFill>
                  <a:srgbClr val="6C6463"/>
                </a:solidFill>
              </a:defRPr>
            </a:lvl2pPr>
            <a:lvl3pPr marL="1371600" lvl="2" indent="-342900" algn="l">
              <a:lnSpc>
                <a:spcPct val="100000"/>
              </a:lnSpc>
              <a:spcBef>
                <a:spcPts val="8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6" name="Google Shape;406;g104416603e9_2_208"/>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104416603e9_2_208"/>
          <p:cNvSpPr txBox="1">
            <a:spLocks noGrp="1"/>
          </p:cNvSpPr>
          <p:nvPr>
            <p:ph type="ftr" idx="11"/>
          </p:nvPr>
        </p:nvSpPr>
        <p:spPr>
          <a:xfrm>
            <a:off x="3124200" y="6408096"/>
            <a:ext cx="2895600" cy="246221"/>
          </a:xfrm>
          <a:prstGeom prst="rect">
            <a:avLst/>
          </a:prstGeom>
          <a:noFill/>
          <a:ln>
            <a:noFill/>
          </a:ln>
        </p:spPr>
        <p:txBody>
          <a:bodyPr spcFirstLastPara="1" wrap="square" lIns="91425" tIns="45700" rIns="91425" bIns="45700" anchor="ctr" anchorCtr="0">
            <a:spAutoFit/>
          </a:bodyPr>
          <a:lstStyle>
            <a:lvl1pPr lvl="0" algn="ctr">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g104416603e9_2_208"/>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09" name="Google Shape;409;g104416603e9_2_208"/>
          <p:cNvSpPr txBox="1">
            <a:spLocks noGrp="1"/>
          </p:cNvSpPr>
          <p:nvPr>
            <p:ph type="body" idx="3"/>
          </p:nvPr>
        </p:nvSpPr>
        <p:spPr>
          <a:xfrm rot="-5400000">
            <a:off x="7527668" y="4708265"/>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0" name="Google Shape;410;g104416603e9_2_208"/>
          <p:cNvSpPr txBox="1">
            <a:spLocks noGrp="1"/>
          </p:cNvSpPr>
          <p:nvPr>
            <p:ph type="title"/>
          </p:nvPr>
        </p:nvSpPr>
        <p:spPr>
          <a:xfrm>
            <a:off x="686104" y="898413"/>
            <a:ext cx="7772400" cy="61555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Red/Gray 2 Content">
  <p:cSld name="Red/Gray 2 Content">
    <p:spTree>
      <p:nvGrpSpPr>
        <p:cNvPr id="1" name="Shape 35"/>
        <p:cNvGrpSpPr/>
        <p:nvPr/>
      </p:nvGrpSpPr>
      <p:grpSpPr>
        <a:xfrm>
          <a:off x="0" y="0"/>
          <a:ext cx="0" cy="0"/>
          <a:chOff x="0" y="0"/>
          <a:chExt cx="0" cy="0"/>
        </a:xfrm>
      </p:grpSpPr>
      <p:sp>
        <p:nvSpPr>
          <p:cNvPr id="36" name="Google Shape;36;p56"/>
          <p:cNvSpPr txBox="1">
            <a:spLocks noGrp="1"/>
          </p:cNvSpPr>
          <p:nvPr>
            <p:ph type="body" idx="1"/>
          </p:nvPr>
        </p:nvSpPr>
        <p:spPr>
          <a:xfrm>
            <a:off x="686104" y="1600200"/>
            <a:ext cx="38096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56"/>
          <p:cNvSpPr txBox="1">
            <a:spLocks noGrp="1"/>
          </p:cNvSpPr>
          <p:nvPr>
            <p:ph type="body" idx="2"/>
          </p:nvPr>
        </p:nvSpPr>
        <p:spPr>
          <a:xfrm>
            <a:off x="4648200" y="1600200"/>
            <a:ext cx="38103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6C6463"/>
              </a:buClr>
              <a:buSzPts val="1600"/>
              <a:buChar char="»"/>
              <a:defRPr sz="1600">
                <a:solidFill>
                  <a:srgbClr val="6C6463"/>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56"/>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411"/>
        <p:cNvGrpSpPr/>
        <p:nvPr/>
      </p:nvGrpSpPr>
      <p:grpSpPr>
        <a:xfrm>
          <a:off x="0" y="0"/>
          <a:ext cx="0" cy="0"/>
          <a:chOff x="0" y="0"/>
          <a:chExt cx="0" cy="0"/>
        </a:xfrm>
      </p:grpSpPr>
      <p:sp>
        <p:nvSpPr>
          <p:cNvPr id="412" name="Google Shape;412;g104416603e9_2_216"/>
          <p:cNvSpPr>
            <a:spLocks noGrp="1"/>
          </p:cNvSpPr>
          <p:nvPr>
            <p:ph type="pic" idx="2"/>
          </p:nvPr>
        </p:nvSpPr>
        <p:spPr>
          <a:xfrm>
            <a:off x="4572000" y="203683"/>
            <a:ext cx="4419600" cy="6450636"/>
          </a:xfrm>
          <a:prstGeom prst="rect">
            <a:avLst/>
          </a:prstGeom>
          <a:solidFill>
            <a:srgbClr val="E7E7E5"/>
          </a:solidFill>
          <a:ln>
            <a:noFill/>
          </a:ln>
        </p:spPr>
      </p:sp>
      <p:sp>
        <p:nvSpPr>
          <p:cNvPr id="413" name="Google Shape;413;g104416603e9_2_216"/>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g104416603e9_2_216"/>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15" name="Google Shape;415;g104416603e9_2_216"/>
          <p:cNvSpPr txBox="1">
            <a:spLocks noGrp="1"/>
          </p:cNvSpPr>
          <p:nvPr>
            <p:ph type="body" idx="1"/>
          </p:nvPr>
        </p:nvSpPr>
        <p:spPr>
          <a:xfrm>
            <a:off x="685800" y="2219505"/>
            <a:ext cx="3657600" cy="372927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0"/>
              </a:spcBef>
              <a:spcAft>
                <a:spcPts val="0"/>
              </a:spcAft>
              <a:buClr>
                <a:srgbClr val="6C6463"/>
              </a:buClr>
              <a:buSzPts val="1600"/>
              <a:buChar char="•"/>
              <a:defRPr sz="1600">
                <a:solidFill>
                  <a:srgbClr val="6C6463"/>
                </a:solidFill>
              </a:defRPr>
            </a:lvl1pPr>
            <a:lvl2pPr marL="914400" lvl="1" indent="-330200" algn="l">
              <a:lnSpc>
                <a:spcPct val="100000"/>
              </a:lnSpc>
              <a:spcBef>
                <a:spcPts val="800"/>
              </a:spcBef>
              <a:spcAft>
                <a:spcPts val="0"/>
              </a:spcAft>
              <a:buClr>
                <a:srgbClr val="6C6463"/>
              </a:buClr>
              <a:buSzPts val="1600"/>
              <a:buChar char="–"/>
              <a:defRPr sz="1600">
                <a:solidFill>
                  <a:srgbClr val="6C6463"/>
                </a:solidFill>
              </a:defRPr>
            </a:lvl2pPr>
            <a:lvl3pPr marL="1371600" lvl="2" indent="-330200" algn="l">
              <a:lnSpc>
                <a:spcPct val="100000"/>
              </a:lnSpc>
              <a:spcBef>
                <a:spcPts val="8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6" name="Google Shape;416;g104416603e9_2_216"/>
          <p:cNvSpPr txBox="1">
            <a:spLocks noGrp="1"/>
          </p:cNvSpPr>
          <p:nvPr>
            <p:ph type="body" idx="3"/>
          </p:nvPr>
        </p:nvSpPr>
        <p:spPr>
          <a:xfrm rot="-5400000">
            <a:off x="7527667"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17" name="Google Shape;417;g104416603e9_2_216"/>
          <p:cNvSpPr txBox="1">
            <a:spLocks noGrp="1"/>
          </p:cNvSpPr>
          <p:nvPr>
            <p:ph type="title"/>
          </p:nvPr>
        </p:nvSpPr>
        <p:spPr>
          <a:xfrm>
            <a:off x="685800" y="897749"/>
            <a:ext cx="3657600" cy="1099175"/>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418"/>
        <p:cNvGrpSpPr/>
        <p:nvPr/>
      </p:nvGrpSpPr>
      <p:grpSpPr>
        <a:xfrm>
          <a:off x="0" y="0"/>
          <a:ext cx="0" cy="0"/>
          <a:chOff x="0" y="0"/>
          <a:chExt cx="0" cy="0"/>
        </a:xfrm>
      </p:grpSpPr>
      <p:sp>
        <p:nvSpPr>
          <p:cNvPr id="419" name="Google Shape;419;g104416603e9_2_223"/>
          <p:cNvSpPr>
            <a:spLocks noGrp="1"/>
          </p:cNvSpPr>
          <p:nvPr>
            <p:ph type="pic" idx="2"/>
          </p:nvPr>
        </p:nvSpPr>
        <p:spPr>
          <a:xfrm>
            <a:off x="152400" y="203682"/>
            <a:ext cx="4419600" cy="6450634"/>
          </a:xfrm>
          <a:prstGeom prst="rect">
            <a:avLst/>
          </a:prstGeom>
          <a:solidFill>
            <a:srgbClr val="E7E7E5"/>
          </a:solidFill>
          <a:ln>
            <a:noFill/>
          </a:ln>
        </p:spPr>
      </p:sp>
      <p:sp>
        <p:nvSpPr>
          <p:cNvPr id="420" name="Google Shape;420;g104416603e9_2_223"/>
          <p:cNvSpPr txBox="1">
            <a:spLocks noGrp="1"/>
          </p:cNvSpPr>
          <p:nvPr>
            <p:ph type="dt" idx="10"/>
          </p:nvPr>
        </p:nvSpPr>
        <p:spPr>
          <a:xfrm>
            <a:off x="152400" y="6408096"/>
            <a:ext cx="2133600" cy="246221"/>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SzPts val="1400"/>
              <a:buNone/>
              <a:defRPr sz="6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1" name="Google Shape;421;g104416603e9_2_223"/>
          <p:cNvSpPr txBox="1">
            <a:spLocks noGrp="1"/>
          </p:cNvSpPr>
          <p:nvPr>
            <p:ph type="sldNum" idx="12"/>
          </p:nvPr>
        </p:nvSpPr>
        <p:spPr>
          <a:xfrm>
            <a:off x="6858000" y="6408096"/>
            <a:ext cx="2133600" cy="246221"/>
          </a:xfrm>
          <a:prstGeom prst="rect">
            <a:avLst/>
          </a:prstGeom>
          <a:noFill/>
          <a:ln>
            <a:noFill/>
          </a:ln>
        </p:spPr>
        <p:txBody>
          <a:bodyPr spcFirstLastPara="1" wrap="square" lIns="91425" tIns="45700" rIns="91425" bIns="45700" anchor="ctr" anchorCtr="0">
            <a:sp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22" name="Google Shape;422;g104416603e9_2_223"/>
          <p:cNvSpPr txBox="1">
            <a:spLocks noGrp="1"/>
          </p:cNvSpPr>
          <p:nvPr>
            <p:ph type="body" idx="1"/>
          </p:nvPr>
        </p:nvSpPr>
        <p:spPr>
          <a:xfrm rot="-5400000">
            <a:off x="3108068" y="1482949"/>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800"/>
              </a:spcBef>
              <a:spcAft>
                <a:spcPts val="0"/>
              </a:spcAft>
              <a:buClr>
                <a:schemeClr val="lt1"/>
              </a:buClr>
              <a:buSzPts val="1800"/>
              <a:buNone/>
              <a:defRPr sz="1800">
                <a:solidFill>
                  <a:schemeClr val="lt1"/>
                </a:solidFill>
              </a:defRPr>
            </a:lvl2pPr>
            <a:lvl3pPr marL="1371600" lvl="2" indent="-228600" algn="l">
              <a:lnSpc>
                <a:spcPct val="100000"/>
              </a:lnSpc>
              <a:spcBef>
                <a:spcPts val="8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3" name="Google Shape;423;g104416603e9_2_223"/>
          <p:cNvSpPr txBox="1">
            <a:spLocks noGrp="1"/>
          </p:cNvSpPr>
          <p:nvPr>
            <p:ph type="title"/>
          </p:nvPr>
        </p:nvSpPr>
        <p:spPr>
          <a:xfrm>
            <a:off x="4877104" y="2894859"/>
            <a:ext cx="3885896" cy="1107995"/>
          </a:xfrm>
          <a:prstGeom prst="rect">
            <a:avLst/>
          </a:prstGeom>
          <a:noFill/>
          <a:ln>
            <a:noFill/>
          </a:ln>
        </p:spPr>
        <p:txBody>
          <a:bodyPr spcFirstLastPara="1" wrap="square" lIns="91425" tIns="45700" rIns="91425" bIns="45700" anchor="ctr" anchorCtr="0">
            <a:spAutoFit/>
          </a:bodyPr>
          <a:lstStyle>
            <a:lvl1pPr lvl="0" algn="l">
              <a:lnSpc>
                <a:spcPct val="100000"/>
              </a:lnSpc>
              <a:spcBef>
                <a:spcPts val="0"/>
              </a:spcBef>
              <a:spcAft>
                <a:spcPts val="0"/>
              </a:spcAft>
              <a:buClr>
                <a:srgbClr val="0067B9"/>
              </a:buClr>
              <a:buSzPts val="2400"/>
              <a:buFont typeface="Gill Sans"/>
              <a:buNone/>
              <a:defRPr>
                <a:solidFill>
                  <a:srgbClr val="0067B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Full Red 1" type="titleOnly">
  <p:cSld name="TITLE_ONLY">
    <p:bg>
      <p:bgPr>
        <a:solidFill>
          <a:schemeClr val="lt2"/>
        </a:solidFill>
        <a:effectLst/>
      </p:bgPr>
    </p:bg>
    <p:spTree>
      <p:nvGrpSpPr>
        <p:cNvPr id="1" name="Shape 424"/>
        <p:cNvGrpSpPr/>
        <p:nvPr/>
      </p:nvGrpSpPr>
      <p:grpSpPr>
        <a:xfrm>
          <a:off x="0" y="0"/>
          <a:ext cx="0" cy="0"/>
          <a:chOff x="0" y="0"/>
          <a:chExt cx="0" cy="0"/>
        </a:xfrm>
      </p:grpSpPr>
      <p:sp>
        <p:nvSpPr>
          <p:cNvPr id="425" name="Google Shape;425;g1eea4a715de_1_1424"/>
          <p:cNvSpPr txBox="1">
            <a:spLocks noGrp="1"/>
          </p:cNvSpPr>
          <p:nvPr>
            <p:ph type="title"/>
          </p:nvPr>
        </p:nvSpPr>
        <p:spPr>
          <a:xfrm>
            <a:off x="1143000" y="827782"/>
            <a:ext cx="5486400" cy="1077300"/>
          </a:xfrm>
          <a:prstGeom prst="rect">
            <a:avLst/>
          </a:prstGeom>
          <a:noFill/>
          <a:ln>
            <a:noFill/>
          </a:ln>
        </p:spPr>
        <p:txBody>
          <a:bodyPr spcFirstLastPara="1" wrap="square" lIns="91425" tIns="45700" rIns="91425" bIns="45700" anchor="t" anchorCtr="0">
            <a:spAutoFit/>
          </a:bodyPr>
          <a:lstStyle>
            <a:lvl1pPr lvl="0" algn="l" rtl="0">
              <a:lnSpc>
                <a:spcPct val="100000"/>
              </a:lnSpc>
              <a:spcBef>
                <a:spcPts val="0"/>
              </a:spcBef>
              <a:spcAft>
                <a:spcPts val="0"/>
              </a:spcAft>
              <a:buClr>
                <a:srgbClr val="FFFFFF"/>
              </a:buClr>
              <a:buSzPts val="3200"/>
              <a:buFont typeface="Gill Sans"/>
              <a:buNone/>
              <a:defRPr sz="32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26" name="Google Shape;426;g1eea4a715de_1_1424"/>
          <p:cNvCxnSpPr/>
          <p:nvPr/>
        </p:nvCxnSpPr>
        <p:spPr>
          <a:xfrm>
            <a:off x="746760" y="990600"/>
            <a:ext cx="320100" cy="0"/>
          </a:xfrm>
          <a:prstGeom prst="straightConnector1">
            <a:avLst/>
          </a:prstGeom>
          <a:noFill/>
          <a:ln w="19050" cap="flat" cmpd="sng">
            <a:solidFill>
              <a:srgbClr val="FFFFFF"/>
            </a:solidFill>
            <a:prstDash val="solid"/>
            <a:round/>
            <a:headEnd type="none" w="sm" len="sm"/>
            <a:tailEnd type="none" w="sm" len="sm"/>
          </a:ln>
        </p:spPr>
      </p:cxnSp>
      <p:pic>
        <p:nvPicPr>
          <p:cNvPr id="427" name="Google Shape;427;g1eea4a715de_1_1424"/>
          <p:cNvPicPr preferRelativeResize="0"/>
          <p:nvPr/>
        </p:nvPicPr>
        <p:blipFill rotWithShape="1">
          <a:blip r:embed="rId2">
            <a:alphaModFix/>
          </a:blip>
          <a:srcRect/>
          <a:stretch/>
        </p:blipFill>
        <p:spPr>
          <a:xfrm>
            <a:off x="300941" y="5893964"/>
            <a:ext cx="1875099" cy="71722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Full Photo">
  <p:cSld name="Cover - Full Photo">
    <p:spTree>
      <p:nvGrpSpPr>
        <p:cNvPr id="1" name="Shape 39"/>
        <p:cNvGrpSpPr/>
        <p:nvPr/>
      </p:nvGrpSpPr>
      <p:grpSpPr>
        <a:xfrm>
          <a:off x="0" y="0"/>
          <a:ext cx="0" cy="0"/>
          <a:chOff x="0" y="0"/>
          <a:chExt cx="0" cy="0"/>
        </a:xfrm>
      </p:grpSpPr>
      <p:pic>
        <p:nvPicPr>
          <p:cNvPr id="40" name="Google Shape;40;p59"/>
          <p:cNvPicPr preferRelativeResize="0"/>
          <p:nvPr/>
        </p:nvPicPr>
        <p:blipFill rotWithShape="1">
          <a:blip r:embed="rId2">
            <a:alphaModFix/>
          </a:blip>
          <a:srcRect l="2241" b="2240"/>
          <a:stretch/>
        </p:blipFill>
        <p:spPr>
          <a:xfrm>
            <a:off x="152400" y="152399"/>
            <a:ext cx="8839200" cy="6555326"/>
          </a:xfrm>
          <a:prstGeom prst="rect">
            <a:avLst/>
          </a:prstGeom>
          <a:solidFill>
            <a:srgbClr val="CFCDC9"/>
          </a:solidFill>
          <a:ln>
            <a:noFill/>
          </a:ln>
        </p:spPr>
      </p:pic>
      <p:sp>
        <p:nvSpPr>
          <p:cNvPr id="41" name="Google Shape;41;p59"/>
          <p:cNvSpPr txBox="1">
            <a:spLocks noGrp="1"/>
          </p:cNvSpPr>
          <p:nvPr>
            <p:ph type="dt" idx="10"/>
          </p:nvPr>
        </p:nvSpPr>
        <p:spPr>
          <a:xfrm>
            <a:off x="152400" y="6520934"/>
            <a:ext cx="2133600" cy="184666"/>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2" name="Google Shape;42;p59"/>
          <p:cNvSpPr txBox="1">
            <a:spLocks noGrp="1"/>
          </p:cNvSpPr>
          <p:nvPr>
            <p:ph type="ftr" idx="11"/>
          </p:nvPr>
        </p:nvSpPr>
        <p:spPr>
          <a:xfrm>
            <a:off x="3124200" y="6520934"/>
            <a:ext cx="2895600" cy="184666"/>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3" name="Google Shape;43;p59"/>
          <p:cNvSpPr txBox="1">
            <a:spLocks noGrp="1"/>
          </p:cNvSpPr>
          <p:nvPr>
            <p:ph type="sldNum" idx="12"/>
          </p:nvPr>
        </p:nvSpPr>
        <p:spPr>
          <a:xfrm>
            <a:off x="6858000" y="6520934"/>
            <a:ext cx="2133600" cy="184666"/>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9"/>
          <p:cNvSpPr txBox="1">
            <a:spLocks noGrp="1"/>
          </p:cNvSpPr>
          <p:nvPr>
            <p:ph type="ctrTitle"/>
          </p:nvPr>
        </p:nvSpPr>
        <p:spPr>
          <a:xfrm>
            <a:off x="685800" y="2133600"/>
            <a:ext cx="5486400" cy="1600200"/>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Gill Sans"/>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9"/>
          <p:cNvSpPr txBox="1">
            <a:spLocks noGrp="1"/>
          </p:cNvSpPr>
          <p:nvPr>
            <p:ph type="subTitle" idx="1"/>
          </p:nvPr>
        </p:nvSpPr>
        <p:spPr>
          <a:xfrm>
            <a:off x="685800" y="4114800"/>
            <a:ext cx="3429000" cy="16002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1200"/>
              </a:spcBef>
              <a:spcAft>
                <a:spcPts val="0"/>
              </a:spcAft>
              <a:buClr>
                <a:srgbClr val="888888"/>
              </a:buClr>
              <a:buSzPts val="2000"/>
              <a:buNone/>
              <a:defRPr>
                <a:solidFill>
                  <a:srgbClr val="888888"/>
                </a:solidFill>
              </a:defRPr>
            </a:lvl2pPr>
            <a:lvl3pPr lvl="2" algn="ctr">
              <a:lnSpc>
                <a:spcPct val="100000"/>
              </a:lnSpc>
              <a:spcBef>
                <a:spcPts val="1200"/>
              </a:spcBef>
              <a:spcAft>
                <a:spcPts val="0"/>
              </a:spcAft>
              <a:buClr>
                <a:srgbClr val="888888"/>
              </a:buClr>
              <a:buSzPts val="1800"/>
              <a:buNone/>
              <a:defRPr>
                <a:solidFill>
                  <a:srgbClr val="888888"/>
                </a:solidFill>
              </a:defRPr>
            </a:lvl3pPr>
            <a:lvl4pPr lvl="3" algn="ctr">
              <a:lnSpc>
                <a:spcPct val="100000"/>
              </a:lnSpc>
              <a:spcBef>
                <a:spcPts val="320"/>
              </a:spcBef>
              <a:spcAft>
                <a:spcPts val="0"/>
              </a:spcAft>
              <a:buClr>
                <a:srgbClr val="888888"/>
              </a:buClr>
              <a:buSzPts val="1600"/>
              <a:buNone/>
              <a:defRPr>
                <a:solidFill>
                  <a:srgbClr val="888888"/>
                </a:solidFill>
              </a:defRPr>
            </a:lvl4pPr>
            <a:lvl5pPr lvl="4" algn="ctr">
              <a:lnSpc>
                <a:spcPct val="100000"/>
              </a:lnSpc>
              <a:spcBef>
                <a:spcPts val="280"/>
              </a:spcBef>
              <a:spcAft>
                <a:spcPts val="0"/>
              </a:spcAft>
              <a:buClr>
                <a:srgbClr val="888888"/>
              </a:buClr>
              <a:buSzPts val="14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46" name="Google Shape;46;p59"/>
          <p:cNvCxnSpPr/>
          <p:nvPr/>
        </p:nvCxnSpPr>
        <p:spPr>
          <a:xfrm>
            <a:off x="762000" y="3886200"/>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47" name="Google Shape;47;p59"/>
          <p:cNvSpPr txBox="1">
            <a:spLocks noGrp="1"/>
          </p:cNvSpPr>
          <p:nvPr>
            <p:ph type="body" idx="2"/>
          </p:nvPr>
        </p:nvSpPr>
        <p:spPr>
          <a:xfrm rot="-5400000">
            <a:off x="7527667" y="14316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chemeClr val="lt1"/>
              </a:buClr>
              <a:buSzPts val="600"/>
              <a:buNone/>
              <a:defRPr sz="600">
                <a:solidFill>
                  <a:schemeClr val="lt1"/>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48" name="Google Shape;48;p59"/>
          <p:cNvPicPr preferRelativeResize="0"/>
          <p:nvPr/>
        </p:nvPicPr>
        <p:blipFill rotWithShape="1">
          <a:blip r:embed="rId3">
            <a:alphaModFix/>
          </a:blip>
          <a:srcRect/>
          <a:stretch/>
        </p:blipFill>
        <p:spPr>
          <a:xfrm>
            <a:off x="691522" y="685800"/>
            <a:ext cx="1813366" cy="544010"/>
          </a:xfrm>
          <a:prstGeom prst="rect">
            <a:avLst/>
          </a:prstGeom>
          <a:noFill/>
          <a:ln>
            <a:noFill/>
          </a:ln>
          <a:effectLst>
            <a:outerShdw blurRad="254000" algn="tl" rotWithShape="0">
              <a:srgbClr val="000000">
                <a:alpha val="20000"/>
              </a:srgbClr>
            </a:outerShdw>
          </a:effectLst>
        </p:spPr>
      </p:pic>
      <p:sp>
        <p:nvSpPr>
          <p:cNvPr id="49" name="Google Shape;49;p59"/>
          <p:cNvSpPr/>
          <p:nvPr/>
        </p:nvSpPr>
        <p:spPr>
          <a:xfrm>
            <a:off x="5159633" y="3726360"/>
            <a:ext cx="3396734" cy="2739509"/>
          </a:xfrm>
          <a:prstGeom prst="roundRect">
            <a:avLst>
              <a:gd name="adj" fmla="val 4893"/>
            </a:avLst>
          </a:prstGeom>
          <a:solidFill>
            <a:schemeClr val="lt1">
              <a:alpha val="80000"/>
            </a:schemeClr>
          </a:solidFill>
          <a:ln w="9525" cap="flat" cmpd="sng">
            <a:solidFill>
              <a:srgbClr val="6C6463"/>
            </a:solidFill>
            <a:prstDash val="solid"/>
            <a:round/>
            <a:headEnd type="none" w="sm" len="sm"/>
            <a:tailEnd type="none" w="sm" len="sm"/>
          </a:ln>
        </p:spPr>
        <p:txBody>
          <a:bodyPr spcFirstLastPara="1" wrap="square" lIns="91425" tIns="137150" rIns="182875" bIns="137150" anchor="ctr" anchorCtr="0">
            <a:spAutoFit/>
          </a:bodyPr>
          <a:lstStyle/>
          <a:p>
            <a:pPr marL="58736" marR="0" lvl="0" indent="0" algn="l" rtl="0">
              <a:lnSpc>
                <a:spcPct val="100000"/>
              </a:lnSpc>
              <a:spcBef>
                <a:spcPts val="0"/>
              </a:spcBef>
              <a:spcAft>
                <a:spcPts val="0"/>
              </a:spcAft>
              <a:buClr>
                <a:schemeClr val="dk1"/>
              </a:buClr>
              <a:buSzPts val="1000"/>
              <a:buFont typeface="Gill Sans"/>
              <a:buNone/>
            </a:pPr>
            <a:r>
              <a:rPr lang="en-US" sz="1000" b="0" i="0" u="none" strike="noStrike" cap="none">
                <a:solidFill>
                  <a:schemeClr val="dk1"/>
                </a:solidFill>
                <a:latin typeface="Gill Sans"/>
                <a:ea typeface="Gill Sans"/>
                <a:cs typeface="Gill Sans"/>
                <a:sym typeface="Gill Sans"/>
              </a:rPr>
              <a:t>To change this cover photo: </a:t>
            </a:r>
            <a:endParaRPr sz="1400" b="0" i="0" u="none" strike="noStrike" cap="none">
              <a:solidFill>
                <a:srgbClr val="000000"/>
              </a:solidFill>
              <a:latin typeface="Arial"/>
              <a:ea typeface="Arial"/>
              <a:cs typeface="Arial"/>
              <a:sym typeface="Arial"/>
            </a:endParaRPr>
          </a:p>
          <a:p>
            <a:pPr marL="171450" marR="0" lvl="0" indent="-112713" algn="l" rtl="0">
              <a:lnSpc>
                <a:spcPct val="100000"/>
              </a:lnSpc>
              <a:spcBef>
                <a:spcPts val="600"/>
              </a:spcBef>
              <a:spcAft>
                <a:spcPts val="0"/>
              </a:spcAft>
              <a:buClr>
                <a:schemeClr val="dk1"/>
              </a:buClr>
              <a:buSzPts val="1000"/>
              <a:buFont typeface="Arial"/>
              <a:buChar char="•"/>
            </a:pPr>
            <a:r>
              <a:rPr lang="en-US" sz="1000" b="0" i="0" u="none" strike="noStrike" cap="none">
                <a:solidFill>
                  <a:schemeClr val="dk1"/>
                </a:solidFill>
                <a:latin typeface="Gill Sans"/>
                <a:ea typeface="Gill Sans"/>
                <a:cs typeface="Gill Sans"/>
                <a:sym typeface="Gill Sans"/>
              </a:rPr>
              <a:t>Click on View &gt; Slide Master.</a:t>
            </a:r>
            <a:endParaRPr sz="1400" b="0" i="0" u="none" strike="noStrike" cap="none">
              <a:solidFill>
                <a:srgbClr val="000000"/>
              </a:solidFill>
              <a:latin typeface="Arial"/>
              <a:ea typeface="Arial"/>
              <a:cs typeface="Arial"/>
              <a:sym typeface="Arial"/>
            </a:endParaRPr>
          </a:p>
          <a:p>
            <a:pPr marL="171450" marR="0" lvl="0" indent="-112713" algn="l" rtl="0">
              <a:lnSpc>
                <a:spcPct val="100000"/>
              </a:lnSpc>
              <a:spcBef>
                <a:spcPts val="600"/>
              </a:spcBef>
              <a:spcAft>
                <a:spcPts val="0"/>
              </a:spcAft>
              <a:buClr>
                <a:schemeClr val="dk1"/>
              </a:buClr>
              <a:buSzPts val="1000"/>
              <a:buFont typeface="Arial"/>
              <a:buChar char="•"/>
            </a:pPr>
            <a:r>
              <a:rPr lang="en-US" sz="1000" b="0" i="0" u="none" strike="noStrike" cap="none">
                <a:solidFill>
                  <a:schemeClr val="dk1"/>
                </a:solidFill>
                <a:latin typeface="Gill Sans"/>
                <a:ea typeface="Gill Sans"/>
                <a:cs typeface="Gill Sans"/>
                <a:sym typeface="Gill Sans"/>
              </a:rPr>
              <a:t>Right click on this photo &gt; Change Picture… &gt; Choose a Picture &gt; Insert.</a:t>
            </a:r>
            <a:endParaRPr sz="1000" b="0" i="0" u="none" strike="noStrike" cap="none">
              <a:solidFill>
                <a:schemeClr val="dk1"/>
              </a:solidFill>
              <a:latin typeface="Gill Sans"/>
              <a:ea typeface="Gill Sans"/>
              <a:cs typeface="Gill Sans"/>
              <a:sym typeface="Gill Sans"/>
            </a:endParaRPr>
          </a:p>
          <a:p>
            <a:pPr marL="171450" marR="0" lvl="0" indent="-112713" algn="l" rtl="0">
              <a:lnSpc>
                <a:spcPct val="100000"/>
              </a:lnSpc>
              <a:spcBef>
                <a:spcPts val="600"/>
              </a:spcBef>
              <a:spcAft>
                <a:spcPts val="0"/>
              </a:spcAft>
              <a:buClr>
                <a:schemeClr val="dk1"/>
              </a:buClr>
              <a:buSzPts val="1000"/>
              <a:buFont typeface="Arial"/>
              <a:buChar char="•"/>
            </a:pPr>
            <a:r>
              <a:rPr lang="en-US" sz="1000" b="0" i="0" u="none" strike="noStrike" cap="none">
                <a:solidFill>
                  <a:schemeClr val="dk1"/>
                </a:solidFill>
                <a:latin typeface="Gill Sans"/>
                <a:ea typeface="Gill Sans"/>
                <a:cs typeface="Gill Sans"/>
                <a:sym typeface="Gill Sans"/>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sz="1400" b="0" i="0" u="none" strike="noStrike" cap="none">
              <a:solidFill>
                <a:srgbClr val="000000"/>
              </a:solidFill>
              <a:latin typeface="Arial"/>
              <a:ea typeface="Arial"/>
              <a:cs typeface="Arial"/>
              <a:sym typeface="Arial"/>
            </a:endParaRPr>
          </a:p>
          <a:p>
            <a:pPr marL="171450" marR="0" lvl="0" indent="-112713" algn="l" rtl="0">
              <a:lnSpc>
                <a:spcPct val="100000"/>
              </a:lnSpc>
              <a:spcBef>
                <a:spcPts val="600"/>
              </a:spcBef>
              <a:spcAft>
                <a:spcPts val="0"/>
              </a:spcAft>
              <a:buClr>
                <a:schemeClr val="dk1"/>
              </a:buClr>
              <a:buSzPts val="1000"/>
              <a:buFont typeface="Arial"/>
              <a:buChar char="•"/>
            </a:pPr>
            <a:r>
              <a:rPr lang="en-US" sz="1000" b="0" i="0" u="none" strike="noStrike" cap="none">
                <a:solidFill>
                  <a:schemeClr val="dk1"/>
                </a:solidFill>
                <a:latin typeface="Gill Sans"/>
                <a:ea typeface="Gill Sans"/>
                <a:cs typeface="Gill Sans"/>
                <a:sym typeface="Gill Sans"/>
              </a:rPr>
              <a:t>Add photo credit to the text box at top right of page.</a:t>
            </a:r>
            <a:endParaRPr sz="1400" b="0" i="0" u="none" strike="noStrike" cap="none">
              <a:solidFill>
                <a:srgbClr val="000000"/>
              </a:solidFill>
              <a:latin typeface="Arial"/>
              <a:ea typeface="Arial"/>
              <a:cs typeface="Arial"/>
              <a:sym typeface="Arial"/>
            </a:endParaRPr>
          </a:p>
          <a:p>
            <a:pPr marL="171450" marR="0" lvl="0" indent="-112713" algn="l" rtl="0">
              <a:lnSpc>
                <a:spcPct val="100000"/>
              </a:lnSpc>
              <a:spcBef>
                <a:spcPts val="600"/>
              </a:spcBef>
              <a:spcAft>
                <a:spcPts val="0"/>
              </a:spcAft>
              <a:buClr>
                <a:schemeClr val="dk1"/>
              </a:buClr>
              <a:buSzPts val="1000"/>
              <a:buFont typeface="Arial"/>
              <a:buChar char="•"/>
            </a:pPr>
            <a:r>
              <a:rPr lang="en-US" sz="1000" b="0" i="0" u="none" strike="noStrike" cap="none">
                <a:solidFill>
                  <a:schemeClr val="dk1"/>
                </a:solidFill>
                <a:latin typeface="Gill Sans"/>
                <a:ea typeface="Gill Sans"/>
                <a:cs typeface="Gill Sans"/>
                <a:sym typeface="Gill Sans"/>
              </a:rPr>
              <a:t>Delete this instruction text box.</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d/Gray 3 Content">
  <p:cSld name="Red/Gray 3 Content">
    <p:spTree>
      <p:nvGrpSpPr>
        <p:cNvPr id="1" name="Shape 50"/>
        <p:cNvGrpSpPr/>
        <p:nvPr/>
      </p:nvGrpSpPr>
      <p:grpSpPr>
        <a:xfrm>
          <a:off x="0" y="0"/>
          <a:ext cx="0" cy="0"/>
          <a:chOff x="0" y="0"/>
          <a:chExt cx="0" cy="0"/>
        </a:xfrm>
      </p:grpSpPr>
      <p:sp>
        <p:nvSpPr>
          <p:cNvPr id="51" name="Google Shape;51;p60"/>
          <p:cNvSpPr txBox="1">
            <a:spLocks noGrp="1"/>
          </p:cNvSpPr>
          <p:nvPr>
            <p:ph type="body" idx="1"/>
          </p:nvPr>
        </p:nvSpPr>
        <p:spPr>
          <a:xfrm>
            <a:off x="686104" y="1600200"/>
            <a:ext cx="2514296"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2" name="Google Shape;52;p60"/>
          <p:cNvSpPr txBox="1">
            <a:spLocks noGrp="1"/>
          </p:cNvSpPr>
          <p:nvPr>
            <p:ph type="body" idx="2"/>
          </p:nvPr>
        </p:nvSpPr>
        <p:spPr>
          <a:xfrm>
            <a:off x="5943600"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3" name="Google Shape;53;p60"/>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0"/>
          <p:cNvSpPr txBox="1">
            <a:spLocks noGrp="1"/>
          </p:cNvSpPr>
          <p:nvPr>
            <p:ph type="body" idx="3"/>
          </p:nvPr>
        </p:nvSpPr>
        <p:spPr>
          <a:xfrm>
            <a:off x="3314548" y="1600200"/>
            <a:ext cx="2514904" cy="45720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sz="2000">
                <a:solidFill>
                  <a:schemeClr val="dk1"/>
                </a:solidFill>
                <a:latin typeface="Gill Sans"/>
                <a:ea typeface="Gill Sans"/>
                <a:cs typeface="Gill Sans"/>
                <a:sym typeface="Gill Sans"/>
              </a:defRPr>
            </a:lvl1pPr>
            <a:lvl2pPr marL="914400" lvl="1" indent="-342900" algn="l">
              <a:lnSpc>
                <a:spcPct val="100000"/>
              </a:lnSpc>
              <a:spcBef>
                <a:spcPts val="1200"/>
              </a:spcBef>
              <a:spcAft>
                <a:spcPts val="0"/>
              </a:spcAft>
              <a:buClr>
                <a:schemeClr val="dk1"/>
              </a:buClr>
              <a:buSzPts val="1800"/>
              <a:buChar char="–"/>
              <a:defRPr sz="1800">
                <a:solidFill>
                  <a:schemeClr val="dk1"/>
                </a:solidFill>
                <a:latin typeface="Gill Sans"/>
                <a:ea typeface="Gill Sans"/>
                <a:cs typeface="Gill Sans"/>
                <a:sym typeface="Gill Sans"/>
              </a:defRPr>
            </a:lvl2pPr>
            <a:lvl3pPr marL="1371600" lvl="2" indent="-330200" algn="l">
              <a:lnSpc>
                <a:spcPct val="100000"/>
              </a:lnSpc>
              <a:spcBef>
                <a:spcPts val="1200"/>
              </a:spcBef>
              <a:spcAft>
                <a:spcPts val="0"/>
              </a:spcAft>
              <a:buClr>
                <a:srgbClr val="6C6463"/>
              </a:buClr>
              <a:buSzPts val="1600"/>
              <a:buChar char="•"/>
              <a:defRPr sz="1600">
                <a:solidFill>
                  <a:srgbClr val="6C6463"/>
                </a:solidFill>
              </a:defRPr>
            </a:lvl3pPr>
            <a:lvl4pPr marL="1828800" lvl="3" indent="-317500" algn="l">
              <a:lnSpc>
                <a:spcPct val="100000"/>
              </a:lnSpc>
              <a:spcBef>
                <a:spcPts val="280"/>
              </a:spcBef>
              <a:spcAft>
                <a:spcPts val="0"/>
              </a:spcAft>
              <a:buClr>
                <a:srgbClr val="6C6463"/>
              </a:buClr>
              <a:buSzPts val="1400"/>
              <a:buChar char="–"/>
              <a:defRPr sz="1400">
                <a:solidFill>
                  <a:srgbClr val="6C6463"/>
                </a:solidFill>
              </a:defRPr>
            </a:lvl4pPr>
            <a:lvl5pPr marL="2286000" lvl="4" indent="-330200" algn="l">
              <a:lnSpc>
                <a:spcPct val="100000"/>
              </a:lnSpc>
              <a:spcBef>
                <a:spcPts val="320"/>
              </a:spcBef>
              <a:spcAft>
                <a:spcPts val="0"/>
              </a:spcAft>
              <a:buClr>
                <a:srgbClr val="FFFFFF"/>
              </a:buClr>
              <a:buSzPts val="1600"/>
              <a:buChar char="»"/>
              <a:defRPr sz="1600">
                <a:solidFill>
                  <a:srgbClr val="FFFFFF"/>
                </a:solidFill>
              </a:defRPr>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spTree>
      <p:nvGrpSpPr>
        <p:cNvPr id="1" name="Shape 55"/>
        <p:cNvGrpSpPr/>
        <p:nvPr/>
      </p:nvGrpSpPr>
      <p:grpSpPr>
        <a:xfrm>
          <a:off x="0" y="0"/>
          <a:ext cx="0" cy="0"/>
          <a:chOff x="0" y="0"/>
          <a:chExt cx="0" cy="0"/>
        </a:xfrm>
      </p:grpSpPr>
      <p:sp>
        <p:nvSpPr>
          <p:cNvPr id="56" name="Google Shape;56;p61"/>
          <p:cNvSpPr>
            <a:spLocks noGrp="1"/>
          </p:cNvSpPr>
          <p:nvPr>
            <p:ph type="pic" idx="2"/>
          </p:nvPr>
        </p:nvSpPr>
        <p:spPr>
          <a:xfrm>
            <a:off x="152400" y="3429000"/>
            <a:ext cx="8839200" cy="3276600"/>
          </a:xfrm>
          <a:prstGeom prst="rect">
            <a:avLst/>
          </a:prstGeom>
          <a:solidFill>
            <a:schemeClr val="lt1"/>
          </a:solidFill>
          <a:ln>
            <a:noFill/>
          </a:ln>
        </p:spPr>
      </p:sp>
      <p:sp>
        <p:nvSpPr>
          <p:cNvPr id="57" name="Google Shape;57;p61"/>
          <p:cNvSpPr txBox="1">
            <a:spLocks noGrp="1"/>
          </p:cNvSpPr>
          <p:nvPr>
            <p:ph type="body" idx="1"/>
          </p:nvPr>
        </p:nvSpPr>
        <p:spPr>
          <a:xfrm>
            <a:off x="685800" y="1600200"/>
            <a:ext cx="7772400" cy="1600200"/>
          </a:xfrm>
          <a:prstGeom prst="rect">
            <a:avLst/>
          </a:prstGeom>
          <a:noFill/>
          <a:ln>
            <a:noFill/>
          </a:ln>
        </p:spPr>
        <p:txBody>
          <a:bodyPr spcFirstLastPara="1" wrap="square" lIns="91425" tIns="45700" rIns="91425" bIns="45700" anchor="t" anchorCtr="0">
            <a:normAutofit/>
          </a:bodyPr>
          <a:lstStyle>
            <a:lvl1pPr marL="457200" lvl="0" indent="-355600" algn="l">
              <a:lnSpc>
                <a:spcPct val="100000"/>
              </a:lnSpc>
              <a:spcBef>
                <a:spcPts val="0"/>
              </a:spcBef>
              <a:spcAft>
                <a:spcPts val="0"/>
              </a:spcAft>
              <a:buClr>
                <a:schemeClr val="dk1"/>
              </a:buClr>
              <a:buSzPts val="2000"/>
              <a:buChar char="•"/>
              <a:defRPr>
                <a:solidFill>
                  <a:schemeClr val="dk1"/>
                </a:solidFill>
                <a:latin typeface="Gill Sans"/>
                <a:ea typeface="Gill Sans"/>
                <a:cs typeface="Gill Sans"/>
                <a:sym typeface="Gill Sans"/>
              </a:defRPr>
            </a:lvl1pPr>
            <a:lvl2pPr marL="914400" lvl="1" indent="-355600" algn="l">
              <a:lnSpc>
                <a:spcPct val="100000"/>
              </a:lnSpc>
              <a:spcBef>
                <a:spcPts val="1200"/>
              </a:spcBef>
              <a:spcAft>
                <a:spcPts val="0"/>
              </a:spcAft>
              <a:buClr>
                <a:schemeClr val="dk1"/>
              </a:buClr>
              <a:buSzPts val="2000"/>
              <a:buChar char="–"/>
              <a:defRPr>
                <a:solidFill>
                  <a:schemeClr val="dk1"/>
                </a:solidFill>
                <a:latin typeface="Gill Sans"/>
                <a:ea typeface="Gill Sans"/>
                <a:cs typeface="Gill Sans"/>
                <a:sym typeface="Gill Sans"/>
              </a:defRPr>
            </a:lvl2pPr>
            <a:lvl3pPr marL="1371600" lvl="2" indent="-342900" algn="l">
              <a:lnSpc>
                <a:spcPct val="100000"/>
              </a:lnSpc>
              <a:spcBef>
                <a:spcPts val="1200"/>
              </a:spcBef>
              <a:spcAft>
                <a:spcPts val="0"/>
              </a:spcAft>
              <a:buClr>
                <a:srgbClr val="6C6463"/>
              </a:buClr>
              <a:buSzPts val="1800"/>
              <a:buChar char="•"/>
              <a:defRPr>
                <a:solidFill>
                  <a:srgbClr val="6C6463"/>
                </a:solidFill>
              </a:defRPr>
            </a:lvl3pPr>
            <a:lvl4pPr marL="1828800" lvl="3" indent="-330200" algn="l">
              <a:lnSpc>
                <a:spcPct val="100000"/>
              </a:lnSpc>
              <a:spcBef>
                <a:spcPts val="320"/>
              </a:spcBef>
              <a:spcAft>
                <a:spcPts val="0"/>
              </a:spcAft>
              <a:buClr>
                <a:srgbClr val="6C6463"/>
              </a:buClr>
              <a:buSzPts val="1600"/>
              <a:buChar char="–"/>
              <a:defRPr>
                <a:solidFill>
                  <a:srgbClr val="6C6463"/>
                </a:solidFill>
              </a:defRPr>
            </a:lvl4pPr>
            <a:lvl5pPr marL="2286000" lvl="4" indent="-317500" algn="l">
              <a:lnSpc>
                <a:spcPct val="100000"/>
              </a:lnSpc>
              <a:spcBef>
                <a:spcPts val="280"/>
              </a:spcBef>
              <a:spcAft>
                <a:spcPts val="0"/>
              </a:spcAft>
              <a:buClr>
                <a:srgbClr val="FFFFFF"/>
              </a:buClr>
              <a:buSzPts val="1400"/>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8" name="Google Shape;58;p61"/>
          <p:cNvSpPr txBox="1">
            <a:spLocks noGrp="1"/>
          </p:cNvSpPr>
          <p:nvPr>
            <p:ph type="title"/>
          </p:nvPr>
        </p:nvSpPr>
        <p:spPr>
          <a:xfrm>
            <a:off x="686104" y="848380"/>
            <a:ext cx="7772400" cy="523220"/>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rgbClr val="651D32"/>
              </a:buClr>
              <a:buSzPts val="2800"/>
              <a:buFont typeface="Gill Sans"/>
              <a:buNone/>
              <a:defRPr>
                <a:solidFill>
                  <a:srgbClr val="651D32"/>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1"/>
          <p:cNvSpPr txBox="1">
            <a:spLocks noGrp="1"/>
          </p:cNvSpPr>
          <p:nvPr>
            <p:ph type="body" idx="3"/>
          </p:nvPr>
        </p:nvSpPr>
        <p:spPr>
          <a:xfrm rot="-5400000">
            <a:off x="7527667" y="4708266"/>
            <a:ext cx="2743200" cy="184666"/>
          </a:xfrm>
          <a:prstGeom prst="rect">
            <a:avLst/>
          </a:prstGeom>
          <a:noFill/>
          <a:ln>
            <a:noFill/>
          </a:ln>
        </p:spPr>
        <p:txBody>
          <a:bodyPr spcFirstLastPara="1" wrap="square" lIns="91425" tIns="45700" rIns="91425" bIns="45700" anchor="t" anchorCtr="0">
            <a:spAutoFit/>
          </a:bodyPr>
          <a:lstStyle>
            <a:lvl1pPr marL="457200" lvl="0" indent="-228600" algn="r">
              <a:lnSpc>
                <a:spcPct val="100000"/>
              </a:lnSpc>
              <a:spcBef>
                <a:spcPts val="0"/>
              </a:spcBef>
              <a:spcAft>
                <a:spcPts val="0"/>
              </a:spcAft>
              <a:buClr>
                <a:srgbClr val="FFFFFF"/>
              </a:buClr>
              <a:buSzPts val="600"/>
              <a:buNone/>
              <a:defRPr sz="600">
                <a:solidFill>
                  <a:srgbClr val="FFFFFF"/>
                </a:solidFill>
              </a:defRPr>
            </a:lvl1pPr>
            <a:lvl2pPr marL="914400" lvl="1" indent="-228600" algn="l">
              <a:lnSpc>
                <a:spcPct val="100000"/>
              </a:lnSpc>
              <a:spcBef>
                <a:spcPts val="1200"/>
              </a:spcBef>
              <a:spcAft>
                <a:spcPts val="0"/>
              </a:spcAft>
              <a:buClr>
                <a:schemeClr val="lt1"/>
              </a:buClr>
              <a:buSzPts val="1800"/>
              <a:buNone/>
              <a:defRPr sz="1800">
                <a:solidFill>
                  <a:schemeClr val="lt1"/>
                </a:solidFill>
              </a:defRPr>
            </a:lvl2pPr>
            <a:lvl3pPr marL="1371600" lvl="2" indent="-228600" algn="l">
              <a:lnSpc>
                <a:spcPct val="100000"/>
              </a:lnSpc>
              <a:spcBef>
                <a:spcPts val="1200"/>
              </a:spcBef>
              <a:spcAft>
                <a:spcPts val="0"/>
              </a:spcAft>
              <a:buClr>
                <a:schemeClr val="lt1"/>
              </a:buClr>
              <a:buSzPts val="1600"/>
              <a:buNone/>
              <a:defRPr sz="1600">
                <a:solidFill>
                  <a:schemeClr val="lt1"/>
                </a:solidFill>
              </a:defRPr>
            </a:lvl3pPr>
            <a:lvl4pPr marL="1828800" lvl="3" indent="-228600" algn="l">
              <a:lnSpc>
                <a:spcPct val="100000"/>
              </a:lnSpc>
              <a:spcBef>
                <a:spcPts val="280"/>
              </a:spcBef>
              <a:spcAft>
                <a:spcPts val="0"/>
              </a:spcAft>
              <a:buClr>
                <a:schemeClr val="lt1"/>
              </a:buClr>
              <a:buSzPts val="1400"/>
              <a:buNone/>
              <a:defRPr sz="1400">
                <a:solidFill>
                  <a:schemeClr val="lt1"/>
                </a:solidFill>
              </a:defRPr>
            </a:lvl4pPr>
            <a:lvl5pPr marL="2286000" lvl="4" indent="-228600" algn="l">
              <a:lnSpc>
                <a:spcPct val="100000"/>
              </a:lnSpc>
              <a:spcBef>
                <a:spcPts val="240"/>
              </a:spcBef>
              <a:spcAft>
                <a:spcPts val="0"/>
              </a:spcAft>
              <a:buClr>
                <a:schemeClr val="lt1"/>
              </a:buClr>
              <a:buSzPts val="1200"/>
              <a:buNone/>
              <a:defRPr sz="1200">
                <a:solidFill>
                  <a:schemeClr val="lt1"/>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686104" y="457200"/>
            <a:ext cx="7772400" cy="914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651D32"/>
              </a:buClr>
              <a:buSzPts val="2800"/>
              <a:buFont typeface="Gill Sans"/>
              <a:buNone/>
              <a:defRPr sz="2800" b="0" i="0" u="none" strike="noStrike" cap="none">
                <a:solidFill>
                  <a:srgbClr val="651D3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2"/>
          <p:cNvSpPr txBox="1">
            <a:spLocks noGrp="1"/>
          </p:cNvSpPr>
          <p:nvPr>
            <p:ph type="body" idx="1"/>
          </p:nvPr>
        </p:nvSpPr>
        <p:spPr>
          <a:xfrm>
            <a:off x="685800" y="1600200"/>
            <a:ext cx="7772400" cy="4114800"/>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55600" algn="l" rtl="0">
              <a:lnSpc>
                <a:spcPct val="100000"/>
              </a:lnSpc>
              <a:spcBef>
                <a:spcPts val="12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2" name="Google Shape;12;p52"/>
          <p:cNvSpPr/>
          <p:nvPr/>
        </p:nvSpPr>
        <p:spPr>
          <a:xfrm>
            <a:off x="0" y="0"/>
            <a:ext cx="9144000" cy="6858000"/>
          </a:xfrm>
          <a:prstGeom prst="frame">
            <a:avLst>
              <a:gd name="adj1" fmla="val 2222"/>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Shape 195"/>
        <p:cNvGrpSpPr/>
        <p:nvPr/>
      </p:nvGrpSpPr>
      <p:grpSpPr>
        <a:xfrm>
          <a:off x="0" y="0"/>
          <a:ext cx="0" cy="0"/>
          <a:chOff x="0" y="0"/>
          <a:chExt cx="0" cy="0"/>
        </a:xfrm>
      </p:grpSpPr>
      <p:sp>
        <p:nvSpPr>
          <p:cNvPr id="196" name="Google Shape;196;g104416603e9_2_0"/>
          <p:cNvSpPr txBox="1">
            <a:spLocks noGrp="1"/>
          </p:cNvSpPr>
          <p:nvPr>
            <p:ph type="title"/>
          </p:nvPr>
        </p:nvSpPr>
        <p:spPr>
          <a:xfrm>
            <a:off x="686104" y="903314"/>
            <a:ext cx="7772400" cy="610653"/>
          </a:xfrm>
          <a:prstGeom prst="rect">
            <a:avLst/>
          </a:prstGeom>
          <a:noFill/>
          <a:ln>
            <a:noFill/>
          </a:ln>
        </p:spPr>
        <p:txBody>
          <a:bodyPr spcFirstLastPara="1" wrap="square" lIns="91425" tIns="45700" rIns="91425" bIns="45700" anchor="b" anchorCtr="0">
            <a:spAutoFit/>
          </a:bodyPr>
          <a:lstStyle>
            <a:lvl1pPr marR="0" lvl="0" algn="l" rtl="0">
              <a:lnSpc>
                <a:spcPct val="100000"/>
              </a:lnSpc>
              <a:spcBef>
                <a:spcPts val="0"/>
              </a:spcBef>
              <a:spcAft>
                <a:spcPts val="0"/>
              </a:spcAft>
              <a:buClr>
                <a:srgbClr val="BA0C2F"/>
              </a:buClr>
              <a:buSzPts val="2400"/>
              <a:buFont typeface="Gill Sans"/>
              <a:buNone/>
              <a:defRPr sz="2400" b="0" i="0" u="none" strike="noStrike" cap="none">
                <a:solidFill>
                  <a:srgbClr val="BA0C2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g104416603e9_2_0"/>
          <p:cNvSpPr txBox="1">
            <a:spLocks noGrp="1"/>
          </p:cNvSpPr>
          <p:nvPr>
            <p:ph type="body" idx="1"/>
          </p:nvPr>
        </p:nvSpPr>
        <p:spPr>
          <a:xfrm>
            <a:off x="685800" y="1715549"/>
            <a:ext cx="7772400" cy="423323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198" name="Google Shape;198;g104416603e9_2_0"/>
          <p:cNvSpPr txBox="1">
            <a:spLocks noGrp="1"/>
          </p:cNvSpPr>
          <p:nvPr>
            <p:ph type="dt" idx="10"/>
          </p:nvPr>
        </p:nvSpPr>
        <p:spPr>
          <a:xfrm>
            <a:off x="152400" y="6433979"/>
            <a:ext cx="2133600" cy="246221"/>
          </a:xfrm>
          <a:prstGeom prst="rect">
            <a:avLst/>
          </a:prstGeom>
          <a:noFill/>
          <a:ln>
            <a:noFill/>
          </a:ln>
        </p:spPr>
        <p:txBody>
          <a:bodyPr spcFirstLastPara="1" wrap="square" lIns="91425" tIns="45700" rIns="91425" bIns="45700" anchor="ctr" anchorCtr="0">
            <a:sp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99" name="Google Shape;199;g104416603e9_2_0"/>
          <p:cNvSpPr txBox="1">
            <a:spLocks noGrp="1"/>
          </p:cNvSpPr>
          <p:nvPr>
            <p:ph type="ftr" idx="11"/>
          </p:nvPr>
        </p:nvSpPr>
        <p:spPr>
          <a:xfrm>
            <a:off x="3124200" y="6433979"/>
            <a:ext cx="2895600" cy="246221"/>
          </a:xfrm>
          <a:prstGeom prst="rect">
            <a:avLst/>
          </a:prstGeom>
          <a:noFill/>
          <a:ln>
            <a:noFill/>
          </a:ln>
        </p:spPr>
        <p:txBody>
          <a:bodyPr spcFirstLastPara="1" wrap="square" lIns="91425" tIns="45700" rIns="91425" bIns="45700" anchor="ctr" anchorCtr="0">
            <a:sp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00" name="Google Shape;200;g104416603e9_2_0"/>
          <p:cNvSpPr txBox="1">
            <a:spLocks noGrp="1"/>
          </p:cNvSpPr>
          <p:nvPr>
            <p:ph type="sldNum" idx="12"/>
          </p:nvPr>
        </p:nvSpPr>
        <p:spPr>
          <a:xfrm>
            <a:off x="6858000" y="6433979"/>
            <a:ext cx="2133600" cy="246221"/>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01" name="Google Shape;201;g104416603e9_2_0"/>
          <p:cNvSpPr/>
          <p:nvPr/>
        </p:nvSpPr>
        <p:spPr>
          <a:xfrm>
            <a:off x="0" y="0"/>
            <a:ext cx="9144000" cy="6864096"/>
          </a:xfrm>
          <a:prstGeom prst="frame">
            <a:avLst>
              <a:gd name="adj1" fmla="val 2963"/>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16.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2.xml"/><Relationship Id="rId5" Type="http://schemas.openxmlformats.org/officeDocument/2006/relationships/image" Target="../media/image9.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1eeb155abba_7_0"/>
          <p:cNvSpPr/>
          <p:nvPr/>
        </p:nvSpPr>
        <p:spPr>
          <a:xfrm>
            <a:off x="149100" y="5364825"/>
            <a:ext cx="8845800" cy="369300"/>
          </a:xfrm>
          <a:prstGeom prst="rect">
            <a:avLst/>
          </a:prstGeom>
          <a:solidFill>
            <a:srgbClr val="CFCD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1eeb155abba_7_0"/>
          <p:cNvSpPr txBox="1">
            <a:spLocks noGrp="1"/>
          </p:cNvSpPr>
          <p:nvPr>
            <p:ph type="ctrTitle"/>
          </p:nvPr>
        </p:nvSpPr>
        <p:spPr>
          <a:xfrm>
            <a:off x="304950" y="4625325"/>
            <a:ext cx="6915600" cy="1108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84375"/>
              <a:buFont typeface="Gill Sans"/>
              <a:buNone/>
            </a:pPr>
            <a:r>
              <a:rPr lang="en-US" sz="2560" b="1" dirty="0">
                <a:solidFill>
                  <a:schemeClr val="lt1"/>
                </a:solidFill>
              </a:rPr>
              <a:t>THE MARAWI RESPONSE PROJECT (MRP)</a:t>
            </a:r>
            <a:r>
              <a:rPr lang="en-US" sz="2448" b="1" dirty="0">
                <a:solidFill>
                  <a:schemeClr val="lt1"/>
                </a:solidFill>
              </a:rPr>
              <a:t> </a:t>
            </a:r>
            <a:br>
              <a:rPr lang="en-US" sz="2060" b="1" dirty="0">
                <a:solidFill>
                  <a:schemeClr val="lt1"/>
                </a:solidFill>
              </a:rPr>
            </a:br>
            <a:endParaRPr sz="726" b="1" dirty="0">
              <a:solidFill>
                <a:schemeClr val="lt1"/>
              </a:solidFill>
            </a:endParaRPr>
          </a:p>
          <a:p>
            <a:pPr marL="0" lvl="0" indent="0" algn="l" rtl="0">
              <a:lnSpc>
                <a:spcPct val="80000"/>
              </a:lnSpc>
              <a:spcBef>
                <a:spcPts val="0"/>
              </a:spcBef>
              <a:spcAft>
                <a:spcPts val="0"/>
              </a:spcAft>
              <a:buClr>
                <a:schemeClr val="lt1"/>
              </a:buClr>
              <a:buSzPct val="249229"/>
              <a:buFont typeface="Gill Sans"/>
              <a:buNone/>
            </a:pPr>
            <a:endParaRPr sz="866" b="1" dirty="0">
              <a:solidFill>
                <a:srgbClr val="8B0823"/>
              </a:solidFill>
            </a:endParaRPr>
          </a:p>
          <a:p>
            <a:pPr marL="0" lvl="0" indent="0" algn="l" rtl="0">
              <a:lnSpc>
                <a:spcPct val="80000"/>
              </a:lnSpc>
              <a:spcBef>
                <a:spcPts val="0"/>
              </a:spcBef>
              <a:spcAft>
                <a:spcPts val="0"/>
              </a:spcAft>
              <a:buClr>
                <a:schemeClr val="lt1"/>
              </a:buClr>
              <a:buSzPct val="85262"/>
              <a:buFont typeface="Gill Sans"/>
              <a:buNone/>
            </a:pPr>
            <a:r>
              <a:rPr lang="en-US" sz="2533" b="1" dirty="0">
                <a:solidFill>
                  <a:srgbClr val="8B0823"/>
                </a:solidFill>
              </a:rPr>
              <a:t>Findings, Conclusions and Recommendations</a:t>
            </a:r>
            <a:endParaRPr sz="2826" b="1" dirty="0">
              <a:solidFill>
                <a:srgbClr val="8B0823"/>
              </a:solidFill>
            </a:endParaRPr>
          </a:p>
        </p:txBody>
      </p:sp>
      <p:sp>
        <p:nvSpPr>
          <p:cNvPr id="435" name="Google Shape;435;g1eeb155abba_7_0"/>
          <p:cNvSpPr txBox="1">
            <a:spLocks noGrp="1"/>
          </p:cNvSpPr>
          <p:nvPr>
            <p:ph type="ftr" idx="11"/>
          </p:nvPr>
        </p:nvSpPr>
        <p:spPr>
          <a:xfrm>
            <a:off x="634200" y="5763125"/>
            <a:ext cx="6257100" cy="6309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900" b="0" i="0" u="none" strike="noStrike" cap="none">
                <a:solidFill>
                  <a:schemeClr val="lt1"/>
                </a:solidFill>
                <a:latin typeface="Gill Sans"/>
                <a:ea typeface="Gill Sans"/>
                <a:cs typeface="Gill Sans"/>
                <a:sym typeface="Gill Sans"/>
              </a:rPr>
              <a:t>FEBRUARY </a:t>
            </a:r>
            <a:r>
              <a:rPr lang="en-US" sz="1900">
                <a:solidFill>
                  <a:schemeClr val="lt1"/>
                </a:solidFill>
                <a:latin typeface="Gill Sans"/>
                <a:ea typeface="Gill Sans"/>
                <a:cs typeface="Gill Sans"/>
                <a:sym typeface="Gill Sans"/>
              </a:rPr>
              <a:t>22</a:t>
            </a:r>
            <a:r>
              <a:rPr lang="en-US" sz="1900" b="0" i="0" u="none" strike="noStrike" cap="none">
                <a:solidFill>
                  <a:schemeClr val="lt1"/>
                </a:solidFill>
                <a:latin typeface="Gill Sans"/>
                <a:ea typeface="Gill Sans"/>
                <a:cs typeface="Gill Sans"/>
                <a:sym typeface="Gill Sans"/>
              </a:rPr>
              <a:t>, 2023</a:t>
            </a:r>
            <a:endParaRPr sz="1900" b="0" i="0" u="none" strike="noStrike" cap="none">
              <a:solidFill>
                <a:schemeClr val="lt1"/>
              </a:solidFill>
              <a:latin typeface="Gill Sans"/>
              <a:ea typeface="Gill Sans"/>
              <a:cs typeface="Gill Sans"/>
              <a:sym typeface="Gill Sans"/>
            </a:endParaRPr>
          </a:p>
          <a:p>
            <a:pPr marL="0" lvl="0" indent="0" algn="l" rtl="0">
              <a:lnSpc>
                <a:spcPct val="115000"/>
              </a:lnSpc>
              <a:spcBef>
                <a:spcPts val="0"/>
              </a:spcBef>
              <a:spcAft>
                <a:spcPts val="0"/>
              </a:spcAft>
              <a:buClr>
                <a:schemeClr val="dk1"/>
              </a:buClr>
              <a:buSzPts val="1100"/>
              <a:buFont typeface="Arial"/>
              <a:buNone/>
            </a:pPr>
            <a:r>
              <a:rPr lang="en-US" sz="1600">
                <a:solidFill>
                  <a:schemeClr val="lt1"/>
                </a:solidFill>
                <a:latin typeface="Gill Sans"/>
                <a:ea typeface="Gill Sans"/>
                <a:cs typeface="Gill Sans"/>
                <a:sym typeface="Gill Sans"/>
              </a:rPr>
              <a:t>Panagora/CLAimDev Office, 11th floor, Ramon Magsaysay Center, Manila</a:t>
            </a:r>
            <a:endParaRPr sz="2200">
              <a:solidFill>
                <a:schemeClr val="lt1"/>
              </a:solidFill>
              <a:latin typeface="Gill Sans"/>
              <a:ea typeface="Gill Sans"/>
              <a:cs typeface="Gill Sans"/>
              <a:sym typeface="Gill Sans"/>
            </a:endParaRPr>
          </a:p>
        </p:txBody>
      </p:sp>
      <p:pic>
        <p:nvPicPr>
          <p:cNvPr id="436" name="Google Shape;436;g1eeb155abba_7_0"/>
          <p:cNvPicPr preferRelativeResize="0"/>
          <p:nvPr/>
        </p:nvPicPr>
        <p:blipFill rotWithShape="1">
          <a:blip r:embed="rId3">
            <a:alphaModFix/>
          </a:blip>
          <a:srcRect b="58664"/>
          <a:stretch/>
        </p:blipFill>
        <p:spPr>
          <a:xfrm>
            <a:off x="7092925" y="152550"/>
            <a:ext cx="1298600" cy="6543677"/>
          </a:xfrm>
          <a:prstGeom prst="rect">
            <a:avLst/>
          </a:prstGeom>
          <a:noFill/>
          <a:ln>
            <a:noFill/>
          </a:ln>
        </p:spPr>
      </p:pic>
      <p:sp>
        <p:nvSpPr>
          <p:cNvPr id="437" name="Google Shape;437;g1eeb155abba_7_0"/>
          <p:cNvSpPr txBox="1"/>
          <p:nvPr/>
        </p:nvSpPr>
        <p:spPr>
          <a:xfrm>
            <a:off x="2243425" y="415175"/>
            <a:ext cx="5077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p:txBody>
      </p:sp>
      <p:pic>
        <p:nvPicPr>
          <p:cNvPr id="438" name="Google Shape;438;g1eeb155abba_7_0"/>
          <p:cNvPicPr preferRelativeResize="0"/>
          <p:nvPr/>
        </p:nvPicPr>
        <p:blipFill>
          <a:blip r:embed="rId4">
            <a:alphaModFix/>
          </a:blip>
          <a:stretch>
            <a:fillRect/>
          </a:stretch>
        </p:blipFill>
        <p:spPr>
          <a:xfrm>
            <a:off x="702625" y="1792908"/>
            <a:ext cx="5835027" cy="29617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34" name="Google Shape;534;p6"/>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10</a:t>
            </a:fld>
            <a:endParaRPr/>
          </a:p>
        </p:txBody>
      </p:sp>
      <p:sp>
        <p:nvSpPr>
          <p:cNvPr id="535" name="Google Shape;535;p6"/>
          <p:cNvSpPr/>
          <p:nvPr/>
        </p:nvSpPr>
        <p:spPr>
          <a:xfrm>
            <a:off x="1514006" y="4958894"/>
            <a:ext cx="7062395" cy="1553477"/>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6"/>
          <p:cNvSpPr txBox="1"/>
          <p:nvPr/>
        </p:nvSpPr>
        <p:spPr>
          <a:xfrm>
            <a:off x="567599" y="4369650"/>
            <a:ext cx="7863880" cy="2000507"/>
          </a:xfrm>
          <a:prstGeom prst="rect">
            <a:avLst/>
          </a:prstGeom>
          <a:solidFill>
            <a:schemeClr val="lt1"/>
          </a:solidFill>
          <a:ln>
            <a:noFill/>
          </a:ln>
          <a:effectLst>
            <a:outerShdw blurRad="57150" dist="19050" dir="5400000" algn="bl" rotWithShape="0">
              <a:srgbClr val="000000">
                <a:alpha val="40000"/>
              </a:srgbClr>
            </a:outerShdw>
          </a:effectLst>
        </p:spPr>
        <p:txBody>
          <a:bodyPr spcFirstLastPara="1" wrap="square" lIns="91425" tIns="45700" rIns="91425" bIns="45700" anchor="t" anchorCtr="0">
            <a:spAutoFit/>
          </a:bodyPr>
          <a:lstStyle/>
          <a:p>
            <a:pPr marL="0" marR="209550" lvl="0" indent="0" algn="l" rtl="0">
              <a:lnSpc>
                <a:spcPct val="100000"/>
              </a:lnSpc>
              <a:spcBef>
                <a:spcPts val="0"/>
              </a:spcBef>
              <a:spcAft>
                <a:spcPts val="0"/>
              </a:spcAft>
              <a:buNone/>
            </a:pPr>
            <a:r>
              <a:rPr lang="en-US" sz="1600" b="0" i="0" u="none" strike="noStrike" cap="none">
                <a:solidFill>
                  <a:srgbClr val="000000"/>
                </a:solidFill>
                <a:latin typeface="Gill Sans"/>
                <a:ea typeface="Gill Sans"/>
                <a:cs typeface="Gill Sans"/>
                <a:sym typeface="Gill Sans"/>
              </a:rPr>
              <a:t>“They [MRP] did a good job. Before, only a few here knew sewing. I observed many are interested in sewing because we were taught how to do it during the training. The women would make money. And I'm happy too. </a:t>
            </a:r>
            <a:r>
              <a:rPr lang="en-US" sz="1600" b="1" i="0" u="none" strike="noStrike" cap="none">
                <a:solidFill>
                  <a:srgbClr val="000000"/>
                </a:solidFill>
                <a:latin typeface="Gill Sans"/>
                <a:ea typeface="Gill Sans"/>
                <a:cs typeface="Gill Sans"/>
                <a:sym typeface="Gill Sans"/>
              </a:rPr>
              <a:t>They bought fabrics, made bedsheets, and sold them to earn an income.</a:t>
            </a:r>
            <a:r>
              <a:rPr lang="en-US" sz="1600" b="0" i="0" u="none" strike="noStrike" cap="none">
                <a:solidFill>
                  <a:srgbClr val="000000"/>
                </a:solidFill>
                <a:latin typeface="Gill Sans"/>
                <a:ea typeface="Gill Sans"/>
                <a:cs typeface="Gill Sans"/>
                <a:sym typeface="Gill Sans"/>
              </a:rPr>
              <a:t> </a:t>
            </a:r>
            <a:r>
              <a:rPr lang="en-US" sz="1600" b="1" i="0" u="none" strike="noStrike" cap="none">
                <a:solidFill>
                  <a:srgbClr val="000000"/>
                </a:solidFill>
                <a:latin typeface="Gill Sans"/>
                <a:ea typeface="Gill Sans"/>
                <a:cs typeface="Gill Sans"/>
                <a:sym typeface="Gill Sans"/>
              </a:rPr>
              <a:t>Something has changed in them now, especially the IDPs</a:t>
            </a:r>
            <a:r>
              <a:rPr lang="en-US" sz="1600" b="0" i="0" u="none" strike="noStrike" cap="none">
                <a:solidFill>
                  <a:srgbClr val="000000"/>
                </a:solidFill>
                <a:latin typeface="Gill Sans"/>
                <a:ea typeface="Gill Sans"/>
                <a:cs typeface="Gill Sans"/>
                <a:sym typeface="Gill Sans"/>
              </a:rPr>
              <a:t>. Before they didn't seem to have anything. I'm not saying they don't have anything to eat, but now they are interested in the project and their lives have improved.” </a:t>
            </a:r>
            <a:endParaRPr/>
          </a:p>
          <a:p>
            <a:pPr marL="0" marR="209550" lvl="0" indent="0" algn="l" rtl="0">
              <a:lnSpc>
                <a:spcPct val="100000"/>
              </a:lnSpc>
              <a:spcBef>
                <a:spcPts val="0"/>
              </a:spcBef>
              <a:spcAft>
                <a:spcPts val="0"/>
              </a:spcAft>
              <a:buNone/>
            </a:pPr>
            <a:r>
              <a:rPr lang="en-US" sz="1200" b="0" i="0" u="none" strike="noStrike" cap="none">
                <a:solidFill>
                  <a:srgbClr val="7F7F7F"/>
                </a:solidFill>
                <a:latin typeface="Gill Sans"/>
                <a:ea typeface="Gill Sans"/>
                <a:cs typeface="Gill Sans"/>
                <a:sym typeface="Gill Sans"/>
              </a:rPr>
              <a:t>(KII, Barangay Captain, Ditsaan Ramain) </a:t>
            </a:r>
            <a:endParaRPr sz="1800" b="0" i="0" u="none" strike="noStrike" cap="none">
              <a:solidFill>
                <a:srgbClr val="7F7F7F"/>
              </a:solidFill>
              <a:latin typeface="Calibri"/>
              <a:ea typeface="Calibri"/>
              <a:cs typeface="Calibri"/>
              <a:sym typeface="Calibri"/>
            </a:endParaRPr>
          </a:p>
        </p:txBody>
      </p:sp>
      <p:sp>
        <p:nvSpPr>
          <p:cNvPr id="537" name="Google Shape;537;p6"/>
          <p:cNvSpPr txBox="1">
            <a:spLocks noGrp="1"/>
          </p:cNvSpPr>
          <p:nvPr>
            <p:ph type="title"/>
          </p:nvPr>
        </p:nvSpPr>
        <p:spPr>
          <a:xfrm>
            <a:off x="919951" y="825304"/>
            <a:ext cx="77154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IMPROVING THE ECONOMIC CONDITIONS</a:t>
            </a:r>
            <a:r>
              <a:rPr lang="en-US" sz="2100" b="1">
                <a:solidFill>
                  <a:srgbClr val="8B0823"/>
                </a:solidFill>
              </a:rPr>
              <a:t> </a:t>
            </a:r>
            <a:r>
              <a:rPr lang="en-US" sz="2100" b="1" cap="none">
                <a:solidFill>
                  <a:srgbClr val="8B0823"/>
                </a:solidFill>
                <a:latin typeface="Gill Sans"/>
                <a:ea typeface="Gill Sans"/>
                <a:cs typeface="Gill Sans"/>
                <a:sym typeface="Gill Sans"/>
              </a:rPr>
              <a:t>OF IDPS AND HCMS:</a:t>
            </a:r>
            <a:r>
              <a:rPr lang="en-US" sz="2100" b="1" cap="none">
                <a:solidFill>
                  <a:srgbClr val="C2113A"/>
                </a:solidFill>
                <a:latin typeface="Gill Sans"/>
                <a:ea typeface="Gill Sans"/>
                <a:cs typeface="Gill Sans"/>
                <a:sym typeface="Gill Sans"/>
              </a:rPr>
              <a:t> </a:t>
            </a:r>
            <a:r>
              <a:rPr lang="en-US" sz="2100" b="1" cap="none">
                <a:solidFill>
                  <a:schemeClr val="accent1"/>
                </a:solidFill>
                <a:latin typeface="Gill Sans"/>
                <a:ea typeface="Gill Sans"/>
                <a:cs typeface="Gill Sans"/>
                <a:sym typeface="Gill Sans"/>
              </a:rPr>
              <a:t>INCOME-RELATED OUTCOMES</a:t>
            </a:r>
            <a:endParaRPr sz="2900">
              <a:solidFill>
                <a:schemeClr val="accent1"/>
              </a:solidFill>
            </a:endParaRPr>
          </a:p>
        </p:txBody>
      </p:sp>
      <p:pic>
        <p:nvPicPr>
          <p:cNvPr id="538" name="Google Shape;538;p6"/>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539" name="Google Shape;539;p6"/>
          <p:cNvPicPr preferRelativeResize="0"/>
          <p:nvPr/>
        </p:nvPicPr>
        <p:blipFill>
          <a:blip r:embed="rId4">
            <a:alphaModFix amt="30000"/>
          </a:blip>
          <a:stretch>
            <a:fillRect/>
          </a:stretch>
        </p:blipFill>
        <p:spPr>
          <a:xfrm>
            <a:off x="252949" y="773125"/>
            <a:ext cx="685799" cy="734785"/>
          </a:xfrm>
          <a:prstGeom prst="rect">
            <a:avLst/>
          </a:prstGeom>
          <a:noFill/>
          <a:ln>
            <a:noFill/>
          </a:ln>
        </p:spPr>
      </p:pic>
      <p:graphicFrame>
        <p:nvGraphicFramePr>
          <p:cNvPr id="540" name="Google Shape;540;p6"/>
          <p:cNvGraphicFramePr/>
          <p:nvPr>
            <p:extLst>
              <p:ext uri="{D42A27DB-BD31-4B8C-83A1-F6EECF244321}">
                <p14:modId xmlns:p14="http://schemas.microsoft.com/office/powerpoint/2010/main" val="4269228228"/>
              </p:ext>
            </p:extLst>
          </p:nvPr>
        </p:nvGraphicFramePr>
        <p:xfrm>
          <a:off x="919950" y="1665338"/>
          <a:ext cx="7063625" cy="2610530"/>
        </p:xfrm>
        <a:graphic>
          <a:graphicData uri="http://schemas.openxmlformats.org/drawingml/2006/table">
            <a:tbl>
              <a:tblPr>
                <a:noFill/>
                <a:tableStyleId>{58AC197F-1C88-4B9D-BA5C-9E3CD7E78E8C}</a:tableStyleId>
              </a:tblPr>
              <a:tblGrid>
                <a:gridCol w="2546225">
                  <a:extLst>
                    <a:ext uri="{9D8B030D-6E8A-4147-A177-3AD203B41FA5}">
                      <a16:colId xmlns:a16="http://schemas.microsoft.com/office/drawing/2014/main" val="20000"/>
                    </a:ext>
                  </a:extLst>
                </a:gridCol>
                <a:gridCol w="2300925">
                  <a:extLst>
                    <a:ext uri="{9D8B030D-6E8A-4147-A177-3AD203B41FA5}">
                      <a16:colId xmlns:a16="http://schemas.microsoft.com/office/drawing/2014/main" val="20001"/>
                    </a:ext>
                  </a:extLst>
                </a:gridCol>
                <a:gridCol w="2216475">
                  <a:extLst>
                    <a:ext uri="{9D8B030D-6E8A-4147-A177-3AD203B41FA5}">
                      <a16:colId xmlns:a16="http://schemas.microsoft.com/office/drawing/2014/main" val="20002"/>
                    </a:ext>
                  </a:extLst>
                </a:gridCol>
              </a:tblGrid>
              <a:tr h="1757150">
                <a:tc>
                  <a:txBody>
                    <a:bodyPr/>
                    <a:lstStyle/>
                    <a:p>
                      <a:pPr marL="0" lvl="0" indent="0" algn="l" rtl="0">
                        <a:spcBef>
                          <a:spcPts val="0"/>
                        </a:spcBef>
                        <a:spcAft>
                          <a:spcPts val="0"/>
                        </a:spcAft>
                        <a:buNone/>
                      </a:pPr>
                      <a:endParaRPr dirty="0"/>
                    </a:p>
                  </a:txBody>
                  <a:tcPr marL="91425" marR="91425" marT="91425" marB="91425">
                    <a:lnL w="9525" cap="flat" cmpd="sng">
                      <a:solidFill>
                        <a:srgbClr val="9E9E9E">
                          <a:alpha val="0"/>
                        </a:srgbClr>
                      </a:solidFill>
                      <a:prstDash val="solid"/>
                      <a:round/>
                      <a:headEnd type="none" w="sm" len="sm"/>
                      <a:tailEnd type="none" w="sm" len="sm"/>
                    </a:lnL>
                    <a:lnT w="9525" cap="flat" cmpd="sng">
                      <a:solidFill>
                        <a:srgbClr val="9E9E9E">
                          <a:alpha val="0"/>
                        </a:srgbClr>
                      </a:solidFill>
                      <a:prstDash val="solid"/>
                      <a:round/>
                      <a:headEnd type="none" w="sm" len="sm"/>
                      <a:tailEnd type="none" w="sm" len="sm"/>
                    </a:lnT>
                    <a:solidFill>
                      <a:schemeClr val="lt1"/>
                    </a:solidFill>
                  </a:tcPr>
                </a:tc>
                <a:tc>
                  <a:txBody>
                    <a:bodyPr/>
                    <a:lstStyle/>
                    <a:p>
                      <a:pPr marL="0" lvl="0" indent="0" algn="l" rtl="0">
                        <a:spcBef>
                          <a:spcPts val="0"/>
                        </a:spcBef>
                        <a:spcAft>
                          <a:spcPts val="0"/>
                        </a:spcAft>
                        <a:buNone/>
                      </a:pPr>
                      <a:endParaRPr/>
                    </a:p>
                  </a:txBody>
                  <a:tcPr marL="91425" marR="91425" marT="91425" marB="91425">
                    <a:solidFill>
                      <a:schemeClr val="lt1"/>
                    </a:solidFill>
                  </a:tcPr>
                </a:tc>
                <a:tc>
                  <a:txBody>
                    <a:bodyPr/>
                    <a:lstStyle/>
                    <a:p>
                      <a:pPr marL="0" lvl="0" indent="0" algn="l" rtl="0">
                        <a:spcBef>
                          <a:spcPts val="0"/>
                        </a:spcBef>
                        <a:spcAft>
                          <a:spcPts val="0"/>
                        </a:spcAft>
                        <a:buNone/>
                      </a:pPr>
                      <a:endParaRPr/>
                    </a:p>
                  </a:txBody>
                  <a:tcPr marL="91425" marR="91425" marT="91425" marB="91425">
                    <a:solidFill>
                      <a:schemeClr val="lt1"/>
                    </a:solidFill>
                  </a:tcPr>
                </a:tc>
                <a:extLst>
                  <a:ext uri="{0D108BD9-81ED-4DB2-BD59-A6C34878D82A}">
                    <a16:rowId xmlns:a16="http://schemas.microsoft.com/office/drawing/2014/main" val="10000"/>
                  </a:ext>
                </a:extLst>
              </a:tr>
              <a:tr h="327300">
                <a:tc>
                  <a:txBody>
                    <a:bodyPr/>
                    <a:lstStyle/>
                    <a:p>
                      <a:pPr marL="0" lvl="0" indent="0" algn="r" rtl="0">
                        <a:spcBef>
                          <a:spcPts val="0"/>
                        </a:spcBef>
                        <a:spcAft>
                          <a:spcPts val="0"/>
                        </a:spcAft>
                        <a:buNone/>
                      </a:pPr>
                      <a:r>
                        <a:rPr lang="en-US" sz="1600" b="1">
                          <a:solidFill>
                            <a:schemeClr val="dk1"/>
                          </a:solidFill>
                          <a:latin typeface="Gill Sans"/>
                          <a:ea typeface="Gill Sans"/>
                          <a:cs typeface="Gill Sans"/>
                          <a:sym typeface="Gill Sans"/>
                        </a:rPr>
                        <a:t>INTERVENTION</a:t>
                      </a:r>
                      <a:endParaRPr/>
                    </a:p>
                  </a:txBody>
                  <a:tcPr marL="91425" marR="91425" marT="91425" marB="91425">
                    <a:solidFill>
                      <a:schemeClr val="lt1"/>
                    </a:solidFill>
                  </a:tcPr>
                </a:tc>
                <a:tc>
                  <a:txBody>
                    <a:bodyPr/>
                    <a:lstStyle/>
                    <a:p>
                      <a:pPr marL="0" lvl="0" indent="0" algn="ctr" rtl="0">
                        <a:spcBef>
                          <a:spcPts val="0"/>
                        </a:spcBef>
                        <a:spcAft>
                          <a:spcPts val="0"/>
                        </a:spcAft>
                        <a:buNone/>
                      </a:pPr>
                      <a:r>
                        <a:rPr lang="en-US"/>
                        <a:t>44.5%</a:t>
                      </a:r>
                      <a:endParaRPr/>
                    </a:p>
                  </a:txBody>
                  <a:tcPr marL="91425" marR="91425" marT="91425" marB="91425">
                    <a:solidFill>
                      <a:schemeClr val="lt1"/>
                    </a:solidFill>
                  </a:tcPr>
                </a:tc>
                <a:tc>
                  <a:txBody>
                    <a:bodyPr/>
                    <a:lstStyle/>
                    <a:p>
                      <a:pPr marL="0" lvl="0" indent="0" algn="ctr" rtl="0">
                        <a:spcBef>
                          <a:spcPts val="0"/>
                        </a:spcBef>
                        <a:spcAft>
                          <a:spcPts val="0"/>
                        </a:spcAft>
                        <a:buNone/>
                      </a:pPr>
                      <a:r>
                        <a:rPr lang="en-US"/>
                        <a:t>15.3%</a:t>
                      </a:r>
                      <a:endParaRPr/>
                    </a:p>
                  </a:txBody>
                  <a:tcPr marL="91425" marR="91425" marT="91425" marB="91425">
                    <a:solidFill>
                      <a:schemeClr val="lt1"/>
                    </a:solidFill>
                  </a:tcPr>
                </a:tc>
                <a:extLst>
                  <a:ext uri="{0D108BD9-81ED-4DB2-BD59-A6C34878D82A}">
                    <a16:rowId xmlns:a16="http://schemas.microsoft.com/office/drawing/2014/main" val="10001"/>
                  </a:ext>
                </a:extLst>
              </a:tr>
              <a:tr h="319675">
                <a:tc>
                  <a:txBody>
                    <a:bodyPr/>
                    <a:lstStyle/>
                    <a:p>
                      <a:pPr marL="0" lvl="0" indent="0" algn="r" rtl="0">
                        <a:spcBef>
                          <a:spcPts val="0"/>
                        </a:spcBef>
                        <a:spcAft>
                          <a:spcPts val="0"/>
                        </a:spcAft>
                        <a:buNone/>
                      </a:pPr>
                      <a:r>
                        <a:rPr lang="en-US" sz="1600" b="1">
                          <a:solidFill>
                            <a:schemeClr val="dk1"/>
                          </a:solidFill>
                          <a:latin typeface="Gill Sans"/>
                          <a:ea typeface="Gill Sans"/>
                          <a:cs typeface="Gill Sans"/>
                          <a:sym typeface="Gill Sans"/>
                        </a:rPr>
                        <a:t>COMPARISON</a:t>
                      </a:r>
                      <a:endParaRPr/>
                    </a:p>
                  </a:txBody>
                  <a:tcPr marL="91425" marR="91425" marT="91425" marB="91425">
                    <a:solidFill>
                      <a:schemeClr val="lt1"/>
                    </a:solidFill>
                  </a:tcPr>
                </a:tc>
                <a:tc>
                  <a:txBody>
                    <a:bodyPr/>
                    <a:lstStyle/>
                    <a:p>
                      <a:pPr marL="0" lvl="0" indent="0" algn="ctr" rtl="0">
                        <a:spcBef>
                          <a:spcPts val="0"/>
                        </a:spcBef>
                        <a:spcAft>
                          <a:spcPts val="0"/>
                        </a:spcAft>
                        <a:buNone/>
                      </a:pPr>
                      <a:r>
                        <a:rPr lang="en-US"/>
                        <a:t>38.0%</a:t>
                      </a:r>
                      <a:endParaRPr/>
                    </a:p>
                  </a:txBody>
                  <a:tcPr marL="91425" marR="91425" marT="91425" marB="91425">
                    <a:solidFill>
                      <a:schemeClr val="lt1"/>
                    </a:solidFill>
                  </a:tcPr>
                </a:tc>
                <a:tc>
                  <a:txBody>
                    <a:bodyPr/>
                    <a:lstStyle/>
                    <a:p>
                      <a:pPr marL="0" lvl="0" indent="0" algn="ctr" rtl="0">
                        <a:spcBef>
                          <a:spcPts val="0"/>
                        </a:spcBef>
                        <a:spcAft>
                          <a:spcPts val="0"/>
                        </a:spcAft>
                        <a:buNone/>
                      </a:pPr>
                      <a:r>
                        <a:rPr lang="en-US" dirty="0"/>
                        <a:t>11.3%</a:t>
                      </a:r>
                      <a:endParaRPr dirty="0"/>
                    </a:p>
                  </a:txBody>
                  <a:tcPr marL="91425" marR="91425" marT="91425" marB="91425">
                    <a:solidFill>
                      <a:schemeClr val="lt1"/>
                    </a:solidFill>
                  </a:tcPr>
                </a:tc>
                <a:extLst>
                  <a:ext uri="{0D108BD9-81ED-4DB2-BD59-A6C34878D82A}">
                    <a16:rowId xmlns:a16="http://schemas.microsoft.com/office/drawing/2014/main" val="10002"/>
                  </a:ext>
                </a:extLst>
              </a:tr>
            </a:tbl>
          </a:graphicData>
        </a:graphic>
      </p:graphicFrame>
      <p:pic>
        <p:nvPicPr>
          <p:cNvPr id="541" name="Google Shape;541;p6"/>
          <p:cNvPicPr preferRelativeResize="0"/>
          <p:nvPr/>
        </p:nvPicPr>
        <p:blipFill rotWithShape="1">
          <a:blip r:embed="rId5">
            <a:alphaModFix/>
          </a:blip>
          <a:srcRect l="26972" t="3734" r="42268" b="33609"/>
          <a:stretch/>
        </p:blipFill>
        <p:spPr>
          <a:xfrm>
            <a:off x="3731100" y="1714400"/>
            <a:ext cx="1808275" cy="1657900"/>
          </a:xfrm>
          <a:prstGeom prst="rect">
            <a:avLst/>
          </a:prstGeom>
          <a:noFill/>
          <a:ln>
            <a:noFill/>
          </a:ln>
        </p:spPr>
      </p:pic>
      <p:pic>
        <p:nvPicPr>
          <p:cNvPr id="542" name="Google Shape;542;p6"/>
          <p:cNvPicPr preferRelativeResize="0"/>
          <p:nvPr/>
        </p:nvPicPr>
        <p:blipFill rotWithShape="1">
          <a:blip r:embed="rId5">
            <a:alphaModFix/>
          </a:blip>
          <a:srcRect l="64102" t="5817" r="4039" b="28746"/>
          <a:stretch/>
        </p:blipFill>
        <p:spPr>
          <a:xfrm>
            <a:off x="6121400" y="1697362"/>
            <a:ext cx="1562274" cy="1657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g1eea4a715de_1_2167"/>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48" name="Google Shape;548;g1eea4a715de_1_2167"/>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11</a:t>
            </a:fld>
            <a:endParaRPr/>
          </a:p>
        </p:txBody>
      </p:sp>
      <p:pic>
        <p:nvPicPr>
          <p:cNvPr id="549" name="Google Shape;549;g1eea4a715de_1_2167"/>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grpSp>
        <p:nvGrpSpPr>
          <p:cNvPr id="550" name="Google Shape;550;g1eea4a715de_1_2167"/>
          <p:cNvGrpSpPr/>
          <p:nvPr/>
        </p:nvGrpSpPr>
        <p:grpSpPr>
          <a:xfrm>
            <a:off x="731150" y="1264150"/>
            <a:ext cx="7781350" cy="5020151"/>
            <a:chOff x="713350" y="1276900"/>
            <a:chExt cx="7781350" cy="5020151"/>
          </a:xfrm>
        </p:grpSpPr>
        <p:pic>
          <p:nvPicPr>
            <p:cNvPr id="551" name="Google Shape;551;g1eea4a715de_1_2167"/>
            <p:cNvPicPr preferRelativeResize="0"/>
            <p:nvPr/>
          </p:nvPicPr>
          <p:blipFill rotWithShape="1">
            <a:blip r:embed="rId4">
              <a:alphaModFix/>
            </a:blip>
            <a:srcRect l="8745" t="12765" r="8902" b="16392"/>
            <a:stretch/>
          </p:blipFill>
          <p:spPr>
            <a:xfrm>
              <a:off x="713350" y="1276900"/>
              <a:ext cx="7781350" cy="5020151"/>
            </a:xfrm>
            <a:prstGeom prst="rect">
              <a:avLst/>
            </a:prstGeom>
            <a:noFill/>
            <a:ln>
              <a:noFill/>
            </a:ln>
          </p:spPr>
        </p:pic>
        <p:sp>
          <p:nvSpPr>
            <p:cNvPr id="552" name="Google Shape;552;g1eea4a715de_1_2167"/>
            <p:cNvSpPr txBox="1"/>
            <p:nvPr/>
          </p:nvSpPr>
          <p:spPr>
            <a:xfrm>
              <a:off x="1099325" y="4985300"/>
              <a:ext cx="35643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US" sz="1500">
                  <a:solidFill>
                    <a:schemeClr val="accent3"/>
                  </a:solidFill>
                  <a:latin typeface="Gill Sans"/>
                  <a:ea typeface="Gill Sans"/>
                  <a:cs typeface="Gill Sans"/>
                  <a:sym typeface="Gill Sans"/>
                </a:rPr>
                <a:t>Donor assistance (e.g., from an aid agency, a religious institution)</a:t>
              </a:r>
              <a:endParaRPr sz="1500">
                <a:solidFill>
                  <a:schemeClr val="accent3"/>
                </a:solidFill>
                <a:latin typeface="Gill Sans"/>
                <a:ea typeface="Gill Sans"/>
                <a:cs typeface="Gill Sans"/>
                <a:sym typeface="Gill Sans"/>
              </a:endParaRPr>
            </a:p>
          </p:txBody>
        </p:sp>
      </p:grpSp>
      <p:sp>
        <p:nvSpPr>
          <p:cNvPr id="553" name="Google Shape;553;g1eea4a715de_1_2167"/>
          <p:cNvSpPr txBox="1"/>
          <p:nvPr/>
        </p:nvSpPr>
        <p:spPr>
          <a:xfrm>
            <a:off x="1584400" y="3208875"/>
            <a:ext cx="3005400" cy="600300"/>
          </a:xfrm>
          <a:prstGeom prst="rect">
            <a:avLst/>
          </a:prstGeom>
          <a:solidFill>
            <a:schemeClr val="lt1"/>
          </a:solid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None/>
            </a:pPr>
            <a:r>
              <a:rPr lang="en-US" sz="1500">
                <a:solidFill>
                  <a:schemeClr val="accent3"/>
                </a:solidFill>
                <a:latin typeface="Gill Sans"/>
                <a:ea typeface="Gill Sans"/>
                <a:cs typeface="Gill Sans"/>
                <a:sym typeface="Gill Sans"/>
              </a:rPr>
              <a:t>Paid work (including wages and </a:t>
            </a:r>
            <a:endParaRPr sz="1500">
              <a:solidFill>
                <a:schemeClr val="accent3"/>
              </a:solidFill>
              <a:latin typeface="Gill Sans"/>
              <a:ea typeface="Gill Sans"/>
              <a:cs typeface="Gill Sans"/>
              <a:sym typeface="Gill Sans"/>
            </a:endParaRPr>
          </a:p>
          <a:p>
            <a:pPr marL="0" lvl="0" indent="0" algn="r" rtl="0">
              <a:lnSpc>
                <a:spcPct val="90000"/>
              </a:lnSpc>
              <a:spcBef>
                <a:spcPts val="0"/>
              </a:spcBef>
              <a:spcAft>
                <a:spcPts val="0"/>
              </a:spcAft>
              <a:buNone/>
            </a:pPr>
            <a:r>
              <a:rPr lang="en-US" sz="1500">
                <a:solidFill>
                  <a:schemeClr val="accent3"/>
                </a:solidFill>
                <a:latin typeface="Gill Sans"/>
                <a:ea typeface="Gill Sans"/>
                <a:cs typeface="Gill Sans"/>
                <a:sym typeface="Gill Sans"/>
              </a:rPr>
              <a:t>pay for service/labor)</a:t>
            </a:r>
            <a:endParaRPr sz="1500">
              <a:solidFill>
                <a:schemeClr val="accent3"/>
              </a:solidFill>
              <a:latin typeface="Gill Sans"/>
              <a:ea typeface="Gill Sans"/>
              <a:cs typeface="Gill Sans"/>
              <a:sym typeface="Gill Sans"/>
            </a:endParaRPr>
          </a:p>
        </p:txBody>
      </p:sp>
      <p:pic>
        <p:nvPicPr>
          <p:cNvPr id="554" name="Google Shape;554;g1eea4a715de_1_2167"/>
          <p:cNvPicPr preferRelativeResize="0"/>
          <p:nvPr/>
        </p:nvPicPr>
        <p:blipFill>
          <a:blip r:embed="rId5">
            <a:alphaModFix amt="30000"/>
          </a:blip>
          <a:stretch>
            <a:fillRect/>
          </a:stretch>
        </p:blipFill>
        <p:spPr>
          <a:xfrm>
            <a:off x="257099" y="773125"/>
            <a:ext cx="685799" cy="734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g1eeb155abba_0_6"/>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60" name="Google Shape;560;g1eeb155abba_0_6"/>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12</a:t>
            </a:fld>
            <a:endParaRPr/>
          </a:p>
        </p:txBody>
      </p:sp>
      <p:sp>
        <p:nvSpPr>
          <p:cNvPr id="561" name="Google Shape;561;g1eeb155abba_0_6"/>
          <p:cNvSpPr txBox="1">
            <a:spLocks noGrp="1"/>
          </p:cNvSpPr>
          <p:nvPr>
            <p:ph type="title"/>
          </p:nvPr>
        </p:nvSpPr>
        <p:spPr>
          <a:xfrm>
            <a:off x="908175" y="671497"/>
            <a:ext cx="77237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dirty="0">
                <a:solidFill>
                  <a:srgbClr val="8B0823"/>
                </a:solidFill>
              </a:rPr>
              <a:t>IMPROVING THE ECONOMIC CONDITIONS OF IDPS AND HCMS:</a:t>
            </a:r>
            <a:r>
              <a:rPr lang="en-US" sz="2100" b="1" cap="none" dirty="0">
                <a:solidFill>
                  <a:srgbClr val="C2113A"/>
                </a:solidFill>
              </a:rPr>
              <a:t> </a:t>
            </a:r>
            <a:r>
              <a:rPr lang="en-US" sz="2100" b="1" cap="none" dirty="0">
                <a:solidFill>
                  <a:schemeClr val="accent1"/>
                </a:solidFill>
              </a:rPr>
              <a:t>EMPLOYMENT-RELATED OUTCOMES</a:t>
            </a:r>
            <a:endParaRPr sz="2900" b="1" dirty="0">
              <a:solidFill>
                <a:schemeClr val="accent1"/>
              </a:solidFill>
            </a:endParaRPr>
          </a:p>
        </p:txBody>
      </p:sp>
      <p:pic>
        <p:nvPicPr>
          <p:cNvPr id="562" name="Google Shape;562;g1eeb155abba_0_6"/>
          <p:cNvPicPr preferRelativeResize="0"/>
          <p:nvPr/>
        </p:nvPicPr>
        <p:blipFill rotWithShape="1">
          <a:blip r:embed="rId3">
            <a:alphaModFix/>
          </a:blip>
          <a:srcRect b="9189"/>
          <a:stretch/>
        </p:blipFill>
        <p:spPr>
          <a:xfrm>
            <a:off x="685800" y="1485900"/>
            <a:ext cx="7772400" cy="3336317"/>
          </a:xfrm>
          <a:prstGeom prst="rect">
            <a:avLst/>
          </a:prstGeom>
          <a:noFill/>
          <a:ln>
            <a:noFill/>
          </a:ln>
        </p:spPr>
      </p:pic>
      <p:pic>
        <p:nvPicPr>
          <p:cNvPr id="563" name="Google Shape;563;g1eeb155abba_0_6"/>
          <p:cNvPicPr preferRelativeResize="0"/>
          <p:nvPr/>
        </p:nvPicPr>
        <p:blipFill rotWithShape="1">
          <a:blip r:embed="rId4">
            <a:alphaModFix/>
          </a:blip>
          <a:srcRect l="757" r="855"/>
          <a:stretch/>
        </p:blipFill>
        <p:spPr>
          <a:xfrm>
            <a:off x="219175" y="186600"/>
            <a:ext cx="8696325" cy="448875"/>
          </a:xfrm>
          <a:prstGeom prst="rect">
            <a:avLst/>
          </a:prstGeom>
          <a:noFill/>
          <a:ln>
            <a:noFill/>
          </a:ln>
        </p:spPr>
      </p:pic>
      <p:pic>
        <p:nvPicPr>
          <p:cNvPr id="564" name="Google Shape;564;g1eeb155abba_0_6"/>
          <p:cNvPicPr preferRelativeResize="0"/>
          <p:nvPr/>
        </p:nvPicPr>
        <p:blipFill>
          <a:blip r:embed="rId5">
            <a:alphaModFix amt="30000"/>
          </a:blip>
          <a:stretch>
            <a:fillRect/>
          </a:stretch>
        </p:blipFill>
        <p:spPr>
          <a:xfrm>
            <a:off x="257099" y="773125"/>
            <a:ext cx="685799" cy="734785"/>
          </a:xfrm>
          <a:prstGeom prst="rect">
            <a:avLst/>
          </a:prstGeom>
          <a:noFill/>
          <a:ln>
            <a:noFill/>
          </a:ln>
        </p:spPr>
      </p:pic>
      <p:sp>
        <p:nvSpPr>
          <p:cNvPr id="565" name="Google Shape;565;g1eeb155abba_0_6"/>
          <p:cNvSpPr/>
          <p:nvPr/>
        </p:nvSpPr>
        <p:spPr>
          <a:xfrm>
            <a:off x="942898" y="5225450"/>
            <a:ext cx="7855227" cy="1089434"/>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eeb155abba_0_6"/>
          <p:cNvSpPr txBox="1"/>
          <p:nvPr/>
        </p:nvSpPr>
        <p:spPr>
          <a:xfrm>
            <a:off x="440876" y="4942425"/>
            <a:ext cx="8262250" cy="1228501"/>
          </a:xfrm>
          <a:prstGeom prst="rect">
            <a:avLst/>
          </a:prstGeom>
          <a:solidFill>
            <a:schemeClr val="lt1"/>
          </a:solidFill>
          <a:ln>
            <a:noFill/>
          </a:ln>
          <a:effectLst>
            <a:outerShdw blurRad="57150" dist="19050" dir="5400000" algn="bl" rotWithShape="0">
              <a:srgbClr val="000000">
                <a:alpha val="29409"/>
              </a:srgbClr>
            </a:outerShdw>
          </a:effectLst>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700" b="0" i="0" u="none" strike="noStrike" cap="none" dirty="0">
                <a:solidFill>
                  <a:srgbClr val="000000"/>
                </a:solidFill>
                <a:latin typeface="Gill Sans"/>
                <a:ea typeface="Gill Sans"/>
                <a:cs typeface="Gill Sans"/>
                <a:sym typeface="Gill Sans"/>
              </a:rPr>
              <a:t>When I evacuated in this place I had no job. I was hanging out for almost three years. </a:t>
            </a:r>
          </a:p>
          <a:p>
            <a:pPr marL="0" marR="0" lvl="0" indent="0" algn="l" rtl="0">
              <a:lnSpc>
                <a:spcPct val="107000"/>
              </a:lnSpc>
              <a:spcBef>
                <a:spcPts val="0"/>
              </a:spcBef>
              <a:spcAft>
                <a:spcPts val="0"/>
              </a:spcAft>
              <a:buNone/>
            </a:pPr>
            <a:r>
              <a:rPr lang="en-US" sz="1700" b="1" i="0" u="none" strike="noStrike" cap="none" dirty="0">
                <a:solidFill>
                  <a:srgbClr val="000000"/>
                </a:solidFill>
                <a:latin typeface="Gill Sans"/>
                <a:ea typeface="Gill Sans"/>
                <a:cs typeface="Gill Sans"/>
                <a:sym typeface="Gill Sans"/>
              </a:rPr>
              <a:t>But when the machines arrived from MRP, that’s when I got a job.</a:t>
            </a:r>
            <a:r>
              <a:rPr lang="en-US" sz="1700" b="0" i="0" u="none" strike="noStrike" cap="none" dirty="0">
                <a:solidFill>
                  <a:srgbClr val="000000"/>
                </a:solidFill>
                <a:latin typeface="Gill Sans"/>
                <a:ea typeface="Gill Sans"/>
                <a:cs typeface="Gill Sans"/>
                <a:sym typeface="Gill Sans"/>
              </a:rPr>
              <a:t> I started earning a bit small like </a:t>
            </a:r>
            <a:r>
              <a:rPr lang="en-US" sz="1700" b="0" i="0" u="none" strike="noStrike" cap="none" dirty="0" err="1">
                <a:solidFill>
                  <a:srgbClr val="000000"/>
                </a:solidFill>
                <a:latin typeface="Gill Sans"/>
                <a:ea typeface="Gill Sans"/>
                <a:cs typeface="Gill Sans"/>
                <a:sym typeface="Gill Sans"/>
              </a:rPr>
              <a:t>Php</a:t>
            </a:r>
            <a:r>
              <a:rPr lang="en-US" sz="1700" b="0" i="0" u="none" strike="noStrike" cap="none" dirty="0">
                <a:solidFill>
                  <a:srgbClr val="000000"/>
                </a:solidFill>
                <a:latin typeface="Gill Sans"/>
                <a:ea typeface="Gill Sans"/>
                <a:cs typeface="Gill Sans"/>
                <a:sym typeface="Gill Sans"/>
              </a:rPr>
              <a:t> 5,000 in every three months. But it’s a big help because I get to receive something every cycle as an extra income.</a:t>
            </a:r>
            <a:r>
              <a:rPr lang="en-US" sz="1800" dirty="0">
                <a:latin typeface="Gill Sans"/>
                <a:ea typeface="Gill Sans"/>
                <a:cs typeface="Gill Sans"/>
                <a:sym typeface="Gill Sans"/>
              </a:rPr>
              <a:t> </a:t>
            </a:r>
            <a:r>
              <a:rPr lang="en-US" sz="1400" b="0" i="0" u="none" strike="noStrike" cap="none" dirty="0">
                <a:solidFill>
                  <a:srgbClr val="7F7F7F"/>
                </a:solidFill>
                <a:latin typeface="Gill Sans"/>
                <a:ea typeface="Gill Sans"/>
                <a:cs typeface="Gill Sans"/>
                <a:sym typeface="Gill Sans"/>
              </a:rPr>
              <a:t>(FGD, Poona </a:t>
            </a:r>
            <a:r>
              <a:rPr lang="en-US" sz="1400" b="0" i="0" u="none" strike="noStrike" cap="none" dirty="0" err="1">
                <a:solidFill>
                  <a:srgbClr val="7F7F7F"/>
                </a:solidFill>
                <a:latin typeface="Gill Sans"/>
                <a:ea typeface="Gill Sans"/>
                <a:cs typeface="Gill Sans"/>
                <a:sym typeface="Gill Sans"/>
              </a:rPr>
              <a:t>Bayabao</a:t>
            </a:r>
            <a:r>
              <a:rPr lang="en-US" sz="1400" b="0" i="0" u="none" strike="noStrike" cap="none" dirty="0">
                <a:solidFill>
                  <a:srgbClr val="7F7F7F"/>
                </a:solidFill>
                <a:latin typeface="Gill Sans"/>
                <a:ea typeface="Gill Sans"/>
                <a:cs typeface="Gill Sans"/>
                <a:sym typeface="Gill Sans"/>
              </a:rPr>
              <a:t> CSG)  </a:t>
            </a:r>
            <a:endParaRPr sz="1800" b="0" i="0" u="none" strike="noStrike" cap="none" dirty="0">
              <a:solidFill>
                <a:srgbClr val="7F7F7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1eeb155abba_0_254"/>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72" name="Google Shape;572;g1eeb155abba_0_254"/>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13</a:t>
            </a:fld>
            <a:endParaRPr/>
          </a:p>
        </p:txBody>
      </p:sp>
      <p:sp>
        <p:nvSpPr>
          <p:cNvPr id="573" name="Google Shape;573;g1eeb155abba_0_254"/>
          <p:cNvSpPr/>
          <p:nvPr/>
        </p:nvSpPr>
        <p:spPr>
          <a:xfrm>
            <a:off x="602977" y="1824156"/>
            <a:ext cx="4035600" cy="4101000"/>
          </a:xfrm>
          <a:prstGeom prst="round2DiagRect">
            <a:avLst>
              <a:gd name="adj1" fmla="val 6917"/>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g1eeb155abba_0_254"/>
          <p:cNvSpPr txBox="1">
            <a:spLocks noGrp="1"/>
          </p:cNvSpPr>
          <p:nvPr>
            <p:ph type="title"/>
          </p:nvPr>
        </p:nvSpPr>
        <p:spPr>
          <a:xfrm>
            <a:off x="983975" y="799175"/>
            <a:ext cx="79932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STRENGTHENING THE SOCIAL COHESION </a:t>
            </a:r>
            <a:endParaRPr sz="2100" b="1" cap="none">
              <a:solidFill>
                <a:srgbClr val="8B0823"/>
              </a:solidFill>
              <a:latin typeface="Gill Sans"/>
              <a:ea typeface="Gill Sans"/>
              <a:cs typeface="Gill Sans"/>
              <a:sym typeface="Gill Sans"/>
            </a:endParaRPr>
          </a:p>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OF IDPS AND HCMS:</a:t>
            </a:r>
            <a:r>
              <a:rPr lang="en-US" sz="2100" b="1" cap="none">
                <a:solidFill>
                  <a:srgbClr val="C2113A"/>
                </a:solidFill>
                <a:latin typeface="Gill Sans"/>
                <a:ea typeface="Gill Sans"/>
                <a:cs typeface="Gill Sans"/>
                <a:sym typeface="Gill Sans"/>
              </a:rPr>
              <a:t> </a:t>
            </a:r>
            <a:r>
              <a:rPr lang="en-US" sz="2100" b="1" cap="none">
                <a:solidFill>
                  <a:schemeClr val="accent1"/>
                </a:solidFill>
                <a:latin typeface="Gill Sans"/>
                <a:ea typeface="Gill Sans"/>
                <a:cs typeface="Gill Sans"/>
                <a:sym typeface="Gill Sans"/>
              </a:rPr>
              <a:t>POLARIZATION</a:t>
            </a:r>
            <a:endParaRPr sz="2100">
              <a:solidFill>
                <a:schemeClr val="accent1"/>
              </a:solidFill>
            </a:endParaRPr>
          </a:p>
        </p:txBody>
      </p:sp>
      <p:pic>
        <p:nvPicPr>
          <p:cNvPr id="575" name="Google Shape;575;g1eeb155abba_0_254"/>
          <p:cNvPicPr preferRelativeResize="0"/>
          <p:nvPr/>
        </p:nvPicPr>
        <p:blipFill rotWithShape="1">
          <a:blip r:embed="rId3">
            <a:alphaModFix/>
          </a:blip>
          <a:srcRect/>
          <a:stretch/>
        </p:blipFill>
        <p:spPr>
          <a:xfrm>
            <a:off x="602977" y="1997615"/>
            <a:ext cx="4170971" cy="3754063"/>
          </a:xfrm>
          <a:prstGeom prst="rect">
            <a:avLst/>
          </a:prstGeom>
          <a:noFill/>
          <a:ln>
            <a:noFill/>
          </a:ln>
        </p:spPr>
      </p:pic>
      <p:sp>
        <p:nvSpPr>
          <p:cNvPr id="576" name="Google Shape;576;g1eeb155abba_0_254"/>
          <p:cNvSpPr txBox="1"/>
          <p:nvPr/>
        </p:nvSpPr>
        <p:spPr>
          <a:xfrm>
            <a:off x="4759249" y="1750100"/>
            <a:ext cx="3950100" cy="17856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chemeClr val="dk1"/>
              </a:buClr>
              <a:buSzPts val="2400"/>
              <a:buFont typeface="Arial"/>
              <a:buNone/>
            </a:pPr>
            <a:r>
              <a:rPr lang="en-US" sz="2200" b="0" i="0" u="none" strike="noStrike" cap="none">
                <a:solidFill>
                  <a:schemeClr val="dk1"/>
                </a:solidFill>
                <a:latin typeface="Gill Sans"/>
                <a:ea typeface="Gill Sans"/>
                <a:cs typeface="Gill Sans"/>
                <a:sym typeface="Gill Sans"/>
              </a:rPr>
              <a:t>MRP beneficiaries’ perception of the existence of polarization in their community has significantly decreased at the endline (p=0.020).</a:t>
            </a:r>
            <a:endParaRPr sz="2200" b="0" i="0" u="none" strike="noStrike" cap="none">
              <a:solidFill>
                <a:schemeClr val="dk1"/>
              </a:solidFill>
              <a:latin typeface="Arial"/>
              <a:ea typeface="Arial"/>
              <a:cs typeface="Arial"/>
              <a:sym typeface="Arial"/>
            </a:endParaRPr>
          </a:p>
        </p:txBody>
      </p:sp>
      <p:pic>
        <p:nvPicPr>
          <p:cNvPr id="577" name="Google Shape;577;g1eeb155abba_0_254"/>
          <p:cNvPicPr preferRelativeResize="0"/>
          <p:nvPr/>
        </p:nvPicPr>
        <p:blipFill rotWithShape="1">
          <a:blip r:embed="rId4">
            <a:alphaModFix/>
          </a:blip>
          <a:srcRect l="757" r="855"/>
          <a:stretch/>
        </p:blipFill>
        <p:spPr>
          <a:xfrm>
            <a:off x="219175" y="186600"/>
            <a:ext cx="8696325" cy="448875"/>
          </a:xfrm>
          <a:prstGeom prst="rect">
            <a:avLst/>
          </a:prstGeom>
          <a:noFill/>
          <a:ln>
            <a:noFill/>
          </a:ln>
        </p:spPr>
      </p:pic>
      <p:pic>
        <p:nvPicPr>
          <p:cNvPr id="578" name="Google Shape;578;g1eeb155abba_0_254"/>
          <p:cNvPicPr preferRelativeResize="0"/>
          <p:nvPr/>
        </p:nvPicPr>
        <p:blipFill>
          <a:blip r:embed="rId5">
            <a:alphaModFix amt="30000"/>
          </a:blip>
          <a:stretch>
            <a:fillRect/>
          </a:stretch>
        </p:blipFill>
        <p:spPr>
          <a:xfrm>
            <a:off x="257099" y="773125"/>
            <a:ext cx="685799" cy="734785"/>
          </a:xfrm>
          <a:prstGeom prst="rect">
            <a:avLst/>
          </a:prstGeom>
          <a:noFill/>
          <a:ln>
            <a:noFill/>
          </a:ln>
        </p:spPr>
      </p:pic>
      <p:sp>
        <p:nvSpPr>
          <p:cNvPr id="579" name="Google Shape;579;g1eeb155abba_0_254"/>
          <p:cNvSpPr/>
          <p:nvPr/>
        </p:nvSpPr>
        <p:spPr>
          <a:xfrm>
            <a:off x="5436748" y="4207863"/>
            <a:ext cx="3286500" cy="2155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g1eeb155abba_0_254"/>
          <p:cNvSpPr txBox="1"/>
          <p:nvPr/>
        </p:nvSpPr>
        <p:spPr>
          <a:xfrm>
            <a:off x="4869000" y="3588925"/>
            <a:ext cx="3739200" cy="2648700"/>
          </a:xfrm>
          <a:prstGeom prst="rect">
            <a:avLst/>
          </a:prstGeom>
          <a:solidFill>
            <a:schemeClr val="lt1"/>
          </a:solidFill>
          <a:ln>
            <a:noFill/>
          </a:ln>
          <a:effectLst>
            <a:outerShdw blurRad="57150" dist="19050" dir="5400000" algn="bl" rotWithShape="0">
              <a:srgbClr val="000000">
                <a:alpha val="38430"/>
              </a:srgbClr>
            </a:outerShdw>
          </a:effectLst>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0" i="0" u="none" strike="noStrike" cap="none">
                <a:solidFill>
                  <a:srgbClr val="000000"/>
                </a:solidFill>
                <a:latin typeface="Gill Sans"/>
                <a:ea typeface="Gill Sans"/>
                <a:cs typeface="Gill Sans"/>
                <a:sym typeface="Gill Sans"/>
              </a:rPr>
              <a:t>“The beauty of MRP is that not only the IDPs from Marawi were targeted, but also the members of the host community. </a:t>
            </a:r>
            <a:r>
              <a:rPr lang="en-US" sz="1800" b="1" i="0" u="none" strike="noStrike" cap="none">
                <a:solidFill>
                  <a:srgbClr val="000000"/>
                </a:solidFill>
                <a:latin typeface="Gill Sans"/>
                <a:ea typeface="Gill Sans"/>
                <a:cs typeface="Gill Sans"/>
                <a:sym typeface="Gill Sans"/>
              </a:rPr>
              <a:t>They made sure that the host community and IDPs can work together</a:t>
            </a:r>
            <a:r>
              <a:rPr lang="en-US" sz="1800" b="0" i="0" u="none" strike="noStrike" cap="none">
                <a:solidFill>
                  <a:srgbClr val="000000"/>
                </a:solidFill>
                <a:latin typeface="Gill Sans"/>
                <a:ea typeface="Gill Sans"/>
                <a:cs typeface="Gill Sans"/>
                <a:sym typeface="Gill Sans"/>
              </a:rPr>
              <a:t>. I think this approach is important – that they both benefit from the projects.”</a:t>
            </a:r>
            <a:endParaRPr sz="18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200" b="0" i="0" u="none" strike="noStrike" cap="none">
                <a:solidFill>
                  <a:srgbClr val="A5A5A5"/>
                </a:solidFill>
                <a:latin typeface="Gill Sans"/>
                <a:ea typeface="Gill Sans"/>
                <a:cs typeface="Gill Sans"/>
                <a:sym typeface="Gill Sans"/>
              </a:rPr>
              <a:t>(KII, Municipal Administrator, Bubong) </a:t>
            </a:r>
            <a:endParaRPr sz="1050" b="0" i="0" u="none" strike="noStrike" cap="none">
              <a:solidFill>
                <a:srgbClr val="A5A5A5"/>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1eeb155abba_0_502"/>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86" name="Google Shape;586;g1eeb155abba_0_502"/>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14</a:t>
            </a:fld>
            <a:endParaRPr dirty="0"/>
          </a:p>
        </p:txBody>
      </p:sp>
      <p:sp>
        <p:nvSpPr>
          <p:cNvPr id="587" name="Google Shape;587;g1eeb155abba_0_502"/>
          <p:cNvSpPr txBox="1"/>
          <p:nvPr/>
        </p:nvSpPr>
        <p:spPr>
          <a:xfrm>
            <a:off x="5099525" y="1335825"/>
            <a:ext cx="3731700" cy="14775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400"/>
              <a:buFont typeface="Arial"/>
              <a:buNone/>
            </a:pPr>
            <a:r>
              <a:rPr lang="en-US" sz="2200" b="0" i="0" u="none" strike="noStrike" cap="none" dirty="0">
                <a:solidFill>
                  <a:schemeClr val="dk1"/>
                </a:solidFill>
                <a:latin typeface="Gill Sans"/>
                <a:ea typeface="Gill Sans"/>
                <a:cs typeface="Gill Sans"/>
                <a:sym typeface="Gill Sans"/>
              </a:rPr>
              <a:t>MRP beneficiaries’ level of trust has significantly increased at the endline (p=0.046).</a:t>
            </a:r>
            <a:endParaRPr sz="2200" b="0" i="0" u="none" strike="noStrike" cap="none" dirty="0">
              <a:solidFill>
                <a:schemeClr val="dk1"/>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Gill Sans"/>
              <a:ea typeface="Gill Sans"/>
              <a:cs typeface="Gill Sans"/>
              <a:sym typeface="Gill Sans"/>
            </a:endParaRPr>
          </a:p>
        </p:txBody>
      </p:sp>
      <p:sp>
        <p:nvSpPr>
          <p:cNvPr id="588" name="Google Shape;588;g1eeb155abba_0_502"/>
          <p:cNvSpPr/>
          <p:nvPr/>
        </p:nvSpPr>
        <p:spPr>
          <a:xfrm>
            <a:off x="535299" y="1507910"/>
            <a:ext cx="4353900" cy="4493871"/>
          </a:xfrm>
          <a:prstGeom prst="round2DiagRect">
            <a:avLst>
              <a:gd name="adj1" fmla="val 9300"/>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9" name="Google Shape;589;g1eeb155abba_0_502"/>
          <p:cNvPicPr preferRelativeResize="0"/>
          <p:nvPr/>
        </p:nvPicPr>
        <p:blipFill rotWithShape="1">
          <a:blip r:embed="rId3">
            <a:alphaModFix/>
          </a:blip>
          <a:srcRect t="11550" b="-11549"/>
          <a:stretch/>
        </p:blipFill>
        <p:spPr>
          <a:xfrm>
            <a:off x="535290" y="2330421"/>
            <a:ext cx="4353780" cy="3919957"/>
          </a:xfrm>
          <a:prstGeom prst="rect">
            <a:avLst/>
          </a:prstGeom>
          <a:noFill/>
          <a:ln>
            <a:noFill/>
          </a:ln>
        </p:spPr>
      </p:pic>
      <p:pic>
        <p:nvPicPr>
          <p:cNvPr id="590" name="Google Shape;590;g1eeb155abba_0_502"/>
          <p:cNvPicPr preferRelativeResize="0"/>
          <p:nvPr/>
        </p:nvPicPr>
        <p:blipFill rotWithShape="1">
          <a:blip r:embed="rId4">
            <a:alphaModFix/>
          </a:blip>
          <a:srcRect/>
          <a:stretch/>
        </p:blipFill>
        <p:spPr>
          <a:xfrm>
            <a:off x="486524" y="1709567"/>
            <a:ext cx="4451458" cy="707599"/>
          </a:xfrm>
          <a:prstGeom prst="rect">
            <a:avLst/>
          </a:prstGeom>
          <a:noFill/>
          <a:ln>
            <a:noFill/>
          </a:ln>
        </p:spPr>
      </p:pic>
      <p:pic>
        <p:nvPicPr>
          <p:cNvPr id="591" name="Google Shape;591;g1eeb155abba_0_502"/>
          <p:cNvPicPr preferRelativeResize="0"/>
          <p:nvPr/>
        </p:nvPicPr>
        <p:blipFill rotWithShape="1">
          <a:blip r:embed="rId5">
            <a:alphaModFix/>
          </a:blip>
          <a:srcRect l="757" r="855"/>
          <a:stretch/>
        </p:blipFill>
        <p:spPr>
          <a:xfrm>
            <a:off x="219175" y="186600"/>
            <a:ext cx="8696325" cy="448875"/>
          </a:xfrm>
          <a:prstGeom prst="rect">
            <a:avLst/>
          </a:prstGeom>
          <a:noFill/>
          <a:ln>
            <a:noFill/>
          </a:ln>
        </p:spPr>
      </p:pic>
      <p:pic>
        <p:nvPicPr>
          <p:cNvPr id="592" name="Google Shape;592;g1eeb155abba_0_502"/>
          <p:cNvPicPr preferRelativeResize="0"/>
          <p:nvPr/>
        </p:nvPicPr>
        <p:blipFill>
          <a:blip r:embed="rId6">
            <a:alphaModFix amt="30000"/>
          </a:blip>
          <a:stretch>
            <a:fillRect/>
          </a:stretch>
        </p:blipFill>
        <p:spPr>
          <a:xfrm>
            <a:off x="257099" y="773125"/>
            <a:ext cx="685799" cy="734785"/>
          </a:xfrm>
          <a:prstGeom prst="rect">
            <a:avLst/>
          </a:prstGeom>
          <a:noFill/>
          <a:ln>
            <a:noFill/>
          </a:ln>
        </p:spPr>
      </p:pic>
      <p:sp>
        <p:nvSpPr>
          <p:cNvPr id="593" name="Google Shape;593;g1eeb155abba_0_502"/>
          <p:cNvSpPr/>
          <p:nvPr/>
        </p:nvSpPr>
        <p:spPr>
          <a:xfrm>
            <a:off x="5591339" y="3311968"/>
            <a:ext cx="3133200" cy="2926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g1eeb155abba_0_502"/>
          <p:cNvSpPr txBox="1"/>
          <p:nvPr/>
        </p:nvSpPr>
        <p:spPr>
          <a:xfrm>
            <a:off x="5173050" y="2538525"/>
            <a:ext cx="3417000" cy="3541185"/>
          </a:xfrm>
          <a:prstGeom prst="rect">
            <a:avLst/>
          </a:prstGeom>
          <a:solidFill>
            <a:schemeClr val="lt1"/>
          </a:solidFill>
          <a:ln>
            <a:noFill/>
          </a:ln>
          <a:effectLst>
            <a:outerShdw blurRad="57150" dist="19050" dir="5400000" algn="b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600" b="0" i="0" u="none" strike="noStrike" cap="none" dirty="0">
                <a:solidFill>
                  <a:srgbClr val="000000"/>
                </a:solidFill>
                <a:latin typeface="Gill Sans"/>
                <a:ea typeface="Gill Sans"/>
                <a:cs typeface="Gill Sans"/>
                <a:sym typeface="Gill Sans"/>
              </a:rPr>
              <a:t>“</a:t>
            </a:r>
            <a:r>
              <a:rPr lang="en-US" sz="1600" b="1" i="0" u="none" strike="noStrike" cap="none" dirty="0">
                <a:solidFill>
                  <a:srgbClr val="000000"/>
                </a:solidFill>
                <a:latin typeface="Gill Sans"/>
                <a:ea typeface="Gill Sans"/>
                <a:cs typeface="Gill Sans"/>
                <a:sym typeface="Gill Sans"/>
              </a:rPr>
              <a:t>Before MRP, we didn't pay much attention with each other</a:t>
            </a:r>
            <a:r>
              <a:rPr lang="en-US" sz="1600" b="0" i="0" u="none" strike="noStrike" cap="none" dirty="0">
                <a:solidFill>
                  <a:srgbClr val="000000"/>
                </a:solidFill>
                <a:latin typeface="Gill Sans"/>
                <a:ea typeface="Gill Sans"/>
                <a:cs typeface="Gill Sans"/>
                <a:sym typeface="Gill Sans"/>
              </a:rPr>
              <a:t>, especially since I just evacuated here, I don't know them, I'm ashamed to talk to them, my house is just at the end there, I really don't have any friends. I just go here when I want to buy in the store. I really don't know anyone. Then, when MRP started, there were meetings, and we became close. </a:t>
            </a:r>
            <a:r>
              <a:rPr lang="en-US" sz="1600" b="1" i="0" u="none" strike="noStrike" cap="none" dirty="0">
                <a:solidFill>
                  <a:srgbClr val="000000"/>
                </a:solidFill>
                <a:latin typeface="Gill Sans"/>
                <a:ea typeface="Gill Sans"/>
                <a:cs typeface="Gill Sans"/>
                <a:sym typeface="Gill Sans"/>
              </a:rPr>
              <a:t>Now, we help and support one another</a:t>
            </a:r>
            <a:r>
              <a:rPr lang="en-US" sz="1600" b="0" i="0" u="none" strike="noStrike" cap="none" dirty="0">
                <a:solidFill>
                  <a:srgbClr val="000000"/>
                </a:solidFill>
                <a:latin typeface="Gill Sans"/>
                <a:ea typeface="Gill Sans"/>
                <a:cs typeface="Gill Sans"/>
                <a:sym typeface="Gill Sans"/>
              </a:rPr>
              <a:t>. </a:t>
            </a:r>
          </a:p>
          <a:p>
            <a:pPr marL="0" marR="0" lvl="0" indent="0" algn="l" rtl="0">
              <a:lnSpc>
                <a:spcPct val="100000"/>
              </a:lnSpc>
              <a:spcBef>
                <a:spcPts val="800"/>
              </a:spcBef>
              <a:spcAft>
                <a:spcPts val="0"/>
              </a:spcAft>
              <a:buNone/>
            </a:pPr>
            <a:r>
              <a:rPr lang="en-US" sz="1200" b="0" i="0" u="none" strike="noStrike" cap="none" dirty="0">
                <a:solidFill>
                  <a:srgbClr val="A5A5A5"/>
                </a:solidFill>
                <a:latin typeface="Gill Sans"/>
                <a:ea typeface="Gill Sans"/>
                <a:cs typeface="Gill Sans"/>
                <a:sym typeface="Gill Sans"/>
              </a:rPr>
              <a:t>(KII, IDP Leader, </a:t>
            </a:r>
            <a:r>
              <a:rPr lang="en-US" sz="1200" b="0" i="0" u="none" strike="noStrike" cap="none" dirty="0" err="1">
                <a:solidFill>
                  <a:srgbClr val="A5A5A5"/>
                </a:solidFill>
                <a:latin typeface="Gill Sans"/>
                <a:ea typeface="Gill Sans"/>
                <a:cs typeface="Gill Sans"/>
                <a:sym typeface="Gill Sans"/>
              </a:rPr>
              <a:t>Ditsaan</a:t>
            </a:r>
            <a:r>
              <a:rPr lang="en-US" sz="1200" b="0" i="0" u="none" strike="noStrike" cap="none" dirty="0">
                <a:solidFill>
                  <a:srgbClr val="A5A5A5"/>
                </a:solidFill>
                <a:latin typeface="Gill Sans"/>
                <a:ea typeface="Gill Sans"/>
                <a:cs typeface="Gill Sans"/>
                <a:sym typeface="Gill Sans"/>
              </a:rPr>
              <a:t> </a:t>
            </a:r>
            <a:r>
              <a:rPr lang="en-US" sz="1200" b="0" i="0" u="none" strike="noStrike" cap="none" dirty="0" err="1">
                <a:solidFill>
                  <a:srgbClr val="A5A5A5"/>
                </a:solidFill>
                <a:latin typeface="Gill Sans"/>
                <a:ea typeface="Gill Sans"/>
                <a:cs typeface="Gill Sans"/>
                <a:sym typeface="Gill Sans"/>
              </a:rPr>
              <a:t>Ramain</a:t>
            </a:r>
            <a:r>
              <a:rPr lang="en-US" sz="1200" b="0" i="0" u="none" strike="noStrike" cap="none" dirty="0">
                <a:solidFill>
                  <a:srgbClr val="A5A5A5"/>
                </a:solidFill>
                <a:latin typeface="Gill Sans"/>
                <a:ea typeface="Gill Sans"/>
                <a:cs typeface="Gill Sans"/>
                <a:sym typeface="Gill Sans"/>
              </a:rPr>
              <a:t>)</a:t>
            </a:r>
            <a:endParaRPr sz="300" b="0" i="0" u="none" strike="noStrike" cap="none" dirty="0">
              <a:solidFill>
                <a:srgbClr val="A5A5A5"/>
              </a:solidFill>
              <a:latin typeface="Gill Sans"/>
              <a:ea typeface="Gill Sans"/>
              <a:cs typeface="Gill Sans"/>
              <a:sym typeface="Gill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eeb155abba_0_750"/>
          <p:cNvSpPr/>
          <p:nvPr/>
        </p:nvSpPr>
        <p:spPr>
          <a:xfrm>
            <a:off x="433175" y="1910038"/>
            <a:ext cx="3852300" cy="4221000"/>
          </a:xfrm>
          <a:prstGeom prst="round2DiagRect">
            <a:avLst>
              <a:gd name="adj1" fmla="val 6085"/>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1eeb155abba_0_750"/>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601" name="Google Shape;601;g1eeb155abba_0_750"/>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15</a:t>
            </a:fld>
            <a:endParaRPr/>
          </a:p>
        </p:txBody>
      </p:sp>
      <p:sp>
        <p:nvSpPr>
          <p:cNvPr id="602" name="Google Shape;602;g1eeb155abba_0_750"/>
          <p:cNvSpPr txBox="1">
            <a:spLocks noGrp="1"/>
          </p:cNvSpPr>
          <p:nvPr>
            <p:ph type="title"/>
          </p:nvPr>
        </p:nvSpPr>
        <p:spPr>
          <a:xfrm>
            <a:off x="943175" y="786825"/>
            <a:ext cx="77724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STRENGTHENING THE SOCIAL COHESION </a:t>
            </a:r>
            <a:endParaRPr sz="2100" b="1" cap="none">
              <a:solidFill>
                <a:srgbClr val="8B0823"/>
              </a:solidFill>
              <a:latin typeface="Gill Sans"/>
              <a:ea typeface="Gill Sans"/>
              <a:cs typeface="Gill Sans"/>
              <a:sym typeface="Gill Sans"/>
            </a:endParaRPr>
          </a:p>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OF IDPS AND HCMS:</a:t>
            </a:r>
            <a:r>
              <a:rPr lang="en-US" sz="2100" b="1" cap="none">
                <a:solidFill>
                  <a:srgbClr val="C2113A"/>
                </a:solidFill>
                <a:latin typeface="Gill Sans"/>
                <a:ea typeface="Gill Sans"/>
                <a:cs typeface="Gill Sans"/>
                <a:sym typeface="Gill Sans"/>
              </a:rPr>
              <a:t> </a:t>
            </a:r>
            <a:r>
              <a:rPr lang="en-US" sz="2100" b="1" cap="none">
                <a:solidFill>
                  <a:schemeClr val="accent1"/>
                </a:solidFill>
                <a:latin typeface="Gill Sans"/>
                <a:ea typeface="Gill Sans"/>
                <a:cs typeface="Gill Sans"/>
                <a:sym typeface="Gill Sans"/>
              </a:rPr>
              <a:t>PUBLIC PARTICIPATION</a:t>
            </a:r>
            <a:endParaRPr sz="2100">
              <a:solidFill>
                <a:schemeClr val="accent1"/>
              </a:solidFill>
            </a:endParaRPr>
          </a:p>
        </p:txBody>
      </p:sp>
      <p:sp>
        <p:nvSpPr>
          <p:cNvPr id="603" name="Google Shape;603;g1eeb155abba_0_750"/>
          <p:cNvSpPr txBox="1"/>
          <p:nvPr/>
        </p:nvSpPr>
        <p:spPr>
          <a:xfrm>
            <a:off x="4528175" y="1733975"/>
            <a:ext cx="4168200" cy="11082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300"/>
              <a:buFont typeface="Arial"/>
              <a:buNone/>
            </a:pPr>
            <a:r>
              <a:rPr lang="en-US" sz="2200" b="0" i="0" u="none" strike="noStrike" cap="none" dirty="0">
                <a:solidFill>
                  <a:srgbClr val="000000"/>
                </a:solidFill>
                <a:latin typeface="Gill Sans"/>
                <a:ea typeface="Gill Sans"/>
                <a:cs typeface="Gill Sans"/>
                <a:sym typeface="Gill Sans"/>
              </a:rPr>
              <a:t>The beneficiaries have high level of participation, while the non-MRP respondents have low.</a:t>
            </a:r>
            <a:endParaRPr sz="2200" b="0" i="0" u="none" strike="noStrike" cap="none" dirty="0">
              <a:solidFill>
                <a:srgbClr val="000000"/>
              </a:solidFill>
              <a:latin typeface="Gill Sans"/>
              <a:ea typeface="Gill Sans"/>
              <a:cs typeface="Gill Sans"/>
              <a:sym typeface="Gill Sans"/>
            </a:endParaRPr>
          </a:p>
        </p:txBody>
      </p:sp>
      <p:sp>
        <p:nvSpPr>
          <p:cNvPr id="604" name="Google Shape;604;g1eeb155abba_0_750"/>
          <p:cNvSpPr/>
          <p:nvPr/>
        </p:nvSpPr>
        <p:spPr>
          <a:xfrm>
            <a:off x="5410004" y="4194632"/>
            <a:ext cx="3286500" cy="2261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1eeb155abba_0_750"/>
          <p:cNvSpPr txBox="1"/>
          <p:nvPr/>
        </p:nvSpPr>
        <p:spPr>
          <a:xfrm>
            <a:off x="4644750" y="2933700"/>
            <a:ext cx="3852300" cy="3347700"/>
          </a:xfrm>
          <a:prstGeom prst="rect">
            <a:avLst/>
          </a:prstGeom>
          <a:solidFill>
            <a:schemeClr val="lt1"/>
          </a:solidFill>
          <a:ln>
            <a:noFill/>
          </a:ln>
          <a:effectLst>
            <a:outerShdw blurRad="57150" dist="19050" dir="5400000" algn="bl" rotWithShape="0">
              <a:srgbClr val="000000">
                <a:alpha val="40000"/>
              </a:srgbClr>
            </a:outerShdw>
          </a:effectLst>
        </p:spPr>
        <p:txBody>
          <a:bodyPr spcFirstLastPara="1" wrap="square" lIns="91425" tIns="45700" rIns="91425" bIns="45700" anchor="t" anchorCtr="0">
            <a:spAutoFit/>
          </a:bodyPr>
          <a:lstStyle/>
          <a:p>
            <a:pPr marL="0" lvl="0" indent="0" algn="l" rtl="0">
              <a:lnSpc>
                <a:spcPct val="107000"/>
              </a:lnSpc>
              <a:spcBef>
                <a:spcPts val="0"/>
              </a:spcBef>
              <a:spcAft>
                <a:spcPts val="0"/>
              </a:spcAft>
              <a:buClr>
                <a:schemeClr val="dk1"/>
              </a:buClr>
              <a:buFont typeface="Arial"/>
              <a:buNone/>
            </a:pPr>
            <a:r>
              <a:rPr lang="en-US" sz="1600">
                <a:solidFill>
                  <a:schemeClr val="dk1"/>
                </a:solidFill>
                <a:latin typeface="Gill Sans"/>
                <a:ea typeface="Gill Sans"/>
                <a:cs typeface="Gill Sans"/>
                <a:sym typeface="Gill Sans"/>
              </a:rPr>
              <a:t>“</a:t>
            </a:r>
            <a:r>
              <a:rPr lang="en-US" sz="1600" b="1">
                <a:solidFill>
                  <a:schemeClr val="dk1"/>
                </a:solidFill>
                <a:latin typeface="Gill Sans"/>
                <a:ea typeface="Gill Sans"/>
                <a:cs typeface="Gill Sans"/>
                <a:sym typeface="Gill Sans"/>
              </a:rPr>
              <a:t>The IDPs and HCMs are even more eager to participate </a:t>
            </a:r>
            <a:r>
              <a:rPr lang="en-US" sz="1600">
                <a:solidFill>
                  <a:schemeClr val="dk1"/>
                </a:solidFill>
                <a:latin typeface="Gill Sans"/>
                <a:ea typeface="Gill Sans"/>
                <a:cs typeface="Gill Sans"/>
                <a:sym typeface="Gill Sans"/>
              </a:rPr>
              <a:t>because they know that they are already part of the community and they are being targeted of a certain project. When the LGU or the barangay have programs and projects they are really attending. They [MRP] made sure that the host community and IDPs can work together. IDPs who evacuated here have already settled in our place, and they are already members of the community.”  </a:t>
            </a:r>
            <a:endParaRPr sz="1600">
              <a:solidFill>
                <a:schemeClr val="dk1"/>
              </a:solidFill>
              <a:latin typeface="Gill Sans"/>
              <a:ea typeface="Gill Sans"/>
              <a:cs typeface="Gill Sans"/>
              <a:sym typeface="Gill Sans"/>
            </a:endParaRPr>
          </a:p>
          <a:p>
            <a:pPr marL="0" lvl="0" indent="0" algn="l" rtl="0">
              <a:spcBef>
                <a:spcPts val="800"/>
              </a:spcBef>
              <a:spcAft>
                <a:spcPts val="0"/>
              </a:spcAft>
              <a:buClr>
                <a:schemeClr val="dk1"/>
              </a:buClr>
              <a:buFont typeface="Arial"/>
              <a:buNone/>
            </a:pPr>
            <a:r>
              <a:rPr lang="en-US" sz="1200">
                <a:solidFill>
                  <a:srgbClr val="A5A5A5"/>
                </a:solidFill>
                <a:latin typeface="Gill Sans"/>
                <a:ea typeface="Gill Sans"/>
                <a:cs typeface="Gill Sans"/>
                <a:sym typeface="Gill Sans"/>
              </a:rPr>
              <a:t>(KII, MLGU, Bubong) </a:t>
            </a:r>
            <a:endParaRPr sz="180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00"/>
              <a:buFont typeface="Arial"/>
              <a:buNone/>
            </a:pPr>
            <a:endParaRPr sz="1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200"/>
              <a:buFont typeface="Arial"/>
              <a:buNone/>
            </a:pPr>
            <a:endParaRPr sz="200" b="0" i="0" u="none" strike="noStrike" cap="none">
              <a:solidFill>
                <a:schemeClr val="lt1"/>
              </a:solidFill>
              <a:latin typeface="Gill Sans"/>
              <a:ea typeface="Gill Sans"/>
              <a:cs typeface="Gill Sans"/>
              <a:sym typeface="Gill Sans"/>
            </a:endParaRPr>
          </a:p>
        </p:txBody>
      </p:sp>
      <p:pic>
        <p:nvPicPr>
          <p:cNvPr id="606" name="Google Shape;606;g1eeb155abba_0_750"/>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607" name="Google Shape;607;g1eeb155abba_0_750"/>
          <p:cNvSpPr txBox="1"/>
          <p:nvPr/>
        </p:nvSpPr>
        <p:spPr>
          <a:xfrm>
            <a:off x="584180" y="2023510"/>
            <a:ext cx="3608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1" i="0" u="none" strike="noStrike" cap="none">
                <a:solidFill>
                  <a:srgbClr val="000000"/>
                </a:solidFill>
                <a:latin typeface="Arial"/>
                <a:ea typeface="Arial"/>
                <a:cs typeface="Arial"/>
                <a:sym typeface="Arial"/>
              </a:rPr>
              <a:t>Level of Public Participation Between Intervention and Comparison Group</a:t>
            </a:r>
            <a:endParaRPr/>
          </a:p>
        </p:txBody>
      </p:sp>
      <p:grpSp>
        <p:nvGrpSpPr>
          <p:cNvPr id="608" name="Google Shape;608;g1eeb155abba_0_750"/>
          <p:cNvGrpSpPr/>
          <p:nvPr/>
        </p:nvGrpSpPr>
        <p:grpSpPr>
          <a:xfrm>
            <a:off x="937664" y="2705098"/>
            <a:ext cx="3254620" cy="3173533"/>
            <a:chOff x="3875400" y="2114736"/>
            <a:chExt cx="2925238" cy="3343377"/>
          </a:xfrm>
        </p:grpSpPr>
        <p:sp>
          <p:nvSpPr>
            <p:cNvPr id="609" name="Google Shape;609;g1eeb155abba_0_750"/>
            <p:cNvSpPr txBox="1"/>
            <p:nvPr/>
          </p:nvSpPr>
          <p:spPr>
            <a:xfrm>
              <a:off x="3875400" y="5020413"/>
              <a:ext cx="1393200" cy="43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666666"/>
                  </a:solidFill>
                  <a:latin typeface="Arial"/>
                  <a:ea typeface="Arial"/>
                  <a:cs typeface="Arial"/>
                  <a:sym typeface="Arial"/>
                </a:rPr>
                <a:t>Intervention</a:t>
              </a:r>
              <a:endParaRPr sz="1500" b="0" i="0" u="none" strike="noStrike" cap="none">
                <a:solidFill>
                  <a:srgbClr val="666666"/>
                </a:solidFill>
                <a:latin typeface="Arial"/>
                <a:ea typeface="Arial"/>
                <a:cs typeface="Arial"/>
                <a:sym typeface="Arial"/>
              </a:endParaRPr>
            </a:p>
          </p:txBody>
        </p:sp>
        <p:sp>
          <p:nvSpPr>
            <p:cNvPr id="610" name="Google Shape;610;g1eeb155abba_0_750"/>
            <p:cNvSpPr txBox="1"/>
            <p:nvPr/>
          </p:nvSpPr>
          <p:spPr>
            <a:xfrm>
              <a:off x="5407438" y="5020413"/>
              <a:ext cx="1393200" cy="43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666666"/>
                  </a:solidFill>
                  <a:latin typeface="Arial"/>
                  <a:ea typeface="Arial"/>
                  <a:cs typeface="Arial"/>
                  <a:sym typeface="Arial"/>
                </a:rPr>
                <a:t>Comparison</a:t>
              </a:r>
              <a:endParaRPr sz="1500" b="0" i="0" u="none" strike="noStrike" cap="none">
                <a:solidFill>
                  <a:srgbClr val="666666"/>
                </a:solidFill>
                <a:latin typeface="Arial"/>
                <a:ea typeface="Arial"/>
                <a:cs typeface="Arial"/>
                <a:sym typeface="Arial"/>
              </a:endParaRPr>
            </a:p>
          </p:txBody>
        </p:sp>
        <p:sp>
          <p:nvSpPr>
            <p:cNvPr id="611" name="Google Shape;611;g1eeb155abba_0_750"/>
            <p:cNvSpPr txBox="1"/>
            <p:nvPr/>
          </p:nvSpPr>
          <p:spPr>
            <a:xfrm>
              <a:off x="4047450" y="2114736"/>
              <a:ext cx="1049100" cy="43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666666"/>
                  </a:solidFill>
                  <a:latin typeface="Arial"/>
                  <a:ea typeface="Arial"/>
                  <a:cs typeface="Arial"/>
                  <a:sym typeface="Arial"/>
                </a:rPr>
                <a:t>2.64</a:t>
              </a:r>
              <a:endParaRPr sz="1500" b="0" i="0" u="none" strike="noStrike" cap="none">
                <a:solidFill>
                  <a:srgbClr val="666666"/>
                </a:solidFill>
                <a:latin typeface="Arial"/>
                <a:ea typeface="Arial"/>
                <a:cs typeface="Arial"/>
                <a:sym typeface="Arial"/>
              </a:endParaRPr>
            </a:p>
          </p:txBody>
        </p:sp>
        <p:sp>
          <p:nvSpPr>
            <p:cNvPr id="612" name="Google Shape;612;g1eeb155abba_0_750"/>
            <p:cNvSpPr/>
            <p:nvPr/>
          </p:nvSpPr>
          <p:spPr>
            <a:xfrm>
              <a:off x="4107000" y="2504925"/>
              <a:ext cx="904800" cy="2591700"/>
            </a:xfrm>
            <a:prstGeom prst="rect">
              <a:avLst/>
            </a:prstGeom>
            <a:solidFill>
              <a:srgbClr val="6AA8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1eeb155abba_0_750"/>
            <p:cNvSpPr/>
            <p:nvPr/>
          </p:nvSpPr>
          <p:spPr>
            <a:xfrm>
              <a:off x="5662600" y="3089875"/>
              <a:ext cx="904800" cy="2014800"/>
            </a:xfrm>
            <a:prstGeom prst="rect">
              <a:avLst/>
            </a:prstGeom>
            <a:solidFill>
              <a:srgbClr val="16C6E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1eeb155abba_0_750"/>
            <p:cNvSpPr txBox="1"/>
            <p:nvPr/>
          </p:nvSpPr>
          <p:spPr>
            <a:xfrm>
              <a:off x="5531425" y="2686861"/>
              <a:ext cx="1049100" cy="437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rgbClr val="666666"/>
                  </a:solidFill>
                  <a:latin typeface="Arial"/>
                  <a:ea typeface="Arial"/>
                  <a:cs typeface="Arial"/>
                  <a:sym typeface="Arial"/>
                </a:rPr>
                <a:t>2.04</a:t>
              </a:r>
              <a:endParaRPr sz="1500" b="0" i="0" u="none" strike="noStrike" cap="none">
                <a:solidFill>
                  <a:srgbClr val="666666"/>
                </a:solidFill>
                <a:latin typeface="Arial"/>
                <a:ea typeface="Arial"/>
                <a:cs typeface="Arial"/>
                <a:sym typeface="Arial"/>
              </a:endParaRPr>
            </a:p>
          </p:txBody>
        </p:sp>
      </p:grpSp>
      <p:sp>
        <p:nvSpPr>
          <p:cNvPr id="615" name="Google Shape;615;g1eeb155abba_0_750"/>
          <p:cNvSpPr/>
          <p:nvPr/>
        </p:nvSpPr>
        <p:spPr>
          <a:xfrm>
            <a:off x="1171675" y="3063825"/>
            <a:ext cx="1019100" cy="2476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1eeb155abba_0_750"/>
          <p:cNvSpPr/>
          <p:nvPr/>
        </p:nvSpPr>
        <p:spPr>
          <a:xfrm>
            <a:off x="2914750" y="3625800"/>
            <a:ext cx="1019100" cy="1914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7" name="Google Shape;617;g1eeb155abba_0_750"/>
          <p:cNvPicPr preferRelativeResize="0"/>
          <p:nvPr/>
        </p:nvPicPr>
        <p:blipFill>
          <a:blip r:embed="rId4">
            <a:alphaModFix amt="30000"/>
          </a:blip>
          <a:stretch>
            <a:fillRect/>
          </a:stretch>
        </p:blipFill>
        <p:spPr>
          <a:xfrm>
            <a:off x="257099" y="773125"/>
            <a:ext cx="685799" cy="7347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g1eeb155abba_2_1274"/>
          <p:cNvSpPr/>
          <p:nvPr/>
        </p:nvSpPr>
        <p:spPr>
          <a:xfrm>
            <a:off x="4494825" y="1568875"/>
            <a:ext cx="4069800" cy="48393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1eeb155abba_2_1274"/>
          <p:cNvSpPr txBox="1">
            <a:spLocks noGrp="1"/>
          </p:cNvSpPr>
          <p:nvPr>
            <p:ph type="dt" idx="10"/>
          </p:nvPr>
        </p:nvSpPr>
        <p:spPr>
          <a:xfrm>
            <a:off x="152400" y="64842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624" name="Google Shape;624;g1eeb155abba_2_1274"/>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16</a:t>
            </a:fld>
            <a:endParaRPr/>
          </a:p>
        </p:txBody>
      </p:sp>
      <p:sp>
        <p:nvSpPr>
          <p:cNvPr id="625" name="Google Shape;625;g1eeb155abba_2_1274"/>
          <p:cNvSpPr txBox="1">
            <a:spLocks noGrp="1"/>
          </p:cNvSpPr>
          <p:nvPr>
            <p:ph type="title"/>
          </p:nvPr>
        </p:nvSpPr>
        <p:spPr>
          <a:xfrm>
            <a:off x="921750" y="808925"/>
            <a:ext cx="82362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REDUCING SOCIAL INCLUSION GAPS: </a:t>
            </a:r>
            <a:br>
              <a:rPr lang="en-US" sz="2100" b="1" cap="none">
                <a:solidFill>
                  <a:srgbClr val="8B0823"/>
                </a:solidFill>
                <a:latin typeface="Gill Sans"/>
                <a:ea typeface="Gill Sans"/>
                <a:cs typeface="Gill Sans"/>
                <a:sym typeface="Gill Sans"/>
              </a:rPr>
            </a:br>
            <a:r>
              <a:rPr lang="en-US" sz="2100" b="1" cap="none">
                <a:solidFill>
                  <a:schemeClr val="accent1"/>
                </a:solidFill>
                <a:latin typeface="Gill Sans"/>
                <a:ea typeface="Gill Sans"/>
                <a:cs typeface="Gill Sans"/>
                <a:sym typeface="Gill Sans"/>
              </a:rPr>
              <a:t>BETWEEN MEN AND WOMEN</a:t>
            </a:r>
            <a:endParaRPr sz="2100">
              <a:solidFill>
                <a:schemeClr val="accent1"/>
              </a:solidFill>
            </a:endParaRPr>
          </a:p>
        </p:txBody>
      </p:sp>
      <p:sp>
        <p:nvSpPr>
          <p:cNvPr id="626" name="Google Shape;626;g1eeb155abba_2_1274"/>
          <p:cNvSpPr txBox="1"/>
          <p:nvPr/>
        </p:nvSpPr>
        <p:spPr>
          <a:xfrm>
            <a:off x="637125" y="1892025"/>
            <a:ext cx="3857700" cy="17856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400"/>
              <a:buFont typeface="Arial"/>
              <a:buNone/>
            </a:pPr>
            <a:r>
              <a:rPr lang="en-US" sz="2200" b="0" i="0" u="none" strike="noStrike" cap="none">
                <a:solidFill>
                  <a:schemeClr val="dk1"/>
                </a:solidFill>
                <a:latin typeface="Gill Sans"/>
                <a:ea typeface="Gill Sans"/>
                <a:cs typeface="Gill Sans"/>
                <a:sym typeface="Gill Sans"/>
              </a:rPr>
              <a:t>Women and men beneficiaries have comparable level of self-reliance, polarization </a:t>
            </a:r>
            <a:endParaRPr sz="2200" b="0" i="0" u="none" strike="noStrike" cap="none">
              <a:solidFill>
                <a:schemeClr val="dk1"/>
              </a:solidFill>
              <a:latin typeface="Gill Sans"/>
              <a:ea typeface="Gill Sans"/>
              <a:cs typeface="Gill Sans"/>
              <a:sym typeface="Gill Sans"/>
            </a:endParaRPr>
          </a:p>
          <a:p>
            <a:pPr marL="0" marR="0" lvl="1" indent="0" algn="l" rtl="0">
              <a:lnSpc>
                <a:spcPct val="100000"/>
              </a:lnSpc>
              <a:spcBef>
                <a:spcPts val="0"/>
              </a:spcBef>
              <a:spcAft>
                <a:spcPts val="0"/>
              </a:spcAft>
              <a:buClr>
                <a:srgbClr val="000000"/>
              </a:buClr>
              <a:buSzPts val="2400"/>
              <a:buFont typeface="Arial"/>
              <a:buNone/>
            </a:pPr>
            <a:r>
              <a:rPr lang="en-US" sz="2200" b="0" i="0" u="none" strike="noStrike" cap="none">
                <a:solidFill>
                  <a:schemeClr val="dk1"/>
                </a:solidFill>
                <a:latin typeface="Gill Sans"/>
                <a:ea typeface="Gill Sans"/>
                <a:cs typeface="Gill Sans"/>
                <a:sym typeface="Gill Sans"/>
              </a:rPr>
              <a:t>and public representation </a:t>
            </a:r>
            <a:endParaRPr sz="2200" b="0" i="0" u="none" strike="noStrike" cap="none">
              <a:solidFill>
                <a:schemeClr val="dk1"/>
              </a:solidFill>
              <a:latin typeface="Gill Sans"/>
              <a:ea typeface="Gill Sans"/>
              <a:cs typeface="Gill Sans"/>
              <a:sym typeface="Gill Sans"/>
            </a:endParaRPr>
          </a:p>
          <a:p>
            <a:pPr marL="0" marR="0" lvl="1" indent="0" algn="l" rtl="0">
              <a:lnSpc>
                <a:spcPct val="100000"/>
              </a:lnSpc>
              <a:spcBef>
                <a:spcPts val="0"/>
              </a:spcBef>
              <a:spcAft>
                <a:spcPts val="0"/>
              </a:spcAft>
              <a:buClr>
                <a:srgbClr val="000000"/>
              </a:buClr>
              <a:buSzPts val="2400"/>
              <a:buFont typeface="Arial"/>
              <a:buNone/>
            </a:pPr>
            <a:r>
              <a:rPr lang="en-US" sz="2200" b="0" i="0" u="none" strike="noStrike" cap="none">
                <a:solidFill>
                  <a:schemeClr val="dk1"/>
                </a:solidFill>
                <a:latin typeface="Gill Sans"/>
                <a:ea typeface="Gill Sans"/>
                <a:cs typeface="Gill Sans"/>
                <a:sym typeface="Gill Sans"/>
              </a:rPr>
              <a:t>at the endline.</a:t>
            </a:r>
            <a:endParaRPr sz="2200" b="0" i="0" u="none" strike="noStrike" cap="none">
              <a:solidFill>
                <a:schemeClr val="dk1"/>
              </a:solidFill>
              <a:latin typeface="Arial"/>
              <a:ea typeface="Arial"/>
              <a:cs typeface="Arial"/>
              <a:sym typeface="Arial"/>
            </a:endParaRPr>
          </a:p>
        </p:txBody>
      </p:sp>
      <p:pic>
        <p:nvPicPr>
          <p:cNvPr id="627" name="Google Shape;627;g1eeb155abba_2_1274"/>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628" name="Google Shape;628;g1eeb155abba_2_1274"/>
          <p:cNvSpPr txBox="1"/>
          <p:nvPr/>
        </p:nvSpPr>
        <p:spPr>
          <a:xfrm>
            <a:off x="6982200" y="1793528"/>
            <a:ext cx="6819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000000"/>
                </a:solidFill>
                <a:latin typeface="Arial"/>
                <a:ea typeface="Arial"/>
                <a:cs typeface="Arial"/>
                <a:sym typeface="Arial"/>
              </a:rPr>
              <a:t>p=0.205</a:t>
            </a:r>
            <a:endParaRPr sz="1400" b="0" i="0" u="none" strike="noStrike" cap="none">
              <a:solidFill>
                <a:srgbClr val="000000"/>
              </a:solidFill>
              <a:latin typeface="Arial"/>
              <a:ea typeface="Arial"/>
              <a:cs typeface="Arial"/>
              <a:sym typeface="Arial"/>
            </a:endParaRPr>
          </a:p>
        </p:txBody>
      </p:sp>
      <p:sp>
        <p:nvSpPr>
          <p:cNvPr id="629" name="Google Shape;629;g1eeb155abba_2_1274"/>
          <p:cNvSpPr/>
          <p:nvPr/>
        </p:nvSpPr>
        <p:spPr>
          <a:xfrm>
            <a:off x="5604800" y="2092400"/>
            <a:ext cx="19587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g1eeb155abba_2_1274"/>
          <p:cNvSpPr/>
          <p:nvPr/>
        </p:nvSpPr>
        <p:spPr>
          <a:xfrm>
            <a:off x="5604800" y="2612675"/>
            <a:ext cx="2081400" cy="33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1eeb155abba_2_1274"/>
          <p:cNvSpPr txBox="1"/>
          <p:nvPr/>
        </p:nvSpPr>
        <p:spPr>
          <a:xfrm>
            <a:off x="6478600" y="1984850"/>
            <a:ext cx="1065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 2.43</a:t>
            </a:r>
            <a:endParaRPr sz="1800" b="1" u="none" strike="noStrike" cap="none">
              <a:solidFill>
                <a:schemeClr val="lt1"/>
              </a:solidFill>
            </a:endParaRPr>
          </a:p>
        </p:txBody>
      </p:sp>
      <p:sp>
        <p:nvSpPr>
          <p:cNvPr id="632" name="Google Shape;632;g1eeb155abba_2_1274"/>
          <p:cNvSpPr txBox="1"/>
          <p:nvPr/>
        </p:nvSpPr>
        <p:spPr>
          <a:xfrm>
            <a:off x="6435225" y="2560363"/>
            <a:ext cx="11955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 2.53</a:t>
            </a:r>
            <a:endParaRPr sz="1800" b="1" u="none" strike="noStrike" cap="none">
              <a:solidFill>
                <a:schemeClr val="lt1"/>
              </a:solidFill>
            </a:endParaRPr>
          </a:p>
        </p:txBody>
      </p:sp>
      <p:sp>
        <p:nvSpPr>
          <p:cNvPr id="633" name="Google Shape;633;g1eeb155abba_2_1274"/>
          <p:cNvSpPr txBox="1"/>
          <p:nvPr/>
        </p:nvSpPr>
        <p:spPr>
          <a:xfrm>
            <a:off x="5519102" y="1665463"/>
            <a:ext cx="19587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Self-reliance</a:t>
            </a:r>
            <a:endParaRPr sz="1800" b="1"/>
          </a:p>
        </p:txBody>
      </p:sp>
      <p:graphicFrame>
        <p:nvGraphicFramePr>
          <p:cNvPr id="634" name="Google Shape;634;g1eeb155abba_2_1274"/>
          <p:cNvGraphicFramePr/>
          <p:nvPr/>
        </p:nvGraphicFramePr>
        <p:xfrm>
          <a:off x="5464152" y="5962650"/>
          <a:ext cx="2856350" cy="485750"/>
        </p:xfrm>
        <a:graphic>
          <a:graphicData uri="http://schemas.openxmlformats.org/drawingml/2006/table">
            <a:tbl>
              <a:tblPr>
                <a:noFill/>
                <a:tableStyleId>{58AC197F-1C88-4B9D-BA5C-9E3CD7E78E8C}</a:tableStyleId>
              </a:tblPr>
              <a:tblGrid>
                <a:gridCol w="408050">
                  <a:extLst>
                    <a:ext uri="{9D8B030D-6E8A-4147-A177-3AD203B41FA5}">
                      <a16:colId xmlns:a16="http://schemas.microsoft.com/office/drawing/2014/main" val="20000"/>
                    </a:ext>
                  </a:extLst>
                </a:gridCol>
                <a:gridCol w="408050">
                  <a:extLst>
                    <a:ext uri="{9D8B030D-6E8A-4147-A177-3AD203B41FA5}">
                      <a16:colId xmlns:a16="http://schemas.microsoft.com/office/drawing/2014/main" val="20001"/>
                    </a:ext>
                  </a:extLst>
                </a:gridCol>
                <a:gridCol w="408050">
                  <a:extLst>
                    <a:ext uri="{9D8B030D-6E8A-4147-A177-3AD203B41FA5}">
                      <a16:colId xmlns:a16="http://schemas.microsoft.com/office/drawing/2014/main" val="20002"/>
                    </a:ext>
                  </a:extLst>
                </a:gridCol>
                <a:gridCol w="408050">
                  <a:extLst>
                    <a:ext uri="{9D8B030D-6E8A-4147-A177-3AD203B41FA5}">
                      <a16:colId xmlns:a16="http://schemas.microsoft.com/office/drawing/2014/main" val="20003"/>
                    </a:ext>
                  </a:extLst>
                </a:gridCol>
                <a:gridCol w="408050">
                  <a:extLst>
                    <a:ext uri="{9D8B030D-6E8A-4147-A177-3AD203B41FA5}">
                      <a16:colId xmlns:a16="http://schemas.microsoft.com/office/drawing/2014/main" val="20004"/>
                    </a:ext>
                  </a:extLst>
                </a:gridCol>
                <a:gridCol w="408050">
                  <a:extLst>
                    <a:ext uri="{9D8B030D-6E8A-4147-A177-3AD203B41FA5}">
                      <a16:colId xmlns:a16="http://schemas.microsoft.com/office/drawing/2014/main" val="20005"/>
                    </a:ext>
                  </a:extLst>
                </a:gridCol>
                <a:gridCol w="408050">
                  <a:extLst>
                    <a:ext uri="{9D8B030D-6E8A-4147-A177-3AD203B41FA5}">
                      <a16:colId xmlns:a16="http://schemas.microsoft.com/office/drawing/2014/main" val="20006"/>
                    </a:ext>
                  </a:extLst>
                </a:gridCol>
              </a:tblGrid>
              <a:tr h="485750">
                <a:tc>
                  <a:txBody>
                    <a:bodyPr/>
                    <a:lstStyle/>
                    <a:p>
                      <a:pPr marL="0" lvl="0" indent="0" algn="ctr" rtl="0">
                        <a:spcBef>
                          <a:spcPts val="0"/>
                        </a:spcBef>
                        <a:spcAft>
                          <a:spcPts val="0"/>
                        </a:spcAft>
                        <a:buClr>
                          <a:schemeClr val="dk1"/>
                        </a:buClr>
                        <a:buSzPts val="1100"/>
                        <a:buFont typeface="Arial"/>
                        <a:buNone/>
                      </a:pPr>
                      <a:r>
                        <a:rPr lang="en-US" sz="1200">
                          <a:solidFill>
                            <a:schemeClr val="dk1"/>
                          </a:solidFill>
                        </a:rPr>
                        <a:t>0</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1</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2</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3</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35" name="Google Shape;635;g1eeb155abba_2_1274"/>
          <p:cNvSpPr txBox="1"/>
          <p:nvPr/>
        </p:nvSpPr>
        <p:spPr>
          <a:xfrm>
            <a:off x="6878188" y="3098340"/>
            <a:ext cx="681900" cy="230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900"/>
              <a:buFont typeface="Arial"/>
              <a:buNone/>
            </a:pPr>
            <a:r>
              <a:rPr lang="en-US" sz="900" i="1">
                <a:solidFill>
                  <a:schemeClr val="dk1"/>
                </a:solidFill>
              </a:rPr>
              <a:t>p=0.868</a:t>
            </a:r>
            <a:endParaRPr sz="1400" b="0" i="0" u="none" strike="noStrike" cap="none">
              <a:solidFill>
                <a:srgbClr val="000000"/>
              </a:solidFill>
              <a:latin typeface="Arial"/>
              <a:ea typeface="Arial"/>
              <a:cs typeface="Arial"/>
              <a:sym typeface="Arial"/>
            </a:endParaRPr>
          </a:p>
        </p:txBody>
      </p:sp>
      <p:sp>
        <p:nvSpPr>
          <p:cNvPr id="636" name="Google Shape;636;g1eeb155abba_2_1274"/>
          <p:cNvSpPr/>
          <p:nvPr/>
        </p:nvSpPr>
        <p:spPr>
          <a:xfrm>
            <a:off x="5637000" y="3395250"/>
            <a:ext cx="24498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1eeb155abba_2_1274"/>
          <p:cNvSpPr/>
          <p:nvPr/>
        </p:nvSpPr>
        <p:spPr>
          <a:xfrm>
            <a:off x="5637000" y="4032525"/>
            <a:ext cx="2507100" cy="33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1eeb155abba_2_1274"/>
          <p:cNvSpPr txBox="1"/>
          <p:nvPr/>
        </p:nvSpPr>
        <p:spPr>
          <a:xfrm>
            <a:off x="7020825" y="3323475"/>
            <a:ext cx="1065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3.05</a:t>
            </a:r>
            <a:endParaRPr sz="1800" b="1" u="none" strike="noStrike" cap="none">
              <a:solidFill>
                <a:schemeClr val="lt1"/>
              </a:solidFill>
            </a:endParaRPr>
          </a:p>
        </p:txBody>
      </p:sp>
      <p:sp>
        <p:nvSpPr>
          <p:cNvPr id="639" name="Google Shape;639;g1eeb155abba_2_1274"/>
          <p:cNvSpPr txBox="1"/>
          <p:nvPr/>
        </p:nvSpPr>
        <p:spPr>
          <a:xfrm>
            <a:off x="6286750" y="3937925"/>
            <a:ext cx="17994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3.07</a:t>
            </a:r>
            <a:endParaRPr sz="1800" b="1" u="none" strike="noStrike" cap="none">
              <a:solidFill>
                <a:schemeClr val="lt1"/>
              </a:solidFill>
            </a:endParaRPr>
          </a:p>
        </p:txBody>
      </p:sp>
      <p:sp>
        <p:nvSpPr>
          <p:cNvPr id="640" name="Google Shape;640;g1eeb155abba_2_1274"/>
          <p:cNvSpPr txBox="1"/>
          <p:nvPr/>
        </p:nvSpPr>
        <p:spPr>
          <a:xfrm>
            <a:off x="5519090" y="2983475"/>
            <a:ext cx="19587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Polarization</a:t>
            </a:r>
            <a:endParaRPr sz="1800" b="1"/>
          </a:p>
        </p:txBody>
      </p:sp>
      <p:sp>
        <p:nvSpPr>
          <p:cNvPr id="641" name="Google Shape;641;g1eeb155abba_2_1274"/>
          <p:cNvSpPr/>
          <p:nvPr/>
        </p:nvSpPr>
        <p:spPr>
          <a:xfrm>
            <a:off x="5521615" y="3437613"/>
            <a:ext cx="200100" cy="184800"/>
          </a:xfrm>
          <a:prstGeom prst="roundRect">
            <a:avLst>
              <a:gd name="adj" fmla="val 16667"/>
            </a:avLst>
          </a:prstGeom>
          <a:noFill/>
          <a:ln w="28575" cap="flat" cmpd="sng">
            <a:solidFill>
              <a:srgbClr val="8B082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g1eeb155abba_2_1274"/>
          <p:cNvSpPr/>
          <p:nvPr/>
        </p:nvSpPr>
        <p:spPr>
          <a:xfrm>
            <a:off x="5521615" y="3773838"/>
            <a:ext cx="200100" cy="184800"/>
          </a:xfrm>
          <a:prstGeom prst="roundRect">
            <a:avLst>
              <a:gd name="adj" fmla="val 16667"/>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g1eeb155abba_2_1274"/>
          <p:cNvSpPr/>
          <p:nvPr/>
        </p:nvSpPr>
        <p:spPr>
          <a:xfrm>
            <a:off x="5550040" y="4164363"/>
            <a:ext cx="200100" cy="184800"/>
          </a:xfrm>
          <a:prstGeom prst="roundRect">
            <a:avLst>
              <a:gd name="adj" fmla="val 16667"/>
            </a:avLst>
          </a:prstGeom>
          <a:noFill/>
          <a:ln w="28575" cap="flat" cmpd="sng">
            <a:solidFill>
              <a:srgbClr val="CFCDC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g1eeb155abba_2_1274"/>
          <p:cNvSpPr txBox="1"/>
          <p:nvPr/>
        </p:nvSpPr>
        <p:spPr>
          <a:xfrm>
            <a:off x="5738815" y="3361413"/>
            <a:ext cx="1298700" cy="338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Clr>
                <a:schemeClr val="dk1"/>
              </a:buClr>
              <a:buSzPts val="1100"/>
              <a:buFont typeface="Arial"/>
              <a:buNone/>
            </a:pPr>
            <a:r>
              <a:rPr lang="en-US" sz="1000" b="1">
                <a:solidFill>
                  <a:schemeClr val="lt1"/>
                </a:solidFill>
                <a:latin typeface="Gill Sans"/>
                <a:ea typeface="Gill Sans"/>
                <a:cs typeface="Gill Sans"/>
                <a:sym typeface="Gill Sans"/>
              </a:rPr>
              <a:t>POLARIZATION</a:t>
            </a:r>
            <a:endParaRPr sz="100" b="1">
              <a:solidFill>
                <a:schemeClr val="lt1"/>
              </a:solidFill>
              <a:latin typeface="Gill Sans"/>
              <a:ea typeface="Gill Sans"/>
              <a:cs typeface="Gill Sans"/>
              <a:sym typeface="Gill Sans"/>
            </a:endParaRPr>
          </a:p>
        </p:txBody>
      </p:sp>
      <p:sp>
        <p:nvSpPr>
          <p:cNvPr id="645" name="Google Shape;645;g1eeb155abba_2_1274"/>
          <p:cNvSpPr txBox="1"/>
          <p:nvPr/>
        </p:nvSpPr>
        <p:spPr>
          <a:xfrm>
            <a:off x="5699225" y="3734026"/>
            <a:ext cx="1377900" cy="338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000" b="1">
                <a:solidFill>
                  <a:schemeClr val="accent1"/>
                </a:solidFill>
                <a:latin typeface="Gill Sans"/>
                <a:ea typeface="Gill Sans"/>
                <a:cs typeface="Gill Sans"/>
                <a:sym typeface="Gill Sans"/>
              </a:rPr>
              <a:t>POLARIZATION</a:t>
            </a:r>
            <a:endParaRPr sz="100" b="1">
              <a:solidFill>
                <a:schemeClr val="accent1"/>
              </a:solidFill>
              <a:latin typeface="Gill Sans"/>
              <a:ea typeface="Gill Sans"/>
              <a:cs typeface="Gill Sans"/>
              <a:sym typeface="Gill Sans"/>
            </a:endParaRPr>
          </a:p>
        </p:txBody>
      </p:sp>
      <p:sp>
        <p:nvSpPr>
          <p:cNvPr id="646" name="Google Shape;646;g1eeb155abba_2_1274"/>
          <p:cNvSpPr/>
          <p:nvPr/>
        </p:nvSpPr>
        <p:spPr>
          <a:xfrm>
            <a:off x="5604175" y="4927200"/>
            <a:ext cx="21336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g1eeb155abba_2_1274"/>
          <p:cNvSpPr/>
          <p:nvPr/>
        </p:nvSpPr>
        <p:spPr>
          <a:xfrm>
            <a:off x="5604175" y="5437125"/>
            <a:ext cx="2308200" cy="4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g1eeb155abba_2_1274"/>
          <p:cNvSpPr txBox="1"/>
          <p:nvPr/>
        </p:nvSpPr>
        <p:spPr>
          <a:xfrm>
            <a:off x="6249373" y="4819350"/>
            <a:ext cx="14718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2.60</a:t>
            </a:r>
            <a:endParaRPr sz="1800" b="1" u="none" strike="noStrike" cap="none">
              <a:solidFill>
                <a:schemeClr val="lt1"/>
              </a:solidFill>
            </a:endParaRPr>
          </a:p>
        </p:txBody>
      </p:sp>
      <p:sp>
        <p:nvSpPr>
          <p:cNvPr id="649" name="Google Shape;649;g1eeb155abba_2_1274"/>
          <p:cNvSpPr txBox="1"/>
          <p:nvPr/>
        </p:nvSpPr>
        <p:spPr>
          <a:xfrm>
            <a:off x="6286750" y="5411100"/>
            <a:ext cx="1638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2.71</a:t>
            </a:r>
            <a:endParaRPr sz="1800" b="1" u="none" strike="noStrike" cap="none">
              <a:solidFill>
                <a:schemeClr val="lt1"/>
              </a:solidFill>
            </a:endParaRPr>
          </a:p>
        </p:txBody>
      </p:sp>
      <p:sp>
        <p:nvSpPr>
          <p:cNvPr id="650" name="Google Shape;650;g1eeb155abba_2_1274"/>
          <p:cNvSpPr txBox="1"/>
          <p:nvPr/>
        </p:nvSpPr>
        <p:spPr>
          <a:xfrm>
            <a:off x="5540350" y="4447300"/>
            <a:ext cx="29853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Public Participation</a:t>
            </a:r>
            <a:endParaRPr sz="1800" b="1"/>
          </a:p>
        </p:txBody>
      </p:sp>
      <p:sp>
        <p:nvSpPr>
          <p:cNvPr id="651" name="Google Shape;651;g1eeb155abba_2_1274"/>
          <p:cNvSpPr txBox="1"/>
          <p:nvPr/>
        </p:nvSpPr>
        <p:spPr>
          <a:xfrm>
            <a:off x="7735450" y="4616103"/>
            <a:ext cx="6819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000000"/>
                </a:solidFill>
                <a:latin typeface="Arial"/>
                <a:ea typeface="Arial"/>
                <a:cs typeface="Arial"/>
                <a:sym typeface="Arial"/>
              </a:rPr>
              <a:t>p=0.</a:t>
            </a:r>
            <a:r>
              <a:rPr lang="en-US" sz="900" i="1"/>
              <a:t>094</a:t>
            </a:r>
            <a:endParaRPr sz="1400" b="0" i="0" u="none" strike="noStrike" cap="none">
              <a:solidFill>
                <a:srgbClr val="000000"/>
              </a:solidFill>
              <a:latin typeface="Arial"/>
              <a:ea typeface="Arial"/>
              <a:cs typeface="Arial"/>
              <a:sym typeface="Arial"/>
            </a:endParaRPr>
          </a:p>
        </p:txBody>
      </p:sp>
      <p:pic>
        <p:nvPicPr>
          <p:cNvPr id="652" name="Google Shape;652;g1eeb155abba_2_1274"/>
          <p:cNvPicPr preferRelativeResize="0"/>
          <p:nvPr/>
        </p:nvPicPr>
        <p:blipFill>
          <a:blip r:embed="rId4">
            <a:alphaModFix/>
          </a:blip>
          <a:stretch>
            <a:fillRect/>
          </a:stretch>
        </p:blipFill>
        <p:spPr>
          <a:xfrm>
            <a:off x="4909438" y="1903908"/>
            <a:ext cx="554725" cy="1091531"/>
          </a:xfrm>
          <a:prstGeom prst="rect">
            <a:avLst/>
          </a:prstGeom>
          <a:noFill/>
          <a:ln>
            <a:noFill/>
          </a:ln>
        </p:spPr>
      </p:pic>
      <p:pic>
        <p:nvPicPr>
          <p:cNvPr id="653" name="Google Shape;653;g1eeb155abba_2_1274"/>
          <p:cNvPicPr preferRelativeResize="0"/>
          <p:nvPr/>
        </p:nvPicPr>
        <p:blipFill>
          <a:blip r:embed="rId4">
            <a:alphaModFix/>
          </a:blip>
          <a:stretch>
            <a:fillRect/>
          </a:stretch>
        </p:blipFill>
        <p:spPr>
          <a:xfrm>
            <a:off x="4909438" y="3357608"/>
            <a:ext cx="554725" cy="1091531"/>
          </a:xfrm>
          <a:prstGeom prst="rect">
            <a:avLst/>
          </a:prstGeom>
          <a:noFill/>
          <a:ln>
            <a:noFill/>
          </a:ln>
        </p:spPr>
      </p:pic>
      <p:pic>
        <p:nvPicPr>
          <p:cNvPr id="654" name="Google Shape;654;g1eeb155abba_2_1274"/>
          <p:cNvPicPr preferRelativeResize="0"/>
          <p:nvPr/>
        </p:nvPicPr>
        <p:blipFill>
          <a:blip r:embed="rId4">
            <a:alphaModFix/>
          </a:blip>
          <a:stretch>
            <a:fillRect/>
          </a:stretch>
        </p:blipFill>
        <p:spPr>
          <a:xfrm>
            <a:off x="4909438" y="4774433"/>
            <a:ext cx="554725" cy="1091531"/>
          </a:xfrm>
          <a:prstGeom prst="rect">
            <a:avLst/>
          </a:prstGeom>
          <a:noFill/>
          <a:ln>
            <a:noFill/>
          </a:ln>
        </p:spPr>
      </p:pic>
      <p:cxnSp>
        <p:nvCxnSpPr>
          <p:cNvPr id="655" name="Google Shape;655;g1eeb155abba_2_1274"/>
          <p:cNvCxnSpPr/>
          <p:nvPr/>
        </p:nvCxnSpPr>
        <p:spPr>
          <a:xfrm>
            <a:off x="-215525" y="-63650"/>
            <a:ext cx="72000" cy="24000"/>
          </a:xfrm>
          <a:prstGeom prst="straightConnector1">
            <a:avLst/>
          </a:prstGeom>
          <a:noFill/>
          <a:ln w="9525" cap="flat" cmpd="sng">
            <a:solidFill>
              <a:schemeClr val="dk2"/>
            </a:solidFill>
            <a:prstDash val="solid"/>
            <a:round/>
            <a:headEnd type="none" w="med" len="med"/>
            <a:tailEnd type="none" w="med" len="med"/>
          </a:ln>
        </p:spPr>
      </p:cxnSp>
      <p:cxnSp>
        <p:nvCxnSpPr>
          <p:cNvPr id="656" name="Google Shape;656;g1eeb155abba_2_1274"/>
          <p:cNvCxnSpPr/>
          <p:nvPr/>
        </p:nvCxnSpPr>
        <p:spPr>
          <a:xfrm rot="10800000" flipH="1">
            <a:off x="4782975" y="3055975"/>
            <a:ext cx="3544200" cy="39900"/>
          </a:xfrm>
          <a:prstGeom prst="straightConnector1">
            <a:avLst/>
          </a:prstGeom>
          <a:noFill/>
          <a:ln w="28575" cap="flat" cmpd="sng">
            <a:solidFill>
              <a:srgbClr val="CFCDC9"/>
            </a:solidFill>
            <a:prstDash val="solid"/>
            <a:round/>
            <a:headEnd type="none" w="med" len="med"/>
            <a:tailEnd type="none" w="med" len="med"/>
          </a:ln>
        </p:spPr>
      </p:cxnSp>
      <p:cxnSp>
        <p:nvCxnSpPr>
          <p:cNvPr id="657" name="Google Shape;657;g1eeb155abba_2_1274"/>
          <p:cNvCxnSpPr/>
          <p:nvPr/>
        </p:nvCxnSpPr>
        <p:spPr>
          <a:xfrm rot="10800000" flipH="1">
            <a:off x="4722375" y="4533325"/>
            <a:ext cx="3640500" cy="15900"/>
          </a:xfrm>
          <a:prstGeom prst="straightConnector1">
            <a:avLst/>
          </a:prstGeom>
          <a:noFill/>
          <a:ln w="28575" cap="flat" cmpd="sng">
            <a:solidFill>
              <a:srgbClr val="CFCDC9"/>
            </a:solidFill>
            <a:prstDash val="solid"/>
            <a:round/>
            <a:headEnd type="none" w="med" len="med"/>
            <a:tailEnd type="none" w="med" len="med"/>
          </a:ln>
        </p:spPr>
      </p:cxnSp>
      <p:pic>
        <p:nvPicPr>
          <p:cNvPr id="658" name="Google Shape;658;g1eeb155abba_2_1274"/>
          <p:cNvPicPr preferRelativeResize="0"/>
          <p:nvPr/>
        </p:nvPicPr>
        <p:blipFill>
          <a:blip r:embed="rId5">
            <a:alphaModFix amt="30000"/>
          </a:blip>
          <a:stretch>
            <a:fillRect/>
          </a:stretch>
        </p:blipFill>
        <p:spPr>
          <a:xfrm>
            <a:off x="257099" y="773125"/>
            <a:ext cx="685799" cy="734785"/>
          </a:xfrm>
          <a:prstGeom prst="rect">
            <a:avLst/>
          </a:prstGeom>
          <a:noFill/>
          <a:ln>
            <a:noFill/>
          </a:ln>
        </p:spPr>
      </p:pic>
      <p:sp>
        <p:nvSpPr>
          <p:cNvPr id="659" name="Google Shape;659;g1eeb155abba_2_1274"/>
          <p:cNvSpPr/>
          <p:nvPr/>
        </p:nvSpPr>
        <p:spPr>
          <a:xfrm>
            <a:off x="341625" y="4310353"/>
            <a:ext cx="3227700" cy="194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1eeb155abba_2_1274"/>
          <p:cNvSpPr txBox="1"/>
          <p:nvPr/>
        </p:nvSpPr>
        <p:spPr>
          <a:xfrm>
            <a:off x="490121" y="3729893"/>
            <a:ext cx="3823603" cy="2369839"/>
          </a:xfrm>
          <a:prstGeom prst="rect">
            <a:avLst/>
          </a:prstGeom>
          <a:solidFill>
            <a:schemeClr val="lt1"/>
          </a:solidFill>
          <a:ln>
            <a:noFill/>
          </a:ln>
          <a:effectLst>
            <a:outerShdw blurRad="57150" dist="19050" dir="5400000" algn="bl"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2000" b="0" i="0" u="none" strike="noStrike" cap="none" dirty="0">
                <a:solidFill>
                  <a:schemeClr val="dk1"/>
                </a:solidFill>
                <a:latin typeface="Gill Sans"/>
                <a:ea typeface="Gill Sans"/>
                <a:cs typeface="Gill Sans"/>
                <a:sym typeface="Gill Sans"/>
              </a:rPr>
              <a:t>“Before, only my husband had a source of income. With the livelihood support I got from MRP, I am earning </a:t>
            </a:r>
            <a:r>
              <a:rPr lang="en-US" sz="2000" b="1" i="0" u="none" strike="noStrike" cap="none" dirty="0" err="1">
                <a:solidFill>
                  <a:schemeClr val="dk1"/>
                </a:solidFill>
                <a:latin typeface="Gill Sans"/>
                <a:ea typeface="Gill Sans"/>
                <a:cs typeface="Gill Sans"/>
                <a:sym typeface="Gill Sans"/>
              </a:rPr>
              <a:t>Php</a:t>
            </a:r>
            <a:r>
              <a:rPr lang="en-US" sz="2000" b="1" i="0" u="none" strike="noStrike" cap="none" dirty="0">
                <a:solidFill>
                  <a:schemeClr val="dk1"/>
                </a:solidFill>
                <a:latin typeface="Gill Sans"/>
                <a:ea typeface="Gill Sans"/>
                <a:cs typeface="Gill Sans"/>
                <a:sym typeface="Gill Sans"/>
              </a:rPr>
              <a:t> 300.00 to 500.00. </a:t>
            </a:r>
            <a:r>
              <a:rPr lang="en-US" sz="2000" b="0" i="0" u="none" strike="noStrike" cap="none" dirty="0">
                <a:solidFill>
                  <a:schemeClr val="dk1"/>
                </a:solidFill>
                <a:latin typeface="Gill Sans"/>
                <a:ea typeface="Gill Sans"/>
                <a:cs typeface="Gill Sans"/>
                <a:sym typeface="Gill Sans"/>
              </a:rPr>
              <a:t>I used it for medicine and food. This has helped a lot.</a:t>
            </a:r>
            <a:endParaRPr sz="2000" b="0" i="0" u="none" strike="noStrike" cap="none" dirty="0">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100"/>
              <a:buFont typeface="Arial"/>
              <a:buNone/>
            </a:pPr>
            <a:r>
              <a:rPr lang="en-US" sz="1400" b="0" i="0" u="none" strike="noStrike" cap="none" dirty="0">
                <a:solidFill>
                  <a:srgbClr val="7F7F7F"/>
                </a:solidFill>
                <a:latin typeface="Gill Sans"/>
                <a:ea typeface="Gill Sans"/>
                <a:cs typeface="Gill Sans"/>
                <a:sym typeface="Gill Sans"/>
              </a:rPr>
              <a:t>(FGD, Woman CSG Member, </a:t>
            </a:r>
            <a:r>
              <a:rPr lang="en-US" sz="1400" b="0" i="0" u="none" strike="noStrike" cap="none" dirty="0" err="1">
                <a:solidFill>
                  <a:srgbClr val="7F7F7F"/>
                </a:solidFill>
                <a:latin typeface="Gill Sans"/>
                <a:ea typeface="Gill Sans"/>
                <a:cs typeface="Gill Sans"/>
                <a:sym typeface="Gill Sans"/>
              </a:rPr>
              <a:t>Buadiposo</a:t>
            </a:r>
            <a:r>
              <a:rPr lang="en-US" sz="1400" b="0" i="0" u="none" strike="noStrike" cap="none" dirty="0">
                <a:solidFill>
                  <a:srgbClr val="7F7F7F"/>
                </a:solidFill>
                <a:latin typeface="Gill Sans"/>
                <a:ea typeface="Gill Sans"/>
                <a:cs typeface="Gill Sans"/>
                <a:sym typeface="Gill Sans"/>
              </a:rPr>
              <a:t> </a:t>
            </a:r>
            <a:r>
              <a:rPr lang="en-US" sz="1400" b="0" i="0" u="none" strike="noStrike" cap="none" dirty="0" err="1">
                <a:solidFill>
                  <a:srgbClr val="7F7F7F"/>
                </a:solidFill>
                <a:latin typeface="Gill Sans"/>
                <a:ea typeface="Gill Sans"/>
                <a:cs typeface="Gill Sans"/>
                <a:sym typeface="Gill Sans"/>
              </a:rPr>
              <a:t>Buntong</a:t>
            </a:r>
            <a:r>
              <a:rPr lang="en-US" sz="1400" b="0" i="0" u="none" strike="noStrike" cap="none" dirty="0">
                <a:solidFill>
                  <a:srgbClr val="7F7F7F"/>
                </a:solidFill>
                <a:latin typeface="Gill Sans"/>
                <a:ea typeface="Gill Sans"/>
                <a:cs typeface="Gill Sans"/>
                <a:sym typeface="Gill Sans"/>
              </a:rPr>
              <a:t>)</a:t>
            </a:r>
            <a:endParaRPr sz="1400" b="0" i="0" u="none" strike="noStrike" cap="none" dirty="0">
              <a:solidFill>
                <a:srgbClr val="7F7F7F"/>
              </a:solidFill>
              <a:latin typeface="Gill Sans"/>
              <a:ea typeface="Gill Sans"/>
              <a:cs typeface="Gill Sans"/>
              <a:sym typeface="Gill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1eeb155abba_4_0"/>
          <p:cNvSpPr/>
          <p:nvPr/>
        </p:nvSpPr>
        <p:spPr>
          <a:xfrm>
            <a:off x="4494825" y="1341075"/>
            <a:ext cx="4225200" cy="5067000"/>
          </a:xfrm>
          <a:prstGeom prst="round2DiagRect">
            <a:avLst>
              <a:gd name="adj1" fmla="val 16667"/>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1eeb155abba_4_0"/>
          <p:cNvSpPr txBox="1">
            <a:spLocks noGrp="1"/>
          </p:cNvSpPr>
          <p:nvPr>
            <p:ph type="dt" idx="10"/>
          </p:nvPr>
        </p:nvSpPr>
        <p:spPr>
          <a:xfrm>
            <a:off x="152400" y="64842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667" name="Google Shape;667;g1eeb155abba_4_0"/>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17</a:t>
            </a:fld>
            <a:endParaRPr/>
          </a:p>
        </p:txBody>
      </p:sp>
      <p:sp>
        <p:nvSpPr>
          <p:cNvPr id="668" name="Google Shape;668;g1eeb155abba_4_0"/>
          <p:cNvSpPr txBox="1">
            <a:spLocks noGrp="1"/>
          </p:cNvSpPr>
          <p:nvPr>
            <p:ph type="title"/>
          </p:nvPr>
        </p:nvSpPr>
        <p:spPr>
          <a:xfrm>
            <a:off x="921750" y="808925"/>
            <a:ext cx="8236200" cy="7389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100" b="1" cap="none">
                <a:solidFill>
                  <a:srgbClr val="8B0823"/>
                </a:solidFill>
                <a:latin typeface="Gill Sans"/>
                <a:ea typeface="Gill Sans"/>
                <a:cs typeface="Gill Sans"/>
                <a:sym typeface="Gill Sans"/>
              </a:rPr>
              <a:t>REDUCING SOCIAL INCLUSION GAPS: </a:t>
            </a:r>
            <a:br>
              <a:rPr lang="en-US" sz="2100" b="1" cap="none">
                <a:solidFill>
                  <a:srgbClr val="8B0823"/>
                </a:solidFill>
                <a:latin typeface="Gill Sans"/>
                <a:ea typeface="Gill Sans"/>
                <a:cs typeface="Gill Sans"/>
                <a:sym typeface="Gill Sans"/>
              </a:rPr>
            </a:br>
            <a:r>
              <a:rPr lang="en-US" sz="2100" b="1">
                <a:solidFill>
                  <a:schemeClr val="accent1"/>
                </a:solidFill>
              </a:rPr>
              <a:t>IDP/HCM</a:t>
            </a:r>
            <a:endParaRPr sz="2100">
              <a:solidFill>
                <a:schemeClr val="accent1"/>
              </a:solidFill>
            </a:endParaRPr>
          </a:p>
        </p:txBody>
      </p:sp>
      <p:pic>
        <p:nvPicPr>
          <p:cNvPr id="669" name="Google Shape;669;g1eeb155abba_4_0"/>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670" name="Google Shape;670;g1eeb155abba_4_0"/>
          <p:cNvSpPr txBox="1"/>
          <p:nvPr/>
        </p:nvSpPr>
        <p:spPr>
          <a:xfrm>
            <a:off x="6982200" y="1793528"/>
            <a:ext cx="6819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000000"/>
                </a:solidFill>
                <a:latin typeface="Arial"/>
                <a:ea typeface="Arial"/>
                <a:cs typeface="Arial"/>
                <a:sym typeface="Arial"/>
              </a:rPr>
              <a:t>p=0.</a:t>
            </a:r>
            <a:r>
              <a:rPr lang="en-US" sz="900" i="1"/>
              <a:t>004</a:t>
            </a:r>
            <a:endParaRPr sz="1400" b="0" i="0" u="none" strike="noStrike" cap="none">
              <a:solidFill>
                <a:srgbClr val="000000"/>
              </a:solidFill>
              <a:latin typeface="Arial"/>
              <a:ea typeface="Arial"/>
              <a:cs typeface="Arial"/>
              <a:sym typeface="Arial"/>
            </a:endParaRPr>
          </a:p>
        </p:txBody>
      </p:sp>
      <p:sp>
        <p:nvSpPr>
          <p:cNvPr id="671" name="Google Shape;671;g1eeb155abba_4_0"/>
          <p:cNvSpPr/>
          <p:nvPr/>
        </p:nvSpPr>
        <p:spPr>
          <a:xfrm>
            <a:off x="5604800" y="2092400"/>
            <a:ext cx="19587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g1eeb155abba_4_0"/>
          <p:cNvSpPr/>
          <p:nvPr/>
        </p:nvSpPr>
        <p:spPr>
          <a:xfrm>
            <a:off x="5604800" y="2612675"/>
            <a:ext cx="2081400" cy="33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g1eeb155abba_4_0"/>
          <p:cNvSpPr txBox="1"/>
          <p:nvPr/>
        </p:nvSpPr>
        <p:spPr>
          <a:xfrm>
            <a:off x="6478600" y="1984850"/>
            <a:ext cx="1065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 2.44</a:t>
            </a:r>
            <a:endParaRPr sz="1800" b="1" u="none" strike="noStrike" cap="none">
              <a:solidFill>
                <a:schemeClr val="lt1"/>
              </a:solidFill>
            </a:endParaRPr>
          </a:p>
        </p:txBody>
      </p:sp>
      <p:sp>
        <p:nvSpPr>
          <p:cNvPr id="674" name="Google Shape;674;g1eeb155abba_4_0"/>
          <p:cNvSpPr txBox="1"/>
          <p:nvPr/>
        </p:nvSpPr>
        <p:spPr>
          <a:xfrm>
            <a:off x="6511100" y="2560375"/>
            <a:ext cx="11958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 2.63</a:t>
            </a:r>
            <a:endParaRPr sz="1800" b="1" u="none" strike="noStrike" cap="none">
              <a:solidFill>
                <a:schemeClr val="lt1"/>
              </a:solidFill>
            </a:endParaRPr>
          </a:p>
        </p:txBody>
      </p:sp>
      <p:sp>
        <p:nvSpPr>
          <p:cNvPr id="675" name="Google Shape;675;g1eeb155abba_4_0"/>
          <p:cNvSpPr txBox="1"/>
          <p:nvPr/>
        </p:nvSpPr>
        <p:spPr>
          <a:xfrm>
            <a:off x="5519102" y="1665463"/>
            <a:ext cx="19587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Self-reliance</a:t>
            </a:r>
            <a:endParaRPr sz="1800" b="1"/>
          </a:p>
        </p:txBody>
      </p:sp>
      <p:graphicFrame>
        <p:nvGraphicFramePr>
          <p:cNvPr id="676" name="Google Shape;676;g1eeb155abba_4_0"/>
          <p:cNvGraphicFramePr/>
          <p:nvPr/>
        </p:nvGraphicFramePr>
        <p:xfrm>
          <a:off x="5433727" y="5957975"/>
          <a:ext cx="2856350" cy="485750"/>
        </p:xfrm>
        <a:graphic>
          <a:graphicData uri="http://schemas.openxmlformats.org/drawingml/2006/table">
            <a:tbl>
              <a:tblPr>
                <a:noFill/>
                <a:tableStyleId>{58AC197F-1C88-4B9D-BA5C-9E3CD7E78E8C}</a:tableStyleId>
              </a:tblPr>
              <a:tblGrid>
                <a:gridCol w="408050">
                  <a:extLst>
                    <a:ext uri="{9D8B030D-6E8A-4147-A177-3AD203B41FA5}">
                      <a16:colId xmlns:a16="http://schemas.microsoft.com/office/drawing/2014/main" val="20000"/>
                    </a:ext>
                  </a:extLst>
                </a:gridCol>
                <a:gridCol w="408050">
                  <a:extLst>
                    <a:ext uri="{9D8B030D-6E8A-4147-A177-3AD203B41FA5}">
                      <a16:colId xmlns:a16="http://schemas.microsoft.com/office/drawing/2014/main" val="20001"/>
                    </a:ext>
                  </a:extLst>
                </a:gridCol>
                <a:gridCol w="408050">
                  <a:extLst>
                    <a:ext uri="{9D8B030D-6E8A-4147-A177-3AD203B41FA5}">
                      <a16:colId xmlns:a16="http://schemas.microsoft.com/office/drawing/2014/main" val="20002"/>
                    </a:ext>
                  </a:extLst>
                </a:gridCol>
                <a:gridCol w="408050">
                  <a:extLst>
                    <a:ext uri="{9D8B030D-6E8A-4147-A177-3AD203B41FA5}">
                      <a16:colId xmlns:a16="http://schemas.microsoft.com/office/drawing/2014/main" val="20003"/>
                    </a:ext>
                  </a:extLst>
                </a:gridCol>
                <a:gridCol w="408050">
                  <a:extLst>
                    <a:ext uri="{9D8B030D-6E8A-4147-A177-3AD203B41FA5}">
                      <a16:colId xmlns:a16="http://schemas.microsoft.com/office/drawing/2014/main" val="20004"/>
                    </a:ext>
                  </a:extLst>
                </a:gridCol>
                <a:gridCol w="408050">
                  <a:extLst>
                    <a:ext uri="{9D8B030D-6E8A-4147-A177-3AD203B41FA5}">
                      <a16:colId xmlns:a16="http://schemas.microsoft.com/office/drawing/2014/main" val="20005"/>
                    </a:ext>
                  </a:extLst>
                </a:gridCol>
                <a:gridCol w="408050">
                  <a:extLst>
                    <a:ext uri="{9D8B030D-6E8A-4147-A177-3AD203B41FA5}">
                      <a16:colId xmlns:a16="http://schemas.microsoft.com/office/drawing/2014/main" val="20006"/>
                    </a:ext>
                  </a:extLst>
                </a:gridCol>
              </a:tblGrid>
              <a:tr h="485750">
                <a:tc>
                  <a:txBody>
                    <a:bodyPr/>
                    <a:lstStyle/>
                    <a:p>
                      <a:pPr marL="0" lvl="0" indent="0" algn="ctr" rtl="0">
                        <a:spcBef>
                          <a:spcPts val="0"/>
                        </a:spcBef>
                        <a:spcAft>
                          <a:spcPts val="0"/>
                        </a:spcAft>
                        <a:buClr>
                          <a:schemeClr val="dk1"/>
                        </a:buClr>
                        <a:buSzPts val="1100"/>
                        <a:buFont typeface="Arial"/>
                        <a:buNone/>
                      </a:pPr>
                      <a:r>
                        <a:rPr lang="en-US" sz="1200">
                          <a:solidFill>
                            <a:schemeClr val="dk1"/>
                          </a:solidFill>
                        </a:rPr>
                        <a:t>0</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1</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2</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1200"/>
                        <a:t>3</a:t>
                      </a:r>
                      <a:endParaRPr sz="12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77" name="Google Shape;677;g1eeb155abba_4_0"/>
          <p:cNvSpPr txBox="1"/>
          <p:nvPr/>
        </p:nvSpPr>
        <p:spPr>
          <a:xfrm>
            <a:off x="6878203" y="3174550"/>
            <a:ext cx="828600" cy="2307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900"/>
              <a:buFont typeface="Arial"/>
              <a:buNone/>
            </a:pPr>
            <a:r>
              <a:rPr lang="en-US" sz="900" i="1">
                <a:solidFill>
                  <a:schemeClr val="dk1"/>
                </a:solidFill>
              </a:rPr>
              <a:t>p=0.303</a:t>
            </a:r>
            <a:endParaRPr sz="1400" b="0" i="0" u="none" strike="noStrike" cap="none">
              <a:solidFill>
                <a:srgbClr val="000000"/>
              </a:solidFill>
              <a:latin typeface="Arial"/>
              <a:ea typeface="Arial"/>
              <a:cs typeface="Arial"/>
              <a:sym typeface="Arial"/>
            </a:endParaRPr>
          </a:p>
        </p:txBody>
      </p:sp>
      <p:sp>
        <p:nvSpPr>
          <p:cNvPr id="678" name="Google Shape;678;g1eeb155abba_4_0"/>
          <p:cNvSpPr/>
          <p:nvPr/>
        </p:nvSpPr>
        <p:spPr>
          <a:xfrm>
            <a:off x="5637000" y="3471450"/>
            <a:ext cx="24498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g1eeb155abba_4_0"/>
          <p:cNvSpPr/>
          <p:nvPr/>
        </p:nvSpPr>
        <p:spPr>
          <a:xfrm>
            <a:off x="5637000" y="3956325"/>
            <a:ext cx="2507100" cy="33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g1eeb155abba_4_0"/>
          <p:cNvSpPr txBox="1"/>
          <p:nvPr/>
        </p:nvSpPr>
        <p:spPr>
          <a:xfrm>
            <a:off x="7020825" y="3399675"/>
            <a:ext cx="1065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3.00</a:t>
            </a:r>
            <a:endParaRPr sz="1800" b="1" u="none" strike="noStrike" cap="none">
              <a:solidFill>
                <a:schemeClr val="lt1"/>
              </a:solidFill>
            </a:endParaRPr>
          </a:p>
        </p:txBody>
      </p:sp>
      <p:sp>
        <p:nvSpPr>
          <p:cNvPr id="681" name="Google Shape;681;g1eeb155abba_4_0"/>
          <p:cNvSpPr txBox="1"/>
          <p:nvPr/>
        </p:nvSpPr>
        <p:spPr>
          <a:xfrm>
            <a:off x="6286750" y="3861725"/>
            <a:ext cx="17994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2.97</a:t>
            </a:r>
            <a:endParaRPr sz="1800" b="1" u="none" strike="noStrike" cap="none">
              <a:solidFill>
                <a:schemeClr val="lt1"/>
              </a:solidFill>
            </a:endParaRPr>
          </a:p>
        </p:txBody>
      </p:sp>
      <p:sp>
        <p:nvSpPr>
          <p:cNvPr id="682" name="Google Shape;682;g1eeb155abba_4_0"/>
          <p:cNvSpPr txBox="1"/>
          <p:nvPr/>
        </p:nvSpPr>
        <p:spPr>
          <a:xfrm>
            <a:off x="5519090" y="3059675"/>
            <a:ext cx="19587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Polarization</a:t>
            </a:r>
            <a:endParaRPr sz="1800" b="1"/>
          </a:p>
        </p:txBody>
      </p:sp>
      <p:sp>
        <p:nvSpPr>
          <p:cNvPr id="683" name="Google Shape;683;g1eeb155abba_4_0"/>
          <p:cNvSpPr/>
          <p:nvPr/>
        </p:nvSpPr>
        <p:spPr>
          <a:xfrm>
            <a:off x="5604175" y="4927200"/>
            <a:ext cx="2133600" cy="338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g1eeb155abba_4_0"/>
          <p:cNvSpPr/>
          <p:nvPr/>
        </p:nvSpPr>
        <p:spPr>
          <a:xfrm>
            <a:off x="5604175" y="5437125"/>
            <a:ext cx="2308200" cy="4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g1eeb155abba_4_0"/>
          <p:cNvSpPr txBox="1"/>
          <p:nvPr/>
        </p:nvSpPr>
        <p:spPr>
          <a:xfrm>
            <a:off x="6249373" y="4819350"/>
            <a:ext cx="1471800" cy="446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2.68</a:t>
            </a:r>
            <a:endParaRPr sz="1800" b="1" u="none" strike="noStrike" cap="none">
              <a:solidFill>
                <a:schemeClr val="lt1"/>
              </a:solidFill>
            </a:endParaRPr>
          </a:p>
        </p:txBody>
      </p:sp>
      <p:sp>
        <p:nvSpPr>
          <p:cNvPr id="686" name="Google Shape;686;g1eeb155abba_4_0"/>
          <p:cNvSpPr txBox="1"/>
          <p:nvPr/>
        </p:nvSpPr>
        <p:spPr>
          <a:xfrm>
            <a:off x="6286750" y="5411100"/>
            <a:ext cx="1638300" cy="4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2300" b="1">
                <a:solidFill>
                  <a:schemeClr val="lt1"/>
                </a:solidFill>
              </a:rPr>
              <a:t>           </a:t>
            </a:r>
            <a:r>
              <a:rPr lang="en-US" sz="1800" b="1">
                <a:solidFill>
                  <a:schemeClr val="lt1"/>
                </a:solidFill>
              </a:rPr>
              <a:t>2.74</a:t>
            </a:r>
            <a:endParaRPr sz="1800" b="1" u="none" strike="noStrike" cap="none">
              <a:solidFill>
                <a:schemeClr val="lt1"/>
              </a:solidFill>
            </a:endParaRPr>
          </a:p>
        </p:txBody>
      </p:sp>
      <p:sp>
        <p:nvSpPr>
          <p:cNvPr id="687" name="Google Shape;687;g1eeb155abba_4_0"/>
          <p:cNvSpPr txBox="1"/>
          <p:nvPr/>
        </p:nvSpPr>
        <p:spPr>
          <a:xfrm>
            <a:off x="5464150" y="4523500"/>
            <a:ext cx="2985300" cy="461700"/>
          </a:xfrm>
          <a:prstGeom prst="rect">
            <a:avLst/>
          </a:prstGeom>
          <a:noFill/>
          <a:ln>
            <a:noFill/>
          </a:ln>
        </p:spPr>
        <p:txBody>
          <a:bodyPr spcFirstLastPara="1" wrap="square" lIns="91425" tIns="91425" rIns="91425" bIns="91425" anchor="t" anchorCtr="0">
            <a:spAutoFit/>
          </a:bodyPr>
          <a:lstStyle/>
          <a:p>
            <a:pPr marL="0" lvl="1" indent="0" algn="l" rtl="0">
              <a:spcBef>
                <a:spcPts val="0"/>
              </a:spcBef>
              <a:spcAft>
                <a:spcPts val="0"/>
              </a:spcAft>
              <a:buNone/>
            </a:pPr>
            <a:r>
              <a:rPr lang="en-US" sz="1800" b="1">
                <a:solidFill>
                  <a:srgbClr val="666666"/>
                </a:solidFill>
                <a:latin typeface="Gill Sans"/>
                <a:ea typeface="Gill Sans"/>
                <a:cs typeface="Gill Sans"/>
                <a:sym typeface="Gill Sans"/>
              </a:rPr>
              <a:t>Public Participation</a:t>
            </a:r>
            <a:endParaRPr sz="1800" b="1"/>
          </a:p>
        </p:txBody>
      </p:sp>
      <p:sp>
        <p:nvSpPr>
          <p:cNvPr id="688" name="Google Shape;688;g1eeb155abba_4_0"/>
          <p:cNvSpPr txBox="1"/>
          <p:nvPr/>
        </p:nvSpPr>
        <p:spPr>
          <a:xfrm>
            <a:off x="7686200" y="4636640"/>
            <a:ext cx="6819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1" u="none" strike="noStrike" cap="none">
                <a:solidFill>
                  <a:srgbClr val="000000"/>
                </a:solidFill>
                <a:latin typeface="Arial"/>
                <a:ea typeface="Arial"/>
                <a:cs typeface="Arial"/>
                <a:sym typeface="Arial"/>
              </a:rPr>
              <a:t>p=0.</a:t>
            </a:r>
            <a:r>
              <a:rPr lang="en-US" sz="900" i="1"/>
              <a:t>450</a:t>
            </a:r>
            <a:endParaRPr sz="1400" b="0" i="0" u="none" strike="noStrike" cap="none">
              <a:solidFill>
                <a:srgbClr val="000000"/>
              </a:solidFill>
              <a:latin typeface="Arial"/>
              <a:ea typeface="Arial"/>
              <a:cs typeface="Arial"/>
              <a:sym typeface="Arial"/>
            </a:endParaRPr>
          </a:p>
        </p:txBody>
      </p:sp>
      <p:cxnSp>
        <p:nvCxnSpPr>
          <p:cNvPr id="689" name="Google Shape;689;g1eeb155abba_4_0"/>
          <p:cNvCxnSpPr/>
          <p:nvPr/>
        </p:nvCxnSpPr>
        <p:spPr>
          <a:xfrm>
            <a:off x="-215525" y="-63650"/>
            <a:ext cx="72000" cy="24000"/>
          </a:xfrm>
          <a:prstGeom prst="straightConnector1">
            <a:avLst/>
          </a:prstGeom>
          <a:noFill/>
          <a:ln w="9525" cap="flat" cmpd="sng">
            <a:solidFill>
              <a:schemeClr val="dk2"/>
            </a:solidFill>
            <a:prstDash val="solid"/>
            <a:round/>
            <a:headEnd type="none" w="med" len="med"/>
            <a:tailEnd type="none" w="med" len="med"/>
          </a:ln>
        </p:spPr>
      </p:cxnSp>
      <p:cxnSp>
        <p:nvCxnSpPr>
          <p:cNvPr id="690" name="Google Shape;690;g1eeb155abba_4_0"/>
          <p:cNvCxnSpPr/>
          <p:nvPr/>
        </p:nvCxnSpPr>
        <p:spPr>
          <a:xfrm rot="10800000" flipH="1">
            <a:off x="4782975" y="3055975"/>
            <a:ext cx="3544200" cy="39900"/>
          </a:xfrm>
          <a:prstGeom prst="straightConnector1">
            <a:avLst/>
          </a:prstGeom>
          <a:noFill/>
          <a:ln w="28575" cap="flat" cmpd="sng">
            <a:solidFill>
              <a:srgbClr val="CFCDC9"/>
            </a:solidFill>
            <a:prstDash val="solid"/>
            <a:round/>
            <a:headEnd type="none" w="med" len="med"/>
            <a:tailEnd type="none" w="med" len="med"/>
          </a:ln>
        </p:spPr>
      </p:cxnSp>
      <p:cxnSp>
        <p:nvCxnSpPr>
          <p:cNvPr id="691" name="Google Shape;691;g1eeb155abba_4_0"/>
          <p:cNvCxnSpPr/>
          <p:nvPr/>
        </p:nvCxnSpPr>
        <p:spPr>
          <a:xfrm rot="10800000" flipH="1">
            <a:off x="4722375" y="4457125"/>
            <a:ext cx="3640500" cy="15900"/>
          </a:xfrm>
          <a:prstGeom prst="straightConnector1">
            <a:avLst/>
          </a:prstGeom>
          <a:noFill/>
          <a:ln w="28575" cap="flat" cmpd="sng">
            <a:solidFill>
              <a:srgbClr val="CFCDC9"/>
            </a:solidFill>
            <a:prstDash val="solid"/>
            <a:round/>
            <a:headEnd type="none" w="med" len="med"/>
            <a:tailEnd type="none" w="med" len="med"/>
          </a:ln>
        </p:spPr>
      </p:cxnSp>
      <p:pic>
        <p:nvPicPr>
          <p:cNvPr id="692" name="Google Shape;692;g1eeb155abba_4_0"/>
          <p:cNvPicPr preferRelativeResize="0"/>
          <p:nvPr/>
        </p:nvPicPr>
        <p:blipFill>
          <a:blip r:embed="rId4">
            <a:alphaModFix/>
          </a:blip>
          <a:stretch>
            <a:fillRect/>
          </a:stretch>
        </p:blipFill>
        <p:spPr>
          <a:xfrm>
            <a:off x="4866924" y="2016250"/>
            <a:ext cx="457201" cy="452629"/>
          </a:xfrm>
          <a:prstGeom prst="rect">
            <a:avLst/>
          </a:prstGeom>
          <a:noFill/>
          <a:ln>
            <a:noFill/>
          </a:ln>
        </p:spPr>
      </p:pic>
      <p:pic>
        <p:nvPicPr>
          <p:cNvPr id="693" name="Google Shape;693;g1eeb155abba_4_0"/>
          <p:cNvPicPr preferRelativeResize="0"/>
          <p:nvPr/>
        </p:nvPicPr>
        <p:blipFill>
          <a:blip r:embed="rId5">
            <a:alphaModFix/>
          </a:blip>
          <a:stretch>
            <a:fillRect/>
          </a:stretch>
        </p:blipFill>
        <p:spPr>
          <a:xfrm>
            <a:off x="4882011" y="2554825"/>
            <a:ext cx="457201" cy="452629"/>
          </a:xfrm>
          <a:prstGeom prst="rect">
            <a:avLst/>
          </a:prstGeom>
          <a:noFill/>
          <a:ln>
            <a:noFill/>
          </a:ln>
        </p:spPr>
      </p:pic>
      <p:pic>
        <p:nvPicPr>
          <p:cNvPr id="694" name="Google Shape;694;g1eeb155abba_4_0"/>
          <p:cNvPicPr preferRelativeResize="0"/>
          <p:nvPr/>
        </p:nvPicPr>
        <p:blipFill>
          <a:blip r:embed="rId4">
            <a:alphaModFix/>
          </a:blip>
          <a:stretch>
            <a:fillRect/>
          </a:stretch>
        </p:blipFill>
        <p:spPr>
          <a:xfrm>
            <a:off x="4935649" y="3395200"/>
            <a:ext cx="457201" cy="452629"/>
          </a:xfrm>
          <a:prstGeom prst="rect">
            <a:avLst/>
          </a:prstGeom>
          <a:noFill/>
          <a:ln>
            <a:noFill/>
          </a:ln>
        </p:spPr>
      </p:pic>
      <p:pic>
        <p:nvPicPr>
          <p:cNvPr id="695" name="Google Shape;695;g1eeb155abba_4_0"/>
          <p:cNvPicPr preferRelativeResize="0"/>
          <p:nvPr/>
        </p:nvPicPr>
        <p:blipFill>
          <a:blip r:embed="rId5">
            <a:alphaModFix/>
          </a:blip>
          <a:stretch>
            <a:fillRect/>
          </a:stretch>
        </p:blipFill>
        <p:spPr>
          <a:xfrm>
            <a:off x="4950736" y="3933775"/>
            <a:ext cx="457201" cy="452629"/>
          </a:xfrm>
          <a:prstGeom prst="rect">
            <a:avLst/>
          </a:prstGeom>
          <a:noFill/>
          <a:ln>
            <a:noFill/>
          </a:ln>
        </p:spPr>
      </p:pic>
      <p:pic>
        <p:nvPicPr>
          <p:cNvPr id="696" name="Google Shape;696;g1eeb155abba_4_0"/>
          <p:cNvPicPr preferRelativeResize="0"/>
          <p:nvPr/>
        </p:nvPicPr>
        <p:blipFill>
          <a:blip r:embed="rId4">
            <a:alphaModFix/>
          </a:blip>
          <a:stretch>
            <a:fillRect/>
          </a:stretch>
        </p:blipFill>
        <p:spPr>
          <a:xfrm>
            <a:off x="4991874" y="4880825"/>
            <a:ext cx="457201" cy="452629"/>
          </a:xfrm>
          <a:prstGeom prst="rect">
            <a:avLst/>
          </a:prstGeom>
          <a:noFill/>
          <a:ln>
            <a:noFill/>
          </a:ln>
        </p:spPr>
      </p:pic>
      <p:pic>
        <p:nvPicPr>
          <p:cNvPr id="697" name="Google Shape;697;g1eeb155abba_4_0"/>
          <p:cNvPicPr preferRelativeResize="0"/>
          <p:nvPr/>
        </p:nvPicPr>
        <p:blipFill>
          <a:blip r:embed="rId5">
            <a:alphaModFix/>
          </a:blip>
          <a:stretch>
            <a:fillRect/>
          </a:stretch>
        </p:blipFill>
        <p:spPr>
          <a:xfrm>
            <a:off x="5006961" y="5419400"/>
            <a:ext cx="457201" cy="452629"/>
          </a:xfrm>
          <a:prstGeom prst="rect">
            <a:avLst/>
          </a:prstGeom>
          <a:noFill/>
          <a:ln>
            <a:noFill/>
          </a:ln>
        </p:spPr>
      </p:pic>
      <p:sp>
        <p:nvSpPr>
          <p:cNvPr id="698" name="Google Shape;698;g1eeb155abba_4_0"/>
          <p:cNvSpPr txBox="1"/>
          <p:nvPr/>
        </p:nvSpPr>
        <p:spPr>
          <a:xfrm>
            <a:off x="590825" y="1901600"/>
            <a:ext cx="3436500" cy="218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US" sz="2200" b="0" i="0" u="none" strike="noStrike" cap="none">
                <a:solidFill>
                  <a:schemeClr val="dk1"/>
                </a:solidFill>
                <a:latin typeface="Gill Sans"/>
                <a:ea typeface="Gill Sans"/>
                <a:cs typeface="Gill Sans"/>
                <a:sym typeface="Gill Sans"/>
              </a:rPr>
              <a:t>IDP and HCM beneficiaries have comparable polarization and public participation appraisals.</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666666"/>
              </a:solidFill>
              <a:latin typeface="Gill Sans"/>
              <a:ea typeface="Gill Sans"/>
              <a:cs typeface="Gill Sans"/>
              <a:sym typeface="Gill Sans"/>
            </a:endParaRPr>
          </a:p>
          <a:p>
            <a:pPr marL="0" marR="0" lvl="1" indent="0" algn="l" rtl="0">
              <a:lnSpc>
                <a:spcPct val="100000"/>
              </a:lnSpc>
              <a:spcBef>
                <a:spcPts val="0"/>
              </a:spcBef>
              <a:spcAft>
                <a:spcPts val="0"/>
              </a:spcAft>
              <a:buClr>
                <a:srgbClr val="000000"/>
              </a:buClr>
              <a:buSzPts val="2400"/>
              <a:buFont typeface="Arial"/>
              <a:buNone/>
            </a:pPr>
            <a:endParaRPr sz="2400" b="0" i="0" u="none" strike="noStrike" cap="none">
              <a:solidFill>
                <a:srgbClr val="666666"/>
              </a:solidFill>
              <a:latin typeface="Gill Sans"/>
              <a:ea typeface="Gill Sans"/>
              <a:cs typeface="Gill Sans"/>
              <a:sym typeface="Gill Sans"/>
            </a:endParaRPr>
          </a:p>
        </p:txBody>
      </p:sp>
      <p:pic>
        <p:nvPicPr>
          <p:cNvPr id="699" name="Google Shape;699;g1eeb155abba_4_0"/>
          <p:cNvPicPr preferRelativeResize="0"/>
          <p:nvPr/>
        </p:nvPicPr>
        <p:blipFill>
          <a:blip r:embed="rId6">
            <a:alphaModFix amt="30000"/>
          </a:blip>
          <a:stretch>
            <a:fillRect/>
          </a:stretch>
        </p:blipFill>
        <p:spPr>
          <a:xfrm>
            <a:off x="257099" y="773125"/>
            <a:ext cx="685799" cy="734785"/>
          </a:xfrm>
          <a:prstGeom prst="rect">
            <a:avLst/>
          </a:prstGeom>
          <a:noFill/>
          <a:ln>
            <a:noFill/>
          </a:ln>
        </p:spPr>
      </p:pic>
      <p:sp>
        <p:nvSpPr>
          <p:cNvPr id="700" name="Google Shape;700;g1eeb155abba_4_0"/>
          <p:cNvSpPr/>
          <p:nvPr/>
        </p:nvSpPr>
        <p:spPr>
          <a:xfrm>
            <a:off x="590836" y="4375154"/>
            <a:ext cx="3385800" cy="1699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1" name="Google Shape;701;g1eeb155abba_4_0"/>
          <p:cNvSpPr txBox="1"/>
          <p:nvPr/>
        </p:nvSpPr>
        <p:spPr>
          <a:xfrm>
            <a:off x="708950" y="3642900"/>
            <a:ext cx="3318300" cy="2247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Gill Sans"/>
                <a:ea typeface="Gill Sans"/>
                <a:cs typeface="Gill Sans"/>
                <a:sym typeface="Gill Sans"/>
              </a:rPr>
              <a:t>“</a:t>
            </a:r>
            <a:r>
              <a:rPr lang="en-US" sz="1800" b="1" i="0" u="none" strike="noStrike" cap="none">
                <a:solidFill>
                  <a:schemeClr val="dk1"/>
                </a:solidFill>
                <a:latin typeface="Gill Sans"/>
                <a:ea typeface="Gill Sans"/>
                <a:cs typeface="Gill Sans"/>
                <a:sym typeface="Gill Sans"/>
              </a:rPr>
              <a:t>The good thing is that we are not being discriminated because we are evacuees</a:t>
            </a:r>
            <a:r>
              <a:rPr lang="en-US" sz="1800" b="0" i="0" u="none" strike="noStrike" cap="none">
                <a:solidFill>
                  <a:schemeClr val="dk1"/>
                </a:solidFill>
                <a:latin typeface="Gill Sans"/>
                <a:ea typeface="Gill Sans"/>
                <a:cs typeface="Gill Sans"/>
                <a:sym typeface="Gill Sans"/>
              </a:rPr>
              <a:t>. Overall, I don’t see anything that can cause separation among the IDPs and the people who are from here.” </a:t>
            </a:r>
            <a:endParaRPr/>
          </a:p>
          <a:p>
            <a:pPr marL="0" marR="0" lvl="0" indent="0" algn="l" rtl="0">
              <a:lnSpc>
                <a:spcPct val="100000"/>
              </a:lnSpc>
              <a:spcBef>
                <a:spcPts val="0"/>
              </a:spcBef>
              <a:spcAft>
                <a:spcPts val="0"/>
              </a:spcAft>
              <a:buNone/>
            </a:pPr>
            <a:r>
              <a:rPr lang="en-US" sz="1400" b="0" i="0" u="none" strike="noStrike" cap="none">
                <a:solidFill>
                  <a:srgbClr val="7F7F7F"/>
                </a:solidFill>
                <a:latin typeface="Gill Sans"/>
                <a:ea typeface="Gill Sans"/>
                <a:cs typeface="Gill Sans"/>
                <a:sym typeface="Gill Sans"/>
              </a:rPr>
              <a:t>(FGD, Poona Bayabao CSG)</a:t>
            </a:r>
            <a:endParaRPr sz="1800" b="0" i="0" u="none" strike="noStrike" cap="none">
              <a:solidFill>
                <a:srgbClr val="7F7F7F"/>
              </a:solidFill>
              <a:latin typeface="Calibri"/>
              <a:ea typeface="Calibri"/>
              <a:cs typeface="Calibri"/>
              <a:sym typeface="Calibri"/>
            </a:endParaRPr>
          </a:p>
        </p:txBody>
      </p:sp>
      <p:pic>
        <p:nvPicPr>
          <p:cNvPr id="702" name="Google Shape;702;g1eeb155abba_4_0"/>
          <p:cNvPicPr preferRelativeResize="0"/>
          <p:nvPr/>
        </p:nvPicPr>
        <p:blipFill>
          <a:blip r:embed="rId4">
            <a:alphaModFix/>
          </a:blip>
          <a:stretch>
            <a:fillRect/>
          </a:stretch>
        </p:blipFill>
        <p:spPr>
          <a:xfrm>
            <a:off x="7737786" y="1416466"/>
            <a:ext cx="317516" cy="309975"/>
          </a:xfrm>
          <a:prstGeom prst="rect">
            <a:avLst/>
          </a:prstGeom>
          <a:noFill/>
          <a:ln>
            <a:noFill/>
          </a:ln>
        </p:spPr>
      </p:pic>
      <p:pic>
        <p:nvPicPr>
          <p:cNvPr id="703" name="Google Shape;703;g1eeb155abba_4_0"/>
          <p:cNvPicPr preferRelativeResize="0"/>
          <p:nvPr/>
        </p:nvPicPr>
        <p:blipFill>
          <a:blip r:embed="rId5">
            <a:alphaModFix/>
          </a:blip>
          <a:stretch>
            <a:fillRect/>
          </a:stretch>
        </p:blipFill>
        <p:spPr>
          <a:xfrm>
            <a:off x="7766036" y="1823697"/>
            <a:ext cx="317516" cy="309975"/>
          </a:xfrm>
          <a:prstGeom prst="rect">
            <a:avLst/>
          </a:prstGeom>
          <a:noFill/>
          <a:ln>
            <a:noFill/>
          </a:ln>
        </p:spPr>
      </p:pic>
      <p:sp>
        <p:nvSpPr>
          <p:cNvPr id="704" name="Google Shape;704;g1eeb155abba_4_0"/>
          <p:cNvSpPr txBox="1"/>
          <p:nvPr/>
        </p:nvSpPr>
        <p:spPr>
          <a:xfrm>
            <a:off x="8078375" y="1443200"/>
            <a:ext cx="56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Gill Sans"/>
                <a:ea typeface="Gill Sans"/>
                <a:cs typeface="Gill Sans"/>
                <a:sym typeface="Gill Sans"/>
              </a:rPr>
              <a:t>IDPs</a:t>
            </a:r>
            <a:endParaRPr sz="1200">
              <a:latin typeface="Gill Sans"/>
              <a:ea typeface="Gill Sans"/>
              <a:cs typeface="Gill Sans"/>
              <a:sym typeface="Gill Sans"/>
            </a:endParaRPr>
          </a:p>
        </p:txBody>
      </p:sp>
      <p:sp>
        <p:nvSpPr>
          <p:cNvPr id="705" name="Google Shape;705;g1eeb155abba_4_0"/>
          <p:cNvSpPr txBox="1"/>
          <p:nvPr/>
        </p:nvSpPr>
        <p:spPr>
          <a:xfrm>
            <a:off x="8078375" y="1794036"/>
            <a:ext cx="12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1"/>
                </a:solidFill>
                <a:latin typeface="Gill Sans"/>
                <a:ea typeface="Gill Sans"/>
                <a:cs typeface="Gill Sans"/>
                <a:sym typeface="Gill Sans"/>
              </a:rPr>
              <a:t>HCMs</a:t>
            </a:r>
            <a:endParaRPr sz="1200">
              <a:latin typeface="Gill Sans"/>
              <a:ea typeface="Gill Sans"/>
              <a:cs typeface="Gill Sans"/>
              <a:sym typeface="Gill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g1eeb155abba_1_0"/>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11" name="Google Shape;711;g1eeb155abba_1_0"/>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18</a:t>
            </a:fld>
            <a:endParaRPr/>
          </a:p>
        </p:txBody>
      </p:sp>
      <p:sp>
        <p:nvSpPr>
          <p:cNvPr id="712" name="Google Shape;712;g1eeb155abba_1_0"/>
          <p:cNvSpPr/>
          <p:nvPr/>
        </p:nvSpPr>
        <p:spPr>
          <a:xfrm>
            <a:off x="447900" y="1692900"/>
            <a:ext cx="3849900" cy="4113600"/>
          </a:xfrm>
          <a:prstGeom prst="round2DiagRect">
            <a:avLst>
              <a:gd name="adj1" fmla="val 6914"/>
              <a:gd name="adj2" fmla="val 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1eeb155abba_1_0"/>
          <p:cNvSpPr txBox="1">
            <a:spLocks noGrp="1"/>
          </p:cNvSpPr>
          <p:nvPr>
            <p:ph type="title"/>
          </p:nvPr>
        </p:nvSpPr>
        <p:spPr>
          <a:xfrm>
            <a:off x="969700" y="743000"/>
            <a:ext cx="7191000" cy="7695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BA0C2F"/>
              </a:buClr>
              <a:buSzPts val="1800"/>
              <a:buNone/>
            </a:pPr>
            <a:r>
              <a:rPr lang="en-US" sz="2200" b="1" cap="none">
                <a:solidFill>
                  <a:srgbClr val="8B0823"/>
                </a:solidFill>
                <a:latin typeface="Gill Sans"/>
                <a:ea typeface="Gill Sans"/>
                <a:cs typeface="Gill Sans"/>
                <a:sym typeface="Gill Sans"/>
              </a:rPr>
              <a:t>CONTRIBUTION TO THE SELF-RELIANCE OF IDPS AND HCMS</a:t>
            </a:r>
            <a:endParaRPr sz="3000">
              <a:solidFill>
                <a:srgbClr val="8B0823"/>
              </a:solidFill>
            </a:endParaRPr>
          </a:p>
        </p:txBody>
      </p:sp>
      <p:pic>
        <p:nvPicPr>
          <p:cNvPr id="714" name="Google Shape;714;g1eeb155abba_1_0"/>
          <p:cNvPicPr preferRelativeResize="0"/>
          <p:nvPr/>
        </p:nvPicPr>
        <p:blipFill rotWithShape="1">
          <a:blip r:embed="rId3">
            <a:alphaModFix/>
          </a:blip>
          <a:srcRect/>
          <a:stretch/>
        </p:blipFill>
        <p:spPr>
          <a:xfrm>
            <a:off x="447894" y="1877293"/>
            <a:ext cx="3707295" cy="3690851"/>
          </a:xfrm>
          <a:prstGeom prst="rect">
            <a:avLst/>
          </a:prstGeom>
          <a:noFill/>
          <a:ln>
            <a:noFill/>
          </a:ln>
        </p:spPr>
      </p:pic>
      <p:sp>
        <p:nvSpPr>
          <p:cNvPr id="715" name="Google Shape;715;g1eeb155abba_1_0"/>
          <p:cNvSpPr txBox="1"/>
          <p:nvPr/>
        </p:nvSpPr>
        <p:spPr>
          <a:xfrm>
            <a:off x="4441776" y="1399700"/>
            <a:ext cx="4132208"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Gill Sans"/>
                <a:ea typeface="Gill Sans"/>
                <a:cs typeface="Gill Sans"/>
                <a:sym typeface="Gill Sans"/>
              </a:rPr>
              <a:t>The self-reliance of MRP beneficiaries remained high despite the adverse effects of the COVID-19. </a:t>
            </a:r>
            <a:endParaRPr sz="1400" b="0" i="0" u="none" strike="noStrike" cap="none" dirty="0">
              <a:solidFill>
                <a:schemeClr val="dk1"/>
              </a:solidFill>
              <a:latin typeface="Arial"/>
              <a:ea typeface="Arial"/>
              <a:cs typeface="Arial"/>
              <a:sym typeface="Arial"/>
            </a:endParaRPr>
          </a:p>
        </p:txBody>
      </p:sp>
      <p:pic>
        <p:nvPicPr>
          <p:cNvPr id="716" name="Google Shape;716;g1eeb155abba_1_0"/>
          <p:cNvPicPr preferRelativeResize="0"/>
          <p:nvPr/>
        </p:nvPicPr>
        <p:blipFill rotWithShape="1">
          <a:blip r:embed="rId4">
            <a:alphaModFix/>
          </a:blip>
          <a:srcRect l="757" r="855"/>
          <a:stretch/>
        </p:blipFill>
        <p:spPr>
          <a:xfrm>
            <a:off x="219175" y="186600"/>
            <a:ext cx="8696325" cy="448875"/>
          </a:xfrm>
          <a:prstGeom prst="rect">
            <a:avLst/>
          </a:prstGeom>
          <a:noFill/>
          <a:ln>
            <a:noFill/>
          </a:ln>
        </p:spPr>
      </p:pic>
      <p:pic>
        <p:nvPicPr>
          <p:cNvPr id="717" name="Google Shape;717;g1eeb155abba_1_0"/>
          <p:cNvPicPr preferRelativeResize="0"/>
          <p:nvPr/>
        </p:nvPicPr>
        <p:blipFill>
          <a:blip r:embed="rId5">
            <a:alphaModFix amt="30000"/>
          </a:blip>
          <a:stretch>
            <a:fillRect/>
          </a:stretch>
        </p:blipFill>
        <p:spPr>
          <a:xfrm>
            <a:off x="257099" y="773125"/>
            <a:ext cx="685799" cy="734785"/>
          </a:xfrm>
          <a:prstGeom prst="rect">
            <a:avLst/>
          </a:prstGeom>
          <a:noFill/>
          <a:ln>
            <a:noFill/>
          </a:ln>
        </p:spPr>
      </p:pic>
      <p:sp>
        <p:nvSpPr>
          <p:cNvPr id="718" name="Google Shape;718;g1eeb155abba_1_0"/>
          <p:cNvSpPr/>
          <p:nvPr/>
        </p:nvSpPr>
        <p:spPr>
          <a:xfrm>
            <a:off x="5226720" y="3710249"/>
            <a:ext cx="3574200" cy="2764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1eeb155abba_1_0"/>
          <p:cNvSpPr txBox="1"/>
          <p:nvPr/>
        </p:nvSpPr>
        <p:spPr>
          <a:xfrm>
            <a:off x="4441776" y="3052450"/>
            <a:ext cx="4254324" cy="3241500"/>
          </a:xfrm>
          <a:prstGeom prst="rect">
            <a:avLst/>
          </a:prstGeom>
          <a:solidFill>
            <a:schemeClr val="lt1"/>
          </a:solidFill>
          <a:ln>
            <a:noFill/>
          </a:ln>
          <a:effectLst>
            <a:outerShdw blurRad="57150" dist="19050" dir="5400000" algn="bl" rotWithShape="0">
              <a:srgbClr val="000000">
                <a:alpha val="38430"/>
              </a:srgbClr>
            </a:outerShdw>
          </a:effectLst>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0" i="0" u="none" strike="noStrike" cap="none" dirty="0">
                <a:solidFill>
                  <a:srgbClr val="000000"/>
                </a:solidFill>
                <a:latin typeface="Gill Sans"/>
                <a:ea typeface="Gill Sans"/>
                <a:cs typeface="Gill Sans"/>
                <a:sym typeface="Gill Sans"/>
              </a:rPr>
              <a:t>“</a:t>
            </a:r>
            <a:r>
              <a:rPr lang="en-US" sz="1800" b="1" i="0" u="none" strike="noStrike" cap="none" dirty="0">
                <a:solidFill>
                  <a:srgbClr val="000000"/>
                </a:solidFill>
                <a:latin typeface="Gill Sans"/>
                <a:ea typeface="Gill Sans"/>
                <a:cs typeface="Gill Sans"/>
                <a:sym typeface="Gill Sans"/>
              </a:rPr>
              <a:t>Yes, I have observed that they have increased their capacity to be self-reliant </a:t>
            </a:r>
            <a:r>
              <a:rPr lang="en-US" sz="1800" b="0" i="0" u="none" strike="noStrike" cap="none" dirty="0">
                <a:solidFill>
                  <a:srgbClr val="000000"/>
                </a:solidFill>
                <a:latin typeface="Gill Sans"/>
                <a:ea typeface="Gill Sans"/>
                <a:cs typeface="Gill Sans"/>
                <a:sym typeface="Gill Sans"/>
              </a:rPr>
              <a:t>because they already have newly acquired skills, and then, the others already have skills, they say they sew at home but it's even more enhanced, they are now accepting uniforms. It’s good, </a:t>
            </a:r>
            <a:r>
              <a:rPr lang="en-US" sz="1800" b="1" i="0" u="none" strike="noStrike" cap="none" dirty="0">
                <a:solidFill>
                  <a:srgbClr val="000000"/>
                </a:solidFill>
                <a:latin typeface="Gill Sans"/>
                <a:ea typeface="Gill Sans"/>
                <a:cs typeface="Gill Sans"/>
                <a:sym typeface="Gill Sans"/>
              </a:rPr>
              <a:t>they have acquired the skills, and they have the tools to do whatever their skills are</a:t>
            </a:r>
            <a:r>
              <a:rPr lang="en-US" sz="1800" b="0" i="0" u="none" strike="noStrike" cap="none" dirty="0">
                <a:solidFill>
                  <a:srgbClr val="000000"/>
                </a:solidFill>
                <a:latin typeface="Gill Sans"/>
                <a:ea typeface="Gill Sans"/>
                <a:cs typeface="Gill Sans"/>
                <a:sym typeface="Gill Sans"/>
              </a:rPr>
              <a:t>.” </a:t>
            </a:r>
            <a:endParaRPr sz="1800" b="0" i="0" u="none" strike="noStrike" cap="none" dirty="0">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200" b="0" i="0" u="none" strike="noStrike" cap="none" dirty="0">
                <a:solidFill>
                  <a:srgbClr val="A5A5A5"/>
                </a:solidFill>
                <a:latin typeface="Gill Sans"/>
                <a:ea typeface="Gill Sans"/>
                <a:cs typeface="Gill Sans"/>
                <a:sym typeface="Gill Sans"/>
              </a:rPr>
              <a:t>(KII, MLGU, </a:t>
            </a:r>
            <a:r>
              <a:rPr lang="en-US" sz="1200" b="0" i="0" u="none" strike="noStrike" cap="none" dirty="0" err="1">
                <a:solidFill>
                  <a:srgbClr val="A5A5A5"/>
                </a:solidFill>
                <a:latin typeface="Gill Sans"/>
                <a:ea typeface="Gill Sans"/>
                <a:cs typeface="Gill Sans"/>
                <a:sym typeface="Gill Sans"/>
              </a:rPr>
              <a:t>Bubong</a:t>
            </a:r>
            <a:r>
              <a:rPr lang="en-US" sz="1200" b="0" i="0" u="none" strike="noStrike" cap="none" dirty="0">
                <a:solidFill>
                  <a:srgbClr val="A5A5A5"/>
                </a:solidFill>
                <a:latin typeface="Gill Sans"/>
                <a:ea typeface="Gill Sans"/>
                <a:cs typeface="Gill Sans"/>
                <a:sym typeface="Gill Sans"/>
              </a:rPr>
              <a:t>)</a:t>
            </a:r>
            <a:endParaRPr sz="200" b="0" i="0" u="none" strike="noStrike" cap="none" dirty="0">
              <a:solidFill>
                <a:srgbClr val="A5A5A5"/>
              </a:solidFill>
              <a:latin typeface="Gill Sans"/>
              <a:ea typeface="Gill Sans"/>
              <a:cs typeface="Gill Sans"/>
              <a:sym typeface="Gill Sans"/>
            </a:endParaRPr>
          </a:p>
        </p:txBody>
      </p:sp>
      <p:sp>
        <p:nvSpPr>
          <p:cNvPr id="720" name="Google Shape;720;g1eeb155abba_1_0"/>
          <p:cNvSpPr/>
          <p:nvPr/>
        </p:nvSpPr>
        <p:spPr>
          <a:xfrm>
            <a:off x="1439125" y="3052450"/>
            <a:ext cx="506700" cy="2163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pic>
        <p:nvPicPr>
          <p:cNvPr id="726" name="Google Shape;726;g1eeb155abba_1_248"/>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727" name="Google Shape;727;g1eeb155abba_1_248"/>
          <p:cNvSpPr txBox="1">
            <a:spLocks noGrp="1"/>
          </p:cNvSpPr>
          <p:nvPr>
            <p:ph type="title"/>
          </p:nvPr>
        </p:nvSpPr>
        <p:spPr>
          <a:xfrm>
            <a:off x="646700" y="1129675"/>
            <a:ext cx="7226400" cy="10773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sz="3200" b="1"/>
              <a:t>FINDINGS ON </a:t>
            </a:r>
            <a:endParaRPr sz="3200" b="1"/>
          </a:p>
          <a:p>
            <a:pPr marL="0" lvl="0" indent="0" algn="l" rtl="0">
              <a:lnSpc>
                <a:spcPct val="100000"/>
              </a:lnSpc>
              <a:spcBef>
                <a:spcPts val="0"/>
              </a:spcBef>
              <a:spcAft>
                <a:spcPts val="0"/>
              </a:spcAft>
              <a:buClr>
                <a:srgbClr val="FFFFFF"/>
              </a:buClr>
              <a:buSzPts val="3200"/>
              <a:buFont typeface="Gill Sans"/>
              <a:buNone/>
            </a:pPr>
            <a:r>
              <a:rPr lang="en-US" sz="3200" b="1"/>
              <a:t>SUSTAINABILITY</a:t>
            </a:r>
            <a:endParaRPr sz="3200" b="1">
              <a:solidFill>
                <a:schemeClr val="lt1"/>
              </a:solidFill>
            </a:endParaRPr>
          </a:p>
        </p:txBody>
      </p:sp>
      <p:pic>
        <p:nvPicPr>
          <p:cNvPr id="728" name="Google Shape;728;g1eeb155abba_1_248"/>
          <p:cNvPicPr preferRelativeResize="0"/>
          <p:nvPr/>
        </p:nvPicPr>
        <p:blipFill>
          <a:blip r:embed="rId4">
            <a:alphaModFix/>
          </a:blip>
          <a:stretch>
            <a:fillRect/>
          </a:stretch>
        </p:blipFill>
        <p:spPr>
          <a:xfrm>
            <a:off x="6105926" y="3976101"/>
            <a:ext cx="2219401" cy="23491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1eea4a715de_1_197"/>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444" name="Google Shape;444;g1eea4a715de_1_197"/>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2</a:t>
            </a:fld>
            <a:endParaRPr/>
          </a:p>
        </p:txBody>
      </p:sp>
      <p:sp>
        <p:nvSpPr>
          <p:cNvPr id="445" name="Google Shape;445;g1eea4a715de_1_197"/>
          <p:cNvSpPr txBox="1">
            <a:spLocks noGrp="1"/>
          </p:cNvSpPr>
          <p:nvPr>
            <p:ph type="title"/>
          </p:nvPr>
        </p:nvSpPr>
        <p:spPr>
          <a:xfrm>
            <a:off x="685804" y="787866"/>
            <a:ext cx="7772400" cy="8310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651D32"/>
              </a:buClr>
              <a:buSzPts val="2800"/>
              <a:buFont typeface="Gill Sans"/>
              <a:buNone/>
            </a:pPr>
            <a:r>
              <a:rPr lang="en-US">
                <a:solidFill>
                  <a:srgbClr val="651D32"/>
                </a:solidFill>
              </a:rPr>
              <a:t>MRP EXTERNAL AND INDEPENDENT </a:t>
            </a:r>
            <a:br>
              <a:rPr lang="en-US">
                <a:solidFill>
                  <a:srgbClr val="651D32"/>
                </a:solidFill>
              </a:rPr>
            </a:br>
            <a:r>
              <a:rPr lang="en-US">
                <a:solidFill>
                  <a:schemeClr val="lt2"/>
                </a:solidFill>
              </a:rPr>
              <a:t>PERFORMANCE EVALUATION TEAM</a:t>
            </a:r>
            <a:endParaRPr sz="2000">
              <a:solidFill>
                <a:schemeClr val="lt2"/>
              </a:solidFill>
            </a:endParaRPr>
          </a:p>
        </p:txBody>
      </p:sp>
      <p:cxnSp>
        <p:nvCxnSpPr>
          <p:cNvPr id="446" name="Google Shape;446;g1eea4a715de_1_197"/>
          <p:cNvCxnSpPr/>
          <p:nvPr/>
        </p:nvCxnSpPr>
        <p:spPr>
          <a:xfrm>
            <a:off x="809350" y="1753575"/>
            <a:ext cx="464100" cy="0"/>
          </a:xfrm>
          <a:prstGeom prst="straightConnector1">
            <a:avLst/>
          </a:prstGeom>
          <a:noFill/>
          <a:ln w="19050" cap="flat" cmpd="sng">
            <a:solidFill>
              <a:schemeClr val="lt1"/>
            </a:solidFill>
            <a:prstDash val="solid"/>
            <a:round/>
            <a:headEnd type="none" w="sm" len="sm"/>
            <a:tailEnd type="none" w="sm" len="sm"/>
          </a:ln>
        </p:spPr>
      </p:cxnSp>
      <p:pic>
        <p:nvPicPr>
          <p:cNvPr id="447" name="Google Shape;447;g1eea4a715de_1_197"/>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448" name="Google Shape;448;g1eea4a715de_1_197"/>
          <p:cNvSpPr txBox="1"/>
          <p:nvPr/>
        </p:nvSpPr>
        <p:spPr>
          <a:xfrm>
            <a:off x="2972561" y="4317375"/>
            <a:ext cx="3455781"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chemeClr val="accent2"/>
                </a:solidFill>
                <a:latin typeface="Gill Sans"/>
                <a:ea typeface="Gill Sans"/>
                <a:cs typeface="Gill Sans"/>
                <a:sym typeface="Gill Sans"/>
              </a:rPr>
              <a:t>JOHN STEPHEN CURADA</a:t>
            </a:r>
            <a:endParaRPr sz="1800" b="0" i="0" u="none" strike="noStrike" cap="none" dirty="0">
              <a:solidFill>
                <a:schemeClr val="accen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dk1"/>
                </a:solidFill>
                <a:latin typeface="Gill Sans"/>
                <a:ea typeface="Gill Sans"/>
                <a:cs typeface="Gill Sans"/>
                <a:sym typeface="Gill Sans"/>
              </a:rPr>
              <a:t>Team Leader</a:t>
            </a:r>
            <a:endParaRPr sz="1200" b="0" i="0" u="none" strike="noStrike" cap="none" dirty="0">
              <a:solidFill>
                <a:srgbClr val="000000"/>
              </a:solidFill>
              <a:latin typeface="Arial"/>
              <a:ea typeface="Arial"/>
              <a:cs typeface="Arial"/>
              <a:sym typeface="Arial"/>
            </a:endParaRPr>
          </a:p>
        </p:txBody>
      </p:sp>
      <p:sp>
        <p:nvSpPr>
          <p:cNvPr id="449" name="Google Shape;449;g1eea4a715de_1_197"/>
          <p:cNvSpPr txBox="1"/>
          <p:nvPr/>
        </p:nvSpPr>
        <p:spPr>
          <a:xfrm>
            <a:off x="-38599" y="4705025"/>
            <a:ext cx="367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Gill Sans"/>
                <a:ea typeface="Gill Sans"/>
                <a:cs typeface="Gill Sans"/>
                <a:sym typeface="Gill Sans"/>
              </a:rPr>
              <a:t>ORSON SARGADO</a:t>
            </a:r>
            <a:endParaRPr sz="1400" b="0" i="0" u="none" strike="noStrike" cap="none">
              <a:solidFill>
                <a:schemeClr val="accen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Member</a:t>
            </a:r>
            <a:endParaRPr sz="1400" b="0" i="0" u="none" strike="noStrike" cap="none">
              <a:solidFill>
                <a:srgbClr val="000000"/>
              </a:solidFill>
              <a:latin typeface="Arial"/>
              <a:ea typeface="Arial"/>
              <a:cs typeface="Arial"/>
              <a:sym typeface="Arial"/>
            </a:endParaRPr>
          </a:p>
        </p:txBody>
      </p:sp>
      <p:sp>
        <p:nvSpPr>
          <p:cNvPr id="450" name="Google Shape;450;g1eea4a715de_1_197"/>
          <p:cNvSpPr txBox="1"/>
          <p:nvPr/>
        </p:nvSpPr>
        <p:spPr>
          <a:xfrm>
            <a:off x="5836676" y="4862450"/>
            <a:ext cx="2925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Gill Sans"/>
                <a:ea typeface="Gill Sans"/>
                <a:cs typeface="Gill Sans"/>
                <a:sym typeface="Gill Sans"/>
              </a:rPr>
              <a:t>ROBERTO</a:t>
            </a:r>
            <a:r>
              <a:rPr lang="en-US"/>
              <a:t> </a:t>
            </a:r>
            <a:r>
              <a:rPr lang="en-US" sz="1800" b="1" i="0" u="none" strike="noStrike" cap="none">
                <a:solidFill>
                  <a:schemeClr val="accent2"/>
                </a:solidFill>
                <a:latin typeface="Gill Sans"/>
                <a:ea typeface="Gill Sans"/>
                <a:cs typeface="Gill Sans"/>
                <a:sym typeface="Gill Sans"/>
              </a:rPr>
              <a:t>PALO</a:t>
            </a:r>
            <a:endParaRPr sz="1400" b="0" i="0" u="none" strike="noStrike" cap="none">
              <a:solidFill>
                <a:schemeClr val="accent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Gill Sans"/>
                <a:ea typeface="Gill Sans"/>
                <a:cs typeface="Gill Sans"/>
                <a:sym typeface="Gill Sans"/>
              </a:rPr>
              <a:t>Member</a:t>
            </a:r>
            <a:endParaRPr sz="1400" b="0" i="0" u="none" strike="noStrike" cap="none">
              <a:solidFill>
                <a:srgbClr val="000000"/>
              </a:solidFill>
              <a:latin typeface="Arial"/>
              <a:ea typeface="Arial"/>
              <a:cs typeface="Arial"/>
              <a:sym typeface="Arial"/>
            </a:endParaRPr>
          </a:p>
        </p:txBody>
      </p:sp>
      <p:pic>
        <p:nvPicPr>
          <p:cNvPr id="451" name="Google Shape;451;g1eea4a715de_1_197"/>
          <p:cNvPicPr preferRelativeResize="0"/>
          <p:nvPr/>
        </p:nvPicPr>
        <p:blipFill rotWithShape="1">
          <a:blip r:embed="rId4">
            <a:alphaModFix/>
          </a:blip>
          <a:srcRect l="199" r="199"/>
          <a:stretch/>
        </p:blipFill>
        <p:spPr>
          <a:xfrm>
            <a:off x="6487718" y="2998071"/>
            <a:ext cx="1754100" cy="1779600"/>
          </a:xfrm>
          <a:prstGeom prst="flowChartConnector">
            <a:avLst/>
          </a:prstGeom>
          <a:noFill/>
          <a:ln w="76200" cap="flat" cmpd="sng">
            <a:solidFill>
              <a:schemeClr val="lt1"/>
            </a:solidFill>
            <a:prstDash val="solid"/>
            <a:round/>
            <a:headEnd type="none" w="sm" len="sm"/>
            <a:tailEnd type="none" w="sm" len="sm"/>
          </a:ln>
        </p:spPr>
      </p:pic>
      <p:pic>
        <p:nvPicPr>
          <p:cNvPr id="452" name="Google Shape;452;g1eea4a715de_1_197"/>
          <p:cNvPicPr preferRelativeResize="0"/>
          <p:nvPr/>
        </p:nvPicPr>
        <p:blipFill rotWithShape="1">
          <a:blip r:embed="rId5">
            <a:alphaModFix/>
          </a:blip>
          <a:srcRect l="7995" t="11718" r="11242" b="22483"/>
          <a:stretch/>
        </p:blipFill>
        <p:spPr>
          <a:xfrm>
            <a:off x="3770010" y="2369722"/>
            <a:ext cx="1751700" cy="1790700"/>
          </a:xfrm>
          <a:prstGeom prst="flowChartConnector">
            <a:avLst/>
          </a:prstGeom>
          <a:noFill/>
          <a:ln w="76200" cap="flat" cmpd="sng">
            <a:solidFill>
              <a:schemeClr val="lt1"/>
            </a:solidFill>
            <a:prstDash val="solid"/>
            <a:round/>
            <a:headEnd type="none" w="sm" len="sm"/>
            <a:tailEnd type="none" w="sm" len="sm"/>
          </a:ln>
        </p:spPr>
      </p:pic>
      <p:pic>
        <p:nvPicPr>
          <p:cNvPr id="453" name="Google Shape;453;g1eea4a715de_1_197"/>
          <p:cNvPicPr preferRelativeResize="0"/>
          <p:nvPr/>
        </p:nvPicPr>
        <p:blipFill rotWithShape="1">
          <a:blip r:embed="rId6">
            <a:alphaModFix/>
          </a:blip>
          <a:srcRect l="15393" r="15393"/>
          <a:stretch/>
        </p:blipFill>
        <p:spPr>
          <a:xfrm>
            <a:off x="948094" y="2802690"/>
            <a:ext cx="1801500" cy="1808100"/>
          </a:xfrm>
          <a:prstGeom prst="flowChartConnector">
            <a:avLst/>
          </a:prstGeom>
          <a:noFill/>
          <a:ln w="76200" cap="flat" cmpd="sng">
            <a:solidFill>
              <a:schemeClr val="lt1"/>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25"/>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34" name="Google Shape;734;p25"/>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20</a:t>
            </a:fld>
            <a:endParaRPr/>
          </a:p>
        </p:txBody>
      </p:sp>
      <p:sp>
        <p:nvSpPr>
          <p:cNvPr id="735" name="Google Shape;735;p25"/>
          <p:cNvSpPr txBox="1"/>
          <p:nvPr/>
        </p:nvSpPr>
        <p:spPr>
          <a:xfrm>
            <a:off x="1045900" y="1726300"/>
            <a:ext cx="7132500" cy="27705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rgbClr val="666666"/>
              </a:buClr>
              <a:buSzPts val="2400"/>
              <a:buFont typeface="Gill Sans"/>
              <a:buChar char="•"/>
            </a:pPr>
            <a:r>
              <a:rPr lang="en-US" sz="2400" b="0" i="0" u="none" strike="noStrike" cap="none">
                <a:solidFill>
                  <a:schemeClr val="dk1"/>
                </a:solidFill>
                <a:latin typeface="Gill Sans"/>
                <a:ea typeface="Gill Sans"/>
                <a:cs typeface="Gill Sans"/>
                <a:sym typeface="Gill Sans"/>
              </a:rPr>
              <a:t>Instituted value chain approach (e.g. aquaculture, horticulture, and weaving products) involving the CSGs</a:t>
            </a:r>
            <a:endParaRPr/>
          </a:p>
          <a:p>
            <a:pPr marL="457200" marR="0" lvl="0" indent="-381000" algn="l" rtl="0">
              <a:lnSpc>
                <a:spcPct val="100000"/>
              </a:lnSpc>
              <a:spcBef>
                <a:spcPts val="1800"/>
              </a:spcBef>
              <a:spcAft>
                <a:spcPts val="0"/>
              </a:spcAft>
              <a:buClr>
                <a:srgbClr val="666666"/>
              </a:buClr>
              <a:buSzPts val="2400"/>
              <a:buFont typeface="Gill Sans"/>
              <a:buChar char="•"/>
            </a:pPr>
            <a:r>
              <a:rPr lang="en-US" sz="2400" b="0" i="0" u="none" strike="noStrike" cap="none">
                <a:solidFill>
                  <a:schemeClr val="dk1"/>
                </a:solidFill>
                <a:latin typeface="Gill Sans"/>
                <a:ea typeface="Gill Sans"/>
                <a:cs typeface="Gill Sans"/>
                <a:sym typeface="Gill Sans"/>
              </a:rPr>
              <a:t>Assisted CSGs to be become associations and cooperatives</a:t>
            </a:r>
            <a:endParaRPr/>
          </a:p>
          <a:p>
            <a:pPr marL="457200" marR="0" lvl="0" indent="-228600" algn="l" rtl="0">
              <a:lnSpc>
                <a:spcPct val="100000"/>
              </a:lnSpc>
              <a:spcBef>
                <a:spcPts val="1800"/>
              </a:spcBef>
              <a:spcAft>
                <a:spcPts val="0"/>
              </a:spcAft>
              <a:buClr>
                <a:srgbClr val="666666"/>
              </a:buClr>
              <a:buSzPts val="2400"/>
              <a:buFont typeface="Gill Sans"/>
              <a:buNone/>
            </a:pPr>
            <a:endParaRPr sz="2400" b="0" i="0" u="none" strike="noStrike" cap="none">
              <a:solidFill>
                <a:schemeClr val="dk1"/>
              </a:solidFill>
              <a:latin typeface="Gill Sans"/>
              <a:ea typeface="Gill Sans"/>
              <a:cs typeface="Gill Sans"/>
              <a:sym typeface="Gill Sans"/>
            </a:endParaRPr>
          </a:p>
        </p:txBody>
      </p:sp>
      <p:sp>
        <p:nvSpPr>
          <p:cNvPr id="736" name="Google Shape;736;p25"/>
          <p:cNvSpPr/>
          <p:nvPr/>
        </p:nvSpPr>
        <p:spPr>
          <a:xfrm>
            <a:off x="1142698" y="4639896"/>
            <a:ext cx="6627900" cy="1701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7" name="Google Shape;737;p25"/>
          <p:cNvSpPr txBox="1"/>
          <p:nvPr/>
        </p:nvSpPr>
        <p:spPr>
          <a:xfrm>
            <a:off x="1282925" y="3990975"/>
            <a:ext cx="6969900" cy="2148000"/>
          </a:xfrm>
          <a:prstGeom prst="rect">
            <a:avLst/>
          </a:prstGeom>
          <a:solidFill>
            <a:schemeClr val="lt1"/>
          </a:solidFill>
          <a:ln>
            <a:noFill/>
          </a:ln>
          <a:effectLst>
            <a:outerShdw blurRad="57150" dist="19050" dir="5400000" algn="bl" rotWithShape="0">
              <a:srgbClr val="000000">
                <a:alpha val="41568"/>
              </a:srgbClr>
            </a:outerShdw>
          </a:effectLst>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1800" b="0" i="0" u="none" strike="noStrike" cap="none">
                <a:solidFill>
                  <a:schemeClr val="dk1"/>
                </a:solidFill>
                <a:latin typeface="Gill Sans"/>
                <a:ea typeface="Gill Sans"/>
                <a:cs typeface="Gill Sans"/>
                <a:sym typeface="Gill Sans"/>
              </a:rPr>
              <a:t>“We at the LGU are also encouraging them because when we federated those organizations, they are not yet registered in CDA or now CBS. For those youth, they are not registered with the National Youth Commission, </a:t>
            </a:r>
            <a:r>
              <a:rPr lang="en-US" sz="1800" b="1" i="0" u="none" strike="noStrike" cap="none">
                <a:solidFill>
                  <a:schemeClr val="dk1"/>
                </a:solidFill>
                <a:latin typeface="Gill Sans"/>
                <a:ea typeface="Gill Sans"/>
                <a:cs typeface="Gill Sans"/>
                <a:sym typeface="Gill Sans"/>
              </a:rPr>
              <a:t>so we are extending our helping hands </a:t>
            </a:r>
            <a:r>
              <a:rPr lang="en-US" sz="1800" b="0" i="0" u="none" strike="noStrike" cap="none">
                <a:solidFill>
                  <a:schemeClr val="dk1"/>
                </a:solidFill>
                <a:latin typeface="Gill Sans"/>
                <a:ea typeface="Gill Sans"/>
                <a:cs typeface="Gill Sans"/>
                <a:sym typeface="Gill Sans"/>
              </a:rPr>
              <a:t>through our cooperative officer so that we can register them to have a legal entity that is their organization. If there are gender and development programs, then we will target them.” </a:t>
            </a:r>
            <a:r>
              <a:rPr lang="en-US" sz="1200" b="0" i="0" u="none" strike="noStrike" cap="none">
                <a:solidFill>
                  <a:srgbClr val="7F7F7F"/>
                </a:solidFill>
                <a:latin typeface="Gill Sans"/>
                <a:ea typeface="Gill Sans"/>
                <a:cs typeface="Gill Sans"/>
                <a:sym typeface="Gill Sans"/>
              </a:rPr>
              <a:t>(KII, MLGU, Bubong)</a:t>
            </a:r>
            <a:endParaRPr sz="1800" b="0" i="0" u="none" strike="noStrike" cap="none">
              <a:solidFill>
                <a:srgbClr val="7F7F7F"/>
              </a:solidFill>
              <a:latin typeface="Calibri"/>
              <a:ea typeface="Calibri"/>
              <a:cs typeface="Calibri"/>
              <a:sym typeface="Calibri"/>
            </a:endParaRPr>
          </a:p>
        </p:txBody>
      </p:sp>
      <p:sp>
        <p:nvSpPr>
          <p:cNvPr id="738" name="Google Shape;738;p25"/>
          <p:cNvSpPr txBox="1">
            <a:spLocks noGrp="1"/>
          </p:cNvSpPr>
          <p:nvPr>
            <p:ph type="title"/>
          </p:nvPr>
        </p:nvSpPr>
        <p:spPr>
          <a:xfrm>
            <a:off x="969700" y="743000"/>
            <a:ext cx="7191000" cy="10467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Clr>
                <a:schemeClr val="lt2"/>
              </a:buClr>
              <a:buSzPts val="1800"/>
              <a:buFont typeface="Arial"/>
              <a:buNone/>
            </a:pPr>
            <a:r>
              <a:rPr lang="en-US" sz="2000" b="1">
                <a:solidFill>
                  <a:srgbClr val="8B0823"/>
                </a:solidFill>
              </a:rPr>
              <a:t>ESTABLISHED POLICIES AND STRATEGIES FOR SUSTAINABILITY </a:t>
            </a:r>
            <a:endParaRPr sz="2000">
              <a:solidFill>
                <a:srgbClr val="8B0823"/>
              </a:solidFill>
            </a:endParaRPr>
          </a:p>
          <a:p>
            <a:pPr marL="0" lvl="0" indent="0" algn="l" rtl="0">
              <a:lnSpc>
                <a:spcPct val="100000"/>
              </a:lnSpc>
              <a:spcBef>
                <a:spcPts val="0"/>
              </a:spcBef>
              <a:spcAft>
                <a:spcPts val="0"/>
              </a:spcAft>
              <a:buClr>
                <a:srgbClr val="BA0C2F"/>
              </a:buClr>
              <a:buSzPts val="1800"/>
              <a:buNone/>
            </a:pPr>
            <a:endParaRPr sz="2200" b="1">
              <a:solidFill>
                <a:srgbClr val="8B0823"/>
              </a:solidFill>
            </a:endParaRPr>
          </a:p>
        </p:txBody>
      </p:sp>
      <p:pic>
        <p:nvPicPr>
          <p:cNvPr id="739" name="Google Shape;739;p25"/>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740" name="Google Shape;740;p25"/>
          <p:cNvPicPr preferRelativeResize="0"/>
          <p:nvPr/>
        </p:nvPicPr>
        <p:blipFill>
          <a:blip r:embed="rId4">
            <a:alphaModFix amt="30000"/>
          </a:blip>
          <a:stretch>
            <a:fillRect/>
          </a:stretch>
        </p:blipFill>
        <p:spPr>
          <a:xfrm>
            <a:off x="257099" y="773125"/>
            <a:ext cx="685799" cy="73478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26"/>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dirty="0"/>
              <a:t>11/29/21</a:t>
            </a:r>
            <a:endParaRPr dirty="0"/>
          </a:p>
        </p:txBody>
      </p:sp>
      <p:sp>
        <p:nvSpPr>
          <p:cNvPr id="746" name="Google Shape;746;p26"/>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21</a:t>
            </a:fld>
            <a:endParaRPr/>
          </a:p>
        </p:txBody>
      </p:sp>
      <p:sp>
        <p:nvSpPr>
          <p:cNvPr id="747" name="Google Shape;747;p26"/>
          <p:cNvSpPr txBox="1"/>
          <p:nvPr/>
        </p:nvSpPr>
        <p:spPr>
          <a:xfrm>
            <a:off x="574425" y="1533971"/>
            <a:ext cx="3705900" cy="7572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0"/>
              </a:spcBef>
              <a:spcAft>
                <a:spcPts val="0"/>
              </a:spcAft>
              <a:buClr>
                <a:srgbClr val="666666"/>
              </a:buClr>
              <a:buSzPts val="2400"/>
              <a:buFont typeface="Gill Sans"/>
              <a:buChar char="•"/>
            </a:pPr>
            <a:r>
              <a:rPr lang="en-US" sz="2400" b="0" i="0" u="none" strike="noStrike" cap="none" dirty="0">
                <a:solidFill>
                  <a:schemeClr val="dk1"/>
                </a:solidFill>
                <a:latin typeface="Gill Sans"/>
                <a:ea typeface="Gill Sans"/>
                <a:cs typeface="Gill Sans"/>
                <a:sym typeface="Gill Sans"/>
              </a:rPr>
              <a:t>Majority (552 of 665) are active CSGs</a:t>
            </a:r>
            <a:endParaRPr dirty="0"/>
          </a:p>
        </p:txBody>
      </p:sp>
      <p:sp>
        <p:nvSpPr>
          <p:cNvPr id="748" name="Google Shape;748;p26"/>
          <p:cNvSpPr txBox="1">
            <a:spLocks noGrp="1"/>
          </p:cNvSpPr>
          <p:nvPr>
            <p:ph type="title"/>
          </p:nvPr>
        </p:nvSpPr>
        <p:spPr>
          <a:xfrm>
            <a:off x="969700" y="743000"/>
            <a:ext cx="7191000" cy="4002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Clr>
                <a:schemeClr val="lt2"/>
              </a:buClr>
              <a:buSzPts val="1800"/>
              <a:buNone/>
            </a:pPr>
            <a:r>
              <a:rPr lang="en-US" sz="2000" b="1">
                <a:solidFill>
                  <a:srgbClr val="8B0823"/>
                </a:solidFill>
              </a:rPr>
              <a:t>EMPOWERED COMMUNITY SOLIDARITY GROUPS</a:t>
            </a:r>
            <a:endParaRPr sz="2200" b="1">
              <a:solidFill>
                <a:srgbClr val="8B0823"/>
              </a:solidFill>
            </a:endParaRPr>
          </a:p>
        </p:txBody>
      </p:sp>
      <p:pic>
        <p:nvPicPr>
          <p:cNvPr id="749" name="Google Shape;749;p26"/>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750" name="Google Shape;750;p26"/>
          <p:cNvPicPr preferRelativeResize="0"/>
          <p:nvPr/>
        </p:nvPicPr>
        <p:blipFill>
          <a:blip r:embed="rId4">
            <a:alphaModFix amt="30000"/>
          </a:blip>
          <a:stretch>
            <a:fillRect/>
          </a:stretch>
        </p:blipFill>
        <p:spPr>
          <a:xfrm>
            <a:off x="257099" y="773125"/>
            <a:ext cx="685799" cy="734785"/>
          </a:xfrm>
          <a:prstGeom prst="rect">
            <a:avLst/>
          </a:prstGeom>
          <a:noFill/>
          <a:ln>
            <a:noFill/>
          </a:ln>
        </p:spPr>
      </p:pic>
      <p:grpSp>
        <p:nvGrpSpPr>
          <p:cNvPr id="751" name="Google Shape;751;p26"/>
          <p:cNvGrpSpPr/>
          <p:nvPr/>
        </p:nvGrpSpPr>
        <p:grpSpPr>
          <a:xfrm>
            <a:off x="1051550" y="3033038"/>
            <a:ext cx="3000300" cy="3333925"/>
            <a:chOff x="1244250" y="3060613"/>
            <a:chExt cx="3000300" cy="3333925"/>
          </a:xfrm>
        </p:grpSpPr>
        <p:grpSp>
          <p:nvGrpSpPr>
            <p:cNvPr id="752" name="Google Shape;752;p26"/>
            <p:cNvGrpSpPr/>
            <p:nvPr/>
          </p:nvGrpSpPr>
          <p:grpSpPr>
            <a:xfrm>
              <a:off x="1244250" y="3060613"/>
              <a:ext cx="3000300" cy="3000300"/>
              <a:chOff x="4843500" y="1436700"/>
              <a:chExt cx="3000300" cy="3000300"/>
            </a:xfrm>
          </p:grpSpPr>
          <p:sp>
            <p:nvSpPr>
              <p:cNvPr id="753" name="Google Shape;753;p26"/>
              <p:cNvSpPr/>
              <p:nvPr/>
            </p:nvSpPr>
            <p:spPr>
              <a:xfrm>
                <a:off x="4843500" y="1436700"/>
                <a:ext cx="3000300" cy="3000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4" name="Google Shape;754;p26"/>
              <p:cNvPicPr preferRelativeResize="0"/>
              <p:nvPr/>
            </p:nvPicPr>
            <p:blipFill>
              <a:blip r:embed="rId5">
                <a:alphaModFix/>
              </a:blip>
              <a:stretch>
                <a:fillRect/>
              </a:stretch>
            </p:blipFill>
            <p:spPr>
              <a:xfrm>
                <a:off x="4957763" y="1546200"/>
                <a:ext cx="2771775" cy="2781300"/>
              </a:xfrm>
              <a:prstGeom prst="rect">
                <a:avLst/>
              </a:prstGeom>
              <a:noFill/>
              <a:ln>
                <a:noFill/>
              </a:ln>
            </p:spPr>
          </p:pic>
          <p:sp>
            <p:nvSpPr>
              <p:cNvPr id="755" name="Google Shape;755;p26"/>
              <p:cNvSpPr txBox="1"/>
              <p:nvPr/>
            </p:nvSpPr>
            <p:spPr>
              <a:xfrm>
                <a:off x="6367125" y="1747650"/>
                <a:ext cx="1066800" cy="923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None/>
                </a:pPr>
                <a:r>
                  <a:rPr lang="en-US" sz="2200">
                    <a:solidFill>
                      <a:schemeClr val="lt1"/>
                    </a:solidFill>
                    <a:latin typeface="Gill Sans"/>
                    <a:ea typeface="Gill Sans"/>
                    <a:cs typeface="Gill Sans"/>
                    <a:sym typeface="Gill Sans"/>
                  </a:rPr>
                  <a:t>Inactive</a:t>
                </a:r>
                <a:r>
                  <a:rPr lang="en-US" sz="2200">
                    <a:solidFill>
                      <a:schemeClr val="dk1"/>
                    </a:solidFill>
                    <a:latin typeface="Gill Sans"/>
                    <a:ea typeface="Gill Sans"/>
                    <a:cs typeface="Gill Sans"/>
                    <a:sym typeface="Gill Sans"/>
                  </a:rPr>
                  <a:t> </a:t>
                </a:r>
                <a:r>
                  <a:rPr lang="en-US" sz="2600">
                    <a:solidFill>
                      <a:schemeClr val="lt1"/>
                    </a:solidFill>
                    <a:latin typeface="Gill Sans"/>
                    <a:ea typeface="Gill Sans"/>
                    <a:cs typeface="Gill Sans"/>
                    <a:sym typeface="Gill Sans"/>
                  </a:rPr>
                  <a:t>17%</a:t>
                </a:r>
                <a:endParaRPr sz="1800">
                  <a:solidFill>
                    <a:schemeClr val="lt1"/>
                  </a:solidFill>
                  <a:latin typeface="Gill Sans"/>
                  <a:ea typeface="Gill Sans"/>
                  <a:cs typeface="Gill Sans"/>
                  <a:sym typeface="Gill Sans"/>
                </a:endParaRPr>
              </a:p>
            </p:txBody>
          </p:sp>
          <p:sp>
            <p:nvSpPr>
              <p:cNvPr id="756" name="Google Shape;756;p26"/>
              <p:cNvSpPr txBox="1"/>
              <p:nvPr/>
            </p:nvSpPr>
            <p:spPr>
              <a:xfrm>
                <a:off x="6599925" y="2804925"/>
                <a:ext cx="1066800" cy="923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None/>
                </a:pPr>
                <a:r>
                  <a:rPr lang="en-US" sz="2200">
                    <a:solidFill>
                      <a:schemeClr val="lt1"/>
                    </a:solidFill>
                    <a:latin typeface="Gill Sans"/>
                    <a:ea typeface="Gill Sans"/>
                    <a:cs typeface="Gill Sans"/>
                    <a:sym typeface="Gill Sans"/>
                  </a:rPr>
                  <a:t>Active</a:t>
                </a:r>
                <a:r>
                  <a:rPr lang="en-US" sz="2200">
                    <a:solidFill>
                      <a:schemeClr val="dk1"/>
                    </a:solidFill>
                    <a:latin typeface="Gill Sans"/>
                    <a:ea typeface="Gill Sans"/>
                    <a:cs typeface="Gill Sans"/>
                    <a:sym typeface="Gill Sans"/>
                  </a:rPr>
                  <a:t> </a:t>
                </a:r>
                <a:r>
                  <a:rPr lang="en-US" sz="2600">
                    <a:solidFill>
                      <a:schemeClr val="lt1"/>
                    </a:solidFill>
                    <a:latin typeface="Gill Sans"/>
                    <a:ea typeface="Gill Sans"/>
                    <a:cs typeface="Gill Sans"/>
                    <a:sym typeface="Gill Sans"/>
                  </a:rPr>
                  <a:t>83%</a:t>
                </a:r>
                <a:endParaRPr sz="1800">
                  <a:solidFill>
                    <a:schemeClr val="lt1"/>
                  </a:solidFill>
                  <a:latin typeface="Gill Sans"/>
                  <a:ea typeface="Gill Sans"/>
                  <a:cs typeface="Gill Sans"/>
                  <a:sym typeface="Gill Sans"/>
                </a:endParaRPr>
              </a:p>
            </p:txBody>
          </p:sp>
        </p:grpSp>
        <p:sp>
          <p:nvSpPr>
            <p:cNvPr id="757" name="Google Shape;757;p26"/>
            <p:cNvSpPr txBox="1"/>
            <p:nvPr/>
          </p:nvSpPr>
          <p:spPr>
            <a:xfrm>
              <a:off x="1422025" y="6025238"/>
              <a:ext cx="2490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i="1">
                  <a:solidFill>
                    <a:schemeClr val="dk1"/>
                  </a:solidFill>
                </a:rPr>
                <a:t>Note: 552 of 665 CSGs</a:t>
              </a:r>
              <a:endParaRPr/>
            </a:p>
          </p:txBody>
        </p:sp>
      </p:grpSp>
      <p:sp>
        <p:nvSpPr>
          <p:cNvPr id="758" name="Google Shape;758;p26"/>
          <p:cNvSpPr txBox="1"/>
          <p:nvPr/>
        </p:nvSpPr>
        <p:spPr>
          <a:xfrm>
            <a:off x="3910400" y="240381"/>
            <a:ext cx="4670700" cy="14223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90000"/>
              </a:lnSpc>
              <a:spcBef>
                <a:spcPts val="10200"/>
              </a:spcBef>
              <a:spcAft>
                <a:spcPts val="0"/>
              </a:spcAft>
              <a:buClr>
                <a:srgbClr val="666666"/>
              </a:buClr>
              <a:buSzPts val="2400"/>
              <a:buFont typeface="Gill Sans"/>
              <a:buChar char="•"/>
            </a:pPr>
            <a:r>
              <a:rPr lang="en-US" sz="2400" b="0" i="0" u="none" strike="noStrike" cap="none" dirty="0">
                <a:solidFill>
                  <a:schemeClr val="dk1"/>
                </a:solidFill>
                <a:latin typeface="Gill Sans"/>
                <a:ea typeface="Gill Sans"/>
                <a:cs typeface="Gill Sans"/>
                <a:sym typeface="Gill Sans"/>
              </a:rPr>
              <a:t>Majority (139 of 193 assessed CSGs) have organizational capacities that are considered functional to effective</a:t>
            </a:r>
            <a:endParaRPr dirty="0"/>
          </a:p>
        </p:txBody>
      </p:sp>
      <p:grpSp>
        <p:nvGrpSpPr>
          <p:cNvPr id="759" name="Google Shape;759;p26"/>
          <p:cNvGrpSpPr/>
          <p:nvPr/>
        </p:nvGrpSpPr>
        <p:grpSpPr>
          <a:xfrm>
            <a:off x="5319150" y="3063600"/>
            <a:ext cx="3000400" cy="3325350"/>
            <a:chOff x="6462150" y="3139800"/>
            <a:chExt cx="3000400" cy="3325350"/>
          </a:xfrm>
        </p:grpSpPr>
        <p:grpSp>
          <p:nvGrpSpPr>
            <p:cNvPr id="760" name="Google Shape;760;p26"/>
            <p:cNvGrpSpPr/>
            <p:nvPr/>
          </p:nvGrpSpPr>
          <p:grpSpPr>
            <a:xfrm>
              <a:off x="6462150" y="3139800"/>
              <a:ext cx="3000400" cy="3000300"/>
              <a:chOff x="800125" y="3314875"/>
              <a:chExt cx="3000400" cy="3000300"/>
            </a:xfrm>
          </p:grpSpPr>
          <p:sp>
            <p:nvSpPr>
              <p:cNvPr id="761" name="Google Shape;761;p26"/>
              <p:cNvSpPr/>
              <p:nvPr/>
            </p:nvSpPr>
            <p:spPr>
              <a:xfrm>
                <a:off x="800125" y="3314875"/>
                <a:ext cx="3000300" cy="3000300"/>
              </a:xfrm>
              <a:prstGeom prst="ellipse">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2" name="Google Shape;762;p26"/>
              <p:cNvPicPr preferRelativeResize="0"/>
              <p:nvPr/>
            </p:nvPicPr>
            <p:blipFill>
              <a:blip r:embed="rId6">
                <a:alphaModFix/>
              </a:blip>
              <a:stretch>
                <a:fillRect/>
              </a:stretch>
            </p:blipFill>
            <p:spPr>
              <a:xfrm>
                <a:off x="909638" y="3407713"/>
                <a:ext cx="2771775" cy="2771775"/>
              </a:xfrm>
              <a:prstGeom prst="rect">
                <a:avLst/>
              </a:prstGeom>
              <a:noFill/>
              <a:ln>
                <a:noFill/>
              </a:ln>
            </p:spPr>
          </p:pic>
          <p:sp>
            <p:nvSpPr>
              <p:cNvPr id="763" name="Google Shape;763;p26"/>
              <p:cNvSpPr txBox="1"/>
              <p:nvPr/>
            </p:nvSpPr>
            <p:spPr>
              <a:xfrm>
                <a:off x="2262725" y="3959975"/>
                <a:ext cx="1537800" cy="923400"/>
              </a:xfrm>
              <a:prstGeom prst="rect">
                <a:avLst/>
              </a:prstGeom>
              <a:noFill/>
              <a:ln>
                <a:noFill/>
              </a:ln>
            </p:spPr>
            <p:txBody>
              <a:bodyPr spcFirstLastPara="1" wrap="square" lIns="91425" tIns="91425" rIns="91425" bIns="91425" anchor="b" anchorCtr="0">
                <a:spAutoFit/>
              </a:bodyPr>
              <a:lstStyle/>
              <a:p>
                <a:pPr marL="0" lvl="0" indent="0" algn="l" rtl="0">
                  <a:spcBef>
                    <a:spcPts val="0"/>
                  </a:spcBef>
                  <a:spcAft>
                    <a:spcPts val="0"/>
                  </a:spcAft>
                  <a:buNone/>
                </a:pPr>
                <a:r>
                  <a:rPr lang="en-US" sz="2200">
                    <a:solidFill>
                      <a:srgbClr val="FFFFFF"/>
                    </a:solidFill>
                    <a:latin typeface="Gill Sans"/>
                    <a:ea typeface="Gill Sans"/>
                    <a:cs typeface="Gill Sans"/>
                    <a:sym typeface="Gill Sans"/>
                  </a:rPr>
                  <a:t>Formative</a:t>
                </a:r>
                <a:r>
                  <a:rPr lang="en-US" sz="2200">
                    <a:solidFill>
                      <a:srgbClr val="000000"/>
                    </a:solidFill>
                    <a:latin typeface="Gill Sans"/>
                    <a:ea typeface="Gill Sans"/>
                    <a:cs typeface="Gill Sans"/>
                    <a:sym typeface="Gill Sans"/>
                  </a:rPr>
                  <a:t> </a:t>
                </a:r>
                <a:r>
                  <a:rPr lang="en-US" sz="2600">
                    <a:solidFill>
                      <a:srgbClr val="FFFFFF"/>
                    </a:solidFill>
                    <a:latin typeface="Gill Sans"/>
                    <a:ea typeface="Gill Sans"/>
                    <a:cs typeface="Gill Sans"/>
                    <a:sym typeface="Gill Sans"/>
                  </a:rPr>
                  <a:t>29%</a:t>
                </a:r>
                <a:endParaRPr sz="1800">
                  <a:solidFill>
                    <a:srgbClr val="FFFFFF"/>
                  </a:solidFill>
                  <a:latin typeface="Gill Sans"/>
                  <a:ea typeface="Gill Sans"/>
                  <a:cs typeface="Gill Sans"/>
                  <a:sym typeface="Gill Sans"/>
                </a:endParaRPr>
              </a:p>
            </p:txBody>
          </p:sp>
          <p:sp>
            <p:nvSpPr>
              <p:cNvPr id="764" name="Google Shape;764;p26"/>
              <p:cNvSpPr txBox="1"/>
              <p:nvPr/>
            </p:nvSpPr>
            <p:spPr>
              <a:xfrm>
                <a:off x="1119725" y="4979350"/>
                <a:ext cx="1585500" cy="1046700"/>
              </a:xfrm>
              <a:prstGeom prst="rect">
                <a:avLst/>
              </a:prstGeom>
              <a:noFill/>
              <a:ln>
                <a:noFill/>
              </a:ln>
            </p:spPr>
            <p:txBody>
              <a:bodyPr spcFirstLastPara="1" wrap="square" lIns="91425" tIns="91425" rIns="91425" bIns="91425" anchor="b" anchorCtr="0">
                <a:spAutoFit/>
              </a:bodyPr>
              <a:lstStyle/>
              <a:p>
                <a:pPr marL="0" lvl="0" indent="0" algn="r" rtl="0">
                  <a:lnSpc>
                    <a:spcPct val="80000"/>
                  </a:lnSpc>
                  <a:spcBef>
                    <a:spcPts val="0"/>
                  </a:spcBef>
                  <a:spcAft>
                    <a:spcPts val="0"/>
                  </a:spcAft>
                  <a:buNone/>
                </a:pPr>
                <a:r>
                  <a:rPr lang="en-US" sz="2200" dirty="0">
                    <a:solidFill>
                      <a:srgbClr val="FFFFFF"/>
                    </a:solidFill>
                    <a:latin typeface="Gill Sans"/>
                    <a:ea typeface="Gill Sans"/>
                    <a:cs typeface="Gill Sans"/>
                    <a:sym typeface="Gill Sans"/>
                  </a:rPr>
                  <a:t>Functional or effective </a:t>
                </a:r>
                <a:r>
                  <a:rPr lang="en-US" sz="2600" dirty="0">
                    <a:solidFill>
                      <a:srgbClr val="FFFFFF"/>
                    </a:solidFill>
                    <a:latin typeface="Gill Sans"/>
                    <a:ea typeface="Gill Sans"/>
                    <a:cs typeface="Gill Sans"/>
                    <a:sym typeface="Gill Sans"/>
                  </a:rPr>
                  <a:t>71%</a:t>
                </a:r>
                <a:endParaRPr sz="1800" dirty="0">
                  <a:solidFill>
                    <a:srgbClr val="FFFFFF"/>
                  </a:solidFill>
                  <a:latin typeface="Gill Sans"/>
                  <a:ea typeface="Gill Sans"/>
                  <a:cs typeface="Gill Sans"/>
                  <a:sym typeface="Gill Sans"/>
                </a:endParaRPr>
              </a:p>
            </p:txBody>
          </p:sp>
        </p:grpSp>
        <p:sp>
          <p:nvSpPr>
            <p:cNvPr id="765" name="Google Shape;765;p26"/>
            <p:cNvSpPr txBox="1"/>
            <p:nvPr/>
          </p:nvSpPr>
          <p:spPr>
            <a:xfrm>
              <a:off x="6640850" y="6095850"/>
              <a:ext cx="2490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i="1">
                  <a:solidFill>
                    <a:srgbClr val="000000"/>
                  </a:solidFill>
                </a:rPr>
                <a:t>Note: 132 of 183 CSGs assessed</a:t>
              </a:r>
              <a:endParaRPr sz="1200" i="1">
                <a:solidFill>
                  <a:srgbClr val="000000"/>
                </a:solidFil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1eeb155abba_2_1024"/>
          <p:cNvSpPr/>
          <p:nvPr/>
        </p:nvSpPr>
        <p:spPr>
          <a:xfrm>
            <a:off x="5109625" y="1530550"/>
            <a:ext cx="2943300" cy="247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g1eeb155abba_2_1024"/>
          <p:cNvSpPr/>
          <p:nvPr/>
        </p:nvSpPr>
        <p:spPr>
          <a:xfrm>
            <a:off x="1220450" y="1530550"/>
            <a:ext cx="2943300" cy="2479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1eeb155abba_2_1024"/>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73" name="Google Shape;773;g1eeb155abba_2_1024"/>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22</a:t>
            </a:fld>
            <a:endParaRPr/>
          </a:p>
        </p:txBody>
      </p:sp>
      <p:pic>
        <p:nvPicPr>
          <p:cNvPr id="774" name="Google Shape;774;g1eeb155abba_2_1024"/>
          <p:cNvPicPr preferRelativeResize="0"/>
          <p:nvPr/>
        </p:nvPicPr>
        <p:blipFill rotWithShape="1">
          <a:blip r:embed="rId3">
            <a:alphaModFix/>
          </a:blip>
          <a:srcRect l="4051" t="26952" r="65304" b="14721"/>
          <a:stretch/>
        </p:blipFill>
        <p:spPr>
          <a:xfrm>
            <a:off x="1411950" y="1675725"/>
            <a:ext cx="2560301" cy="2256600"/>
          </a:xfrm>
          <a:prstGeom prst="rect">
            <a:avLst/>
          </a:prstGeom>
          <a:noFill/>
          <a:ln>
            <a:noFill/>
          </a:ln>
        </p:spPr>
      </p:pic>
      <p:pic>
        <p:nvPicPr>
          <p:cNvPr id="775" name="Google Shape;775;g1eeb155abba_2_1024"/>
          <p:cNvPicPr preferRelativeResize="0"/>
          <p:nvPr/>
        </p:nvPicPr>
        <p:blipFill rotWithShape="1">
          <a:blip r:embed="rId4">
            <a:alphaModFix/>
          </a:blip>
          <a:srcRect l="757" r="855"/>
          <a:stretch/>
        </p:blipFill>
        <p:spPr>
          <a:xfrm>
            <a:off x="219175" y="186600"/>
            <a:ext cx="8696325" cy="448875"/>
          </a:xfrm>
          <a:prstGeom prst="rect">
            <a:avLst/>
          </a:prstGeom>
          <a:noFill/>
          <a:ln>
            <a:noFill/>
          </a:ln>
        </p:spPr>
      </p:pic>
      <p:sp>
        <p:nvSpPr>
          <p:cNvPr id="776" name="Google Shape;776;g1eeb155abba_2_1024"/>
          <p:cNvSpPr txBox="1"/>
          <p:nvPr/>
        </p:nvSpPr>
        <p:spPr>
          <a:xfrm>
            <a:off x="753650" y="911700"/>
            <a:ext cx="3724500" cy="652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US" sz="1900">
                <a:solidFill>
                  <a:schemeClr val="dk1"/>
                </a:solidFill>
                <a:latin typeface="Gill Sans"/>
                <a:ea typeface="Gill Sans"/>
                <a:cs typeface="Gill Sans"/>
                <a:sym typeface="Gill Sans"/>
              </a:rPr>
              <a:t>MRP provided strategies to </a:t>
            </a:r>
            <a:endParaRPr sz="1900">
              <a:solidFill>
                <a:schemeClr val="dk1"/>
              </a:solidFill>
              <a:latin typeface="Gill Sans"/>
              <a:ea typeface="Gill Sans"/>
              <a:cs typeface="Gill Sans"/>
              <a:sym typeface="Gill Sans"/>
            </a:endParaRPr>
          </a:p>
          <a:p>
            <a:pPr marL="0" lvl="0" indent="0" algn="ctr" rtl="0">
              <a:lnSpc>
                <a:spcPct val="80000"/>
              </a:lnSpc>
              <a:spcBef>
                <a:spcPts val="0"/>
              </a:spcBef>
              <a:spcAft>
                <a:spcPts val="0"/>
              </a:spcAft>
              <a:buNone/>
            </a:pPr>
            <a:r>
              <a:rPr lang="en-US" sz="1900">
                <a:solidFill>
                  <a:schemeClr val="dk1"/>
                </a:solidFill>
                <a:latin typeface="Gill Sans"/>
                <a:ea typeface="Gill Sans"/>
                <a:cs typeface="Gill Sans"/>
                <a:sym typeface="Gill Sans"/>
              </a:rPr>
              <a:t>sustain our business or livelihood</a:t>
            </a:r>
            <a:endParaRPr sz="1100">
              <a:latin typeface="Gill Sans"/>
              <a:ea typeface="Gill Sans"/>
              <a:cs typeface="Gill Sans"/>
              <a:sym typeface="Gill Sans"/>
            </a:endParaRPr>
          </a:p>
        </p:txBody>
      </p:sp>
      <p:pic>
        <p:nvPicPr>
          <p:cNvPr id="777" name="Google Shape;777;g1eeb155abba_2_1024"/>
          <p:cNvPicPr preferRelativeResize="0"/>
          <p:nvPr/>
        </p:nvPicPr>
        <p:blipFill rotWithShape="1">
          <a:blip r:embed="rId3">
            <a:alphaModFix/>
          </a:blip>
          <a:srcRect l="56164" t="23774" r="4963"/>
          <a:stretch/>
        </p:blipFill>
        <p:spPr>
          <a:xfrm>
            <a:off x="5301113" y="1613425"/>
            <a:ext cx="2560319" cy="2313771"/>
          </a:xfrm>
          <a:prstGeom prst="rect">
            <a:avLst/>
          </a:prstGeom>
          <a:noFill/>
          <a:ln>
            <a:noFill/>
          </a:ln>
        </p:spPr>
      </p:pic>
      <p:sp>
        <p:nvSpPr>
          <p:cNvPr id="778" name="Google Shape;778;g1eeb155abba_2_1024"/>
          <p:cNvSpPr txBox="1"/>
          <p:nvPr/>
        </p:nvSpPr>
        <p:spPr>
          <a:xfrm>
            <a:off x="4572100" y="911700"/>
            <a:ext cx="3838800" cy="652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n-US" sz="1900">
                <a:solidFill>
                  <a:schemeClr val="dk1"/>
                </a:solidFill>
                <a:latin typeface="Gill Sans"/>
                <a:ea typeface="Gill Sans"/>
                <a:cs typeface="Gill Sans"/>
                <a:sym typeface="Gill Sans"/>
              </a:rPr>
              <a:t>I will continue to be active in </a:t>
            </a:r>
            <a:endParaRPr sz="1900">
              <a:solidFill>
                <a:schemeClr val="dk1"/>
              </a:solidFill>
              <a:latin typeface="Gill Sans"/>
              <a:ea typeface="Gill Sans"/>
              <a:cs typeface="Gill Sans"/>
              <a:sym typeface="Gill Sans"/>
            </a:endParaRPr>
          </a:p>
          <a:p>
            <a:pPr marL="0" lvl="0" indent="0" algn="ctr" rtl="0">
              <a:lnSpc>
                <a:spcPct val="80000"/>
              </a:lnSpc>
              <a:spcBef>
                <a:spcPts val="0"/>
              </a:spcBef>
              <a:spcAft>
                <a:spcPts val="0"/>
              </a:spcAft>
              <a:buNone/>
            </a:pPr>
            <a:r>
              <a:rPr lang="en-US" sz="1900">
                <a:solidFill>
                  <a:schemeClr val="dk1"/>
                </a:solidFill>
                <a:latin typeface="Gill Sans"/>
                <a:ea typeface="Gill Sans"/>
                <a:cs typeface="Gill Sans"/>
                <a:sym typeface="Gill Sans"/>
              </a:rPr>
              <a:t>our CSG even if MRP ends.</a:t>
            </a:r>
            <a:endParaRPr sz="1100">
              <a:latin typeface="Gill Sans"/>
              <a:ea typeface="Gill Sans"/>
              <a:cs typeface="Gill Sans"/>
              <a:sym typeface="Gill Sans"/>
            </a:endParaRPr>
          </a:p>
        </p:txBody>
      </p:sp>
      <p:pic>
        <p:nvPicPr>
          <p:cNvPr id="779" name="Google Shape;779;g1eeb155abba_2_1024"/>
          <p:cNvPicPr preferRelativeResize="0"/>
          <p:nvPr/>
        </p:nvPicPr>
        <p:blipFill>
          <a:blip r:embed="rId5">
            <a:alphaModFix amt="30000"/>
          </a:blip>
          <a:stretch>
            <a:fillRect/>
          </a:stretch>
        </p:blipFill>
        <p:spPr>
          <a:xfrm>
            <a:off x="257099" y="773125"/>
            <a:ext cx="685799" cy="734785"/>
          </a:xfrm>
          <a:prstGeom prst="rect">
            <a:avLst/>
          </a:prstGeom>
          <a:noFill/>
          <a:ln>
            <a:noFill/>
          </a:ln>
        </p:spPr>
      </p:pic>
      <p:sp>
        <p:nvSpPr>
          <p:cNvPr id="780" name="Google Shape;780;g1eeb155abba_2_1024"/>
          <p:cNvSpPr/>
          <p:nvPr/>
        </p:nvSpPr>
        <p:spPr>
          <a:xfrm>
            <a:off x="5285793" y="4825255"/>
            <a:ext cx="3449400" cy="1629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1eeb155abba_2_1024"/>
          <p:cNvSpPr txBox="1"/>
          <p:nvPr/>
        </p:nvSpPr>
        <p:spPr>
          <a:xfrm>
            <a:off x="4666212" y="4101284"/>
            <a:ext cx="3972600" cy="2247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rgbClr val="000000"/>
                </a:solidFill>
                <a:latin typeface="Gill Sans"/>
                <a:ea typeface="Gill Sans"/>
                <a:cs typeface="Gill Sans"/>
                <a:sym typeface="Gill Sans"/>
              </a:rPr>
              <a:t>“The intention of forming the group [CSG] is really not for it to become a formal organization immediately. </a:t>
            </a:r>
            <a:r>
              <a:rPr lang="en-US" sz="1600" b="1" i="0" u="none" strike="noStrike" cap="none">
                <a:solidFill>
                  <a:srgbClr val="000000"/>
                </a:solidFill>
                <a:latin typeface="Gill Sans"/>
                <a:ea typeface="Gill Sans"/>
                <a:cs typeface="Gill Sans"/>
                <a:sym typeface="Gill Sans"/>
              </a:rPr>
              <a:t>As it turns out, because the groups are composed of people, some have evolved to more formal groups</a:t>
            </a:r>
            <a:r>
              <a:rPr lang="en-US" sz="1600" b="0" i="0" u="none" strike="noStrike" cap="none">
                <a:solidFill>
                  <a:srgbClr val="000000"/>
                </a:solidFill>
                <a:latin typeface="Gill Sans"/>
                <a:ea typeface="Gill Sans"/>
                <a:cs typeface="Gill Sans"/>
                <a:sym typeface="Gill Sans"/>
              </a:rPr>
              <a:t>. They now have a formal platform to pursue their aspirations. The grant served as anchor for that design.” </a:t>
            </a:r>
            <a:endParaRPr/>
          </a:p>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rgbClr val="7F7F7F"/>
                </a:solidFill>
                <a:latin typeface="Gill Sans"/>
                <a:ea typeface="Gill Sans"/>
                <a:cs typeface="Gill Sans"/>
                <a:sym typeface="Gill Sans"/>
              </a:rPr>
              <a:t>(KII, Plan International) </a:t>
            </a:r>
            <a:endParaRPr sz="1800" b="0" i="0" u="none" strike="noStrike" cap="none">
              <a:solidFill>
                <a:srgbClr val="7F7F7F"/>
              </a:solidFill>
              <a:latin typeface="Gill Sans"/>
              <a:ea typeface="Gill Sans"/>
              <a:cs typeface="Gill Sans"/>
              <a:sym typeface="Gill Sans"/>
            </a:endParaRPr>
          </a:p>
        </p:txBody>
      </p:sp>
      <p:sp>
        <p:nvSpPr>
          <p:cNvPr id="782" name="Google Shape;782;g1eeb155abba_2_1024"/>
          <p:cNvSpPr/>
          <p:nvPr/>
        </p:nvSpPr>
        <p:spPr>
          <a:xfrm>
            <a:off x="1053245" y="4984453"/>
            <a:ext cx="3529500" cy="14697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g1eeb155abba_2_1024"/>
          <p:cNvSpPr txBox="1"/>
          <p:nvPr/>
        </p:nvSpPr>
        <p:spPr>
          <a:xfrm>
            <a:off x="409911" y="4101283"/>
            <a:ext cx="4044000" cy="2247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Gill Sans"/>
                <a:ea typeface="Gill Sans"/>
                <a:cs typeface="Gill Sans"/>
                <a:sym typeface="Gill Sans"/>
              </a:rPr>
              <a:t>For the LGU, it's not that only verbally saying to beneficiaries that you're being monitored. </a:t>
            </a:r>
            <a:r>
              <a:rPr lang="en-US" sz="1600" b="1" i="0" u="none" strike="noStrike" cap="none" dirty="0">
                <a:solidFill>
                  <a:srgbClr val="000000"/>
                </a:solidFill>
                <a:latin typeface="Gill Sans"/>
                <a:ea typeface="Gill Sans"/>
                <a:cs typeface="Gill Sans"/>
                <a:sym typeface="Gill Sans"/>
              </a:rPr>
              <a:t>The LGU really need to be able to provide support for their project or guidance to them so that their project won't be lost. </a:t>
            </a:r>
            <a:r>
              <a:rPr lang="en-US" sz="1600" b="0" i="0" u="none" strike="noStrike" cap="none" dirty="0">
                <a:solidFill>
                  <a:srgbClr val="000000"/>
                </a:solidFill>
                <a:latin typeface="Gill Sans"/>
                <a:ea typeface="Gill Sans"/>
                <a:cs typeface="Gill Sans"/>
                <a:sym typeface="Gill Sans"/>
              </a:rPr>
              <a:t>The LGU closely monitor the progress of their projects so that they can maintain what they're doing. </a:t>
            </a:r>
            <a:endParaRPr dirty="0"/>
          </a:p>
          <a:p>
            <a:pPr marL="0" marR="0" lvl="0" indent="0" algn="l" rtl="0">
              <a:lnSpc>
                <a:spcPct val="100000"/>
              </a:lnSpc>
              <a:spcBef>
                <a:spcPts val="0"/>
              </a:spcBef>
              <a:spcAft>
                <a:spcPts val="0"/>
              </a:spcAft>
              <a:buNone/>
            </a:pPr>
            <a:r>
              <a:rPr lang="en-US" sz="1200" b="0" i="0" u="none" strike="noStrike" cap="none" dirty="0">
                <a:solidFill>
                  <a:srgbClr val="7F7F7F"/>
                </a:solidFill>
                <a:latin typeface="Gill Sans"/>
                <a:ea typeface="Gill Sans"/>
                <a:cs typeface="Gill Sans"/>
                <a:sym typeface="Gill Sans"/>
              </a:rPr>
              <a:t>(KII, MLGU, </a:t>
            </a:r>
            <a:r>
              <a:rPr lang="en-US" sz="1200" b="0" i="0" u="none" strike="noStrike" cap="none" dirty="0" err="1">
                <a:solidFill>
                  <a:srgbClr val="7F7F7F"/>
                </a:solidFill>
                <a:latin typeface="Gill Sans"/>
                <a:ea typeface="Gill Sans"/>
                <a:cs typeface="Gill Sans"/>
                <a:sym typeface="Gill Sans"/>
              </a:rPr>
              <a:t>Buadiposo</a:t>
            </a:r>
            <a:r>
              <a:rPr lang="en-US" sz="1200" b="0" i="0" u="none" strike="noStrike" cap="none" dirty="0">
                <a:solidFill>
                  <a:srgbClr val="7F7F7F"/>
                </a:solidFill>
                <a:latin typeface="Gill Sans"/>
                <a:ea typeface="Gill Sans"/>
                <a:cs typeface="Gill Sans"/>
                <a:sym typeface="Gill Sans"/>
              </a:rPr>
              <a:t> </a:t>
            </a:r>
            <a:r>
              <a:rPr lang="en-US" sz="1200" b="0" i="0" u="none" strike="noStrike" cap="none" dirty="0" err="1">
                <a:solidFill>
                  <a:srgbClr val="7F7F7F"/>
                </a:solidFill>
                <a:latin typeface="Gill Sans"/>
                <a:ea typeface="Gill Sans"/>
                <a:cs typeface="Gill Sans"/>
                <a:sym typeface="Gill Sans"/>
              </a:rPr>
              <a:t>Buntong</a:t>
            </a:r>
            <a:r>
              <a:rPr lang="en-US" sz="1200" b="0" i="0" u="none" strike="noStrike" cap="none" dirty="0">
                <a:solidFill>
                  <a:srgbClr val="7F7F7F"/>
                </a:solidFill>
                <a:latin typeface="Gill Sans"/>
                <a:ea typeface="Gill Sans"/>
                <a:cs typeface="Gill Sans"/>
                <a:sym typeface="Gill Sans"/>
              </a:rPr>
              <a:t>)</a:t>
            </a:r>
            <a:endParaRPr sz="1800" b="0" i="0" u="none" strike="noStrike" cap="none" dirty="0">
              <a:solidFill>
                <a:srgbClr val="7F7F7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8"/>
          <p:cNvSpPr txBox="1">
            <a:spLocks noGrp="1"/>
          </p:cNvSpPr>
          <p:nvPr>
            <p:ph type="dt" idx="10"/>
          </p:nvPr>
        </p:nvSpPr>
        <p:spPr>
          <a:xfrm>
            <a:off x="152400" y="6413638"/>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89" name="Google Shape;789;p28"/>
          <p:cNvSpPr txBox="1">
            <a:spLocks noGrp="1"/>
          </p:cNvSpPr>
          <p:nvPr>
            <p:ph type="sldNum" idx="12"/>
          </p:nvPr>
        </p:nvSpPr>
        <p:spPr>
          <a:xfrm>
            <a:off x="6858000" y="6413638"/>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23</a:t>
            </a:fld>
            <a:endParaRPr/>
          </a:p>
        </p:txBody>
      </p:sp>
      <p:sp>
        <p:nvSpPr>
          <p:cNvPr id="790" name="Google Shape;790;p28"/>
          <p:cNvSpPr txBox="1"/>
          <p:nvPr/>
        </p:nvSpPr>
        <p:spPr>
          <a:xfrm>
            <a:off x="492189" y="1633553"/>
            <a:ext cx="8029500" cy="1677600"/>
          </a:xfrm>
          <a:prstGeom prst="rect">
            <a:avLst/>
          </a:prstGeom>
          <a:noFill/>
          <a:ln>
            <a:noFill/>
          </a:ln>
        </p:spPr>
        <p:txBody>
          <a:bodyPr spcFirstLastPara="1" wrap="square" lIns="91425" tIns="45700" rIns="91425" bIns="45700" anchor="t" anchorCtr="0">
            <a:spAutoFit/>
          </a:bodyPr>
          <a:lstStyle/>
          <a:p>
            <a:pPr marL="533400" marR="0" lvl="0" indent="-457200" algn="l" rtl="0">
              <a:lnSpc>
                <a:spcPct val="100000"/>
              </a:lnSpc>
              <a:spcBef>
                <a:spcPts val="0"/>
              </a:spcBef>
              <a:spcAft>
                <a:spcPts val="0"/>
              </a:spcAft>
              <a:buClr>
                <a:srgbClr val="666666"/>
              </a:buClr>
              <a:buSzPts val="2200"/>
              <a:buFont typeface="Arial"/>
              <a:buChar char="•"/>
            </a:pPr>
            <a:r>
              <a:rPr lang="en-US" sz="2200" b="0" i="0" u="none" strike="noStrike" cap="none">
                <a:solidFill>
                  <a:schemeClr val="dk1"/>
                </a:solidFill>
                <a:latin typeface="Gill Sans"/>
                <a:ea typeface="Gill Sans"/>
                <a:cs typeface="Gill Sans"/>
                <a:sym typeface="Gill Sans"/>
              </a:rPr>
              <a:t>Endeavored to be socially inclusive in implementing grants and trainings through the CSGs</a:t>
            </a:r>
            <a:endParaRPr/>
          </a:p>
          <a:p>
            <a:pPr marL="533400" marR="0" lvl="0" indent="-457200" algn="l" rtl="0">
              <a:lnSpc>
                <a:spcPct val="100000"/>
              </a:lnSpc>
              <a:spcBef>
                <a:spcPts val="1800"/>
              </a:spcBef>
              <a:spcAft>
                <a:spcPts val="1800"/>
              </a:spcAft>
              <a:buClr>
                <a:srgbClr val="666666"/>
              </a:buClr>
              <a:buSzPts val="2200"/>
              <a:buFont typeface="Arial"/>
              <a:buChar char="•"/>
            </a:pPr>
            <a:r>
              <a:rPr lang="en-US" sz="2200" b="0" i="0" u="none" strike="noStrike" cap="none">
                <a:solidFill>
                  <a:schemeClr val="dk1"/>
                </a:solidFill>
                <a:latin typeface="Gill Sans"/>
                <a:ea typeface="Gill Sans"/>
                <a:cs typeface="Gill Sans"/>
                <a:sym typeface="Gill Sans"/>
              </a:rPr>
              <a:t>Required joint analyses and planning sessions between IDP and HCMs </a:t>
            </a:r>
            <a:endParaRPr sz="2200" b="0" i="0" u="none" strike="noStrike" cap="none">
              <a:solidFill>
                <a:schemeClr val="dk1"/>
              </a:solidFill>
              <a:latin typeface="Gill Sans"/>
              <a:ea typeface="Gill Sans"/>
              <a:cs typeface="Gill Sans"/>
              <a:sym typeface="Gill Sans"/>
            </a:endParaRPr>
          </a:p>
        </p:txBody>
      </p:sp>
      <p:sp>
        <p:nvSpPr>
          <p:cNvPr id="791" name="Google Shape;791;p28"/>
          <p:cNvSpPr/>
          <p:nvPr/>
        </p:nvSpPr>
        <p:spPr>
          <a:xfrm>
            <a:off x="5436785" y="4239972"/>
            <a:ext cx="3291900" cy="194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8"/>
          <p:cNvSpPr txBox="1"/>
          <p:nvPr/>
        </p:nvSpPr>
        <p:spPr>
          <a:xfrm>
            <a:off x="4436325" y="3564084"/>
            <a:ext cx="4169100" cy="24936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i="0" u="none" strike="noStrike" cap="none" dirty="0">
                <a:solidFill>
                  <a:srgbClr val="000000"/>
                </a:solidFill>
                <a:latin typeface="Gill Sans"/>
                <a:ea typeface="Gill Sans"/>
                <a:cs typeface="Gill Sans"/>
                <a:sym typeface="Gill Sans"/>
              </a:rPr>
              <a:t>I believe the beneficiaries can sustain their endeavors</a:t>
            </a:r>
            <a:r>
              <a:rPr lang="en-US" sz="1600" b="0" i="0" u="none" strike="noStrike" cap="none" dirty="0">
                <a:solidFill>
                  <a:srgbClr val="000000"/>
                </a:solidFill>
                <a:latin typeface="Gill Sans"/>
                <a:ea typeface="Gill Sans"/>
                <a:cs typeface="Gill Sans"/>
                <a:sym typeface="Gill Sans"/>
              </a:rPr>
              <a:t> because they are not only provided with the tools but also the skills. The knowledge that we have imparted to them will not be lost, it is really there. I also saw that the monitoring was very rigid. They hired people to provide trainings like TESDA, but </a:t>
            </a:r>
            <a:r>
              <a:rPr lang="en-US" sz="1600" b="0" i="0" u="none" strike="noStrike" cap="none" dirty="0" err="1">
                <a:solidFill>
                  <a:srgbClr val="000000"/>
                </a:solidFill>
                <a:latin typeface="Gill Sans"/>
                <a:ea typeface="Gill Sans"/>
                <a:cs typeface="Gill Sans"/>
                <a:sym typeface="Gill Sans"/>
              </a:rPr>
              <a:t>Maradeca</a:t>
            </a:r>
            <a:r>
              <a:rPr lang="en-US" sz="1600" b="0" i="0" u="none" strike="noStrike" cap="none" dirty="0">
                <a:solidFill>
                  <a:srgbClr val="000000"/>
                </a:solidFill>
                <a:latin typeface="Gill Sans"/>
                <a:ea typeface="Gill Sans"/>
                <a:cs typeface="Gill Sans"/>
                <a:sym typeface="Gill Sans"/>
              </a:rPr>
              <a:t> is always present to check if the projects are being done or in performed in full compliance. </a:t>
            </a:r>
            <a:endParaRPr dirty="0"/>
          </a:p>
          <a:p>
            <a:pPr marL="0" marR="0" lvl="0" indent="0" algn="l" rtl="0">
              <a:lnSpc>
                <a:spcPct val="100000"/>
              </a:lnSpc>
              <a:spcBef>
                <a:spcPts val="0"/>
              </a:spcBef>
              <a:spcAft>
                <a:spcPts val="0"/>
              </a:spcAft>
              <a:buNone/>
            </a:pPr>
            <a:r>
              <a:rPr lang="en-US" sz="1200" b="0" i="0" u="none" strike="noStrike" cap="none" dirty="0">
                <a:solidFill>
                  <a:srgbClr val="7F7F7F"/>
                </a:solidFill>
                <a:latin typeface="Gill Sans"/>
                <a:ea typeface="Gill Sans"/>
                <a:cs typeface="Gill Sans"/>
                <a:sym typeface="Gill Sans"/>
              </a:rPr>
              <a:t>(KII, MLGU, </a:t>
            </a:r>
            <a:r>
              <a:rPr lang="en-US" sz="1200" b="0" i="0" u="none" strike="noStrike" cap="none" dirty="0" err="1">
                <a:solidFill>
                  <a:srgbClr val="7F7F7F"/>
                </a:solidFill>
                <a:latin typeface="Gill Sans"/>
                <a:ea typeface="Gill Sans"/>
                <a:cs typeface="Gill Sans"/>
                <a:sym typeface="Gill Sans"/>
              </a:rPr>
              <a:t>Balindong</a:t>
            </a:r>
            <a:r>
              <a:rPr lang="en-US" sz="1200" b="0" i="0" u="none" strike="noStrike" cap="none" dirty="0">
                <a:solidFill>
                  <a:srgbClr val="7F7F7F"/>
                </a:solidFill>
                <a:latin typeface="Gill Sans"/>
                <a:ea typeface="Gill Sans"/>
                <a:cs typeface="Gill Sans"/>
                <a:sym typeface="Gill Sans"/>
              </a:rPr>
              <a:t>)</a:t>
            </a:r>
            <a:endParaRPr sz="1800" b="0" i="0" u="none" strike="noStrike" cap="none" dirty="0">
              <a:solidFill>
                <a:srgbClr val="7F7F7F"/>
              </a:solidFill>
              <a:latin typeface="Calibri"/>
              <a:ea typeface="Calibri"/>
              <a:cs typeface="Calibri"/>
              <a:sym typeface="Calibri"/>
            </a:endParaRPr>
          </a:p>
        </p:txBody>
      </p:sp>
      <p:sp>
        <p:nvSpPr>
          <p:cNvPr id="793" name="Google Shape;793;p28"/>
          <p:cNvSpPr/>
          <p:nvPr/>
        </p:nvSpPr>
        <p:spPr>
          <a:xfrm>
            <a:off x="1192393" y="4227387"/>
            <a:ext cx="3100500" cy="194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28"/>
          <p:cNvSpPr txBox="1"/>
          <p:nvPr/>
        </p:nvSpPr>
        <p:spPr>
          <a:xfrm>
            <a:off x="462815" y="3564084"/>
            <a:ext cx="3709200" cy="2493600"/>
          </a:xfrm>
          <a:prstGeom prst="rect">
            <a:avLst/>
          </a:prstGeom>
          <a:solidFill>
            <a:schemeClr val="lt1"/>
          </a:solidFill>
          <a:ln>
            <a:noFill/>
          </a:ln>
          <a:effectLst>
            <a:outerShdw blurRad="57150" dist="19050" dir="5400000" algn="bl" rotWithShape="0">
              <a:srgbClr val="000000">
                <a:alpha val="29411"/>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dirty="0">
                <a:solidFill>
                  <a:srgbClr val="000000"/>
                </a:solidFill>
                <a:latin typeface="Gill Sans"/>
                <a:ea typeface="Gill Sans"/>
                <a:cs typeface="Gill Sans"/>
                <a:sym typeface="Gill Sans"/>
              </a:rPr>
              <a:t>MRP helped a lot on the ground, because they are really coming to the beneficiaries. </a:t>
            </a:r>
            <a:r>
              <a:rPr lang="en-US" sz="1600" b="1" i="0" u="none" strike="noStrike" cap="none" dirty="0">
                <a:solidFill>
                  <a:srgbClr val="000000"/>
                </a:solidFill>
                <a:latin typeface="Gill Sans"/>
                <a:ea typeface="Gill Sans"/>
                <a:cs typeface="Gill Sans"/>
                <a:sym typeface="Gill Sans"/>
              </a:rPr>
              <a:t>A big change for the beneficiaries is knowing that someone helped them. </a:t>
            </a:r>
            <a:r>
              <a:rPr lang="en-US" sz="1600" b="0" i="0" u="none" strike="noStrike" cap="none" dirty="0">
                <a:solidFill>
                  <a:srgbClr val="000000"/>
                </a:solidFill>
                <a:latin typeface="Gill Sans"/>
                <a:ea typeface="Gill Sans"/>
                <a:cs typeface="Gill Sans"/>
                <a:sym typeface="Gill Sans"/>
              </a:rPr>
              <a:t>Those who want to change their lives really adhered to the program because they know there is the MRP, there is the governor, there is the LGU that will really help and assist them. </a:t>
            </a:r>
            <a:endParaRPr dirty="0"/>
          </a:p>
          <a:p>
            <a:pPr marL="0" marR="0" lvl="0" indent="0" algn="l" rtl="0">
              <a:lnSpc>
                <a:spcPct val="100000"/>
              </a:lnSpc>
              <a:spcBef>
                <a:spcPts val="0"/>
              </a:spcBef>
              <a:spcAft>
                <a:spcPts val="0"/>
              </a:spcAft>
              <a:buNone/>
            </a:pPr>
            <a:r>
              <a:rPr lang="en-US" sz="1200" b="0" i="0" u="none" strike="noStrike" cap="none" dirty="0">
                <a:solidFill>
                  <a:srgbClr val="7F7F7F"/>
                </a:solidFill>
                <a:latin typeface="Gill Sans"/>
                <a:ea typeface="Gill Sans"/>
                <a:cs typeface="Gill Sans"/>
                <a:sym typeface="Gill Sans"/>
              </a:rPr>
              <a:t>(KII, MLGU, </a:t>
            </a:r>
            <a:r>
              <a:rPr lang="en-US" sz="1200" b="0" i="0" u="none" strike="noStrike" cap="none" dirty="0" err="1">
                <a:solidFill>
                  <a:srgbClr val="7F7F7F"/>
                </a:solidFill>
                <a:latin typeface="Gill Sans"/>
                <a:ea typeface="Gill Sans"/>
                <a:cs typeface="Gill Sans"/>
                <a:sym typeface="Gill Sans"/>
              </a:rPr>
              <a:t>Buadiposo</a:t>
            </a:r>
            <a:r>
              <a:rPr lang="en-US" sz="1200" b="0" i="0" u="none" strike="noStrike" cap="none" dirty="0">
                <a:solidFill>
                  <a:srgbClr val="7F7F7F"/>
                </a:solidFill>
                <a:latin typeface="Gill Sans"/>
                <a:ea typeface="Gill Sans"/>
                <a:cs typeface="Gill Sans"/>
                <a:sym typeface="Gill Sans"/>
              </a:rPr>
              <a:t> </a:t>
            </a:r>
            <a:r>
              <a:rPr lang="en-US" sz="1200" b="0" i="0" u="none" strike="noStrike" cap="none" dirty="0" err="1">
                <a:solidFill>
                  <a:srgbClr val="7F7F7F"/>
                </a:solidFill>
                <a:latin typeface="Gill Sans"/>
                <a:ea typeface="Gill Sans"/>
                <a:cs typeface="Gill Sans"/>
                <a:sym typeface="Gill Sans"/>
              </a:rPr>
              <a:t>Buntong</a:t>
            </a:r>
            <a:r>
              <a:rPr lang="en-US" sz="1200" b="0" i="0" u="none" strike="noStrike" cap="none" dirty="0">
                <a:solidFill>
                  <a:srgbClr val="7F7F7F"/>
                </a:solidFill>
                <a:latin typeface="Gill Sans"/>
                <a:ea typeface="Gill Sans"/>
                <a:cs typeface="Gill Sans"/>
                <a:sym typeface="Gill Sans"/>
              </a:rPr>
              <a:t>)</a:t>
            </a:r>
            <a:endParaRPr sz="1800" b="0" i="0" u="none" strike="noStrike" cap="none" dirty="0">
              <a:solidFill>
                <a:srgbClr val="7F7F7F"/>
              </a:solidFill>
              <a:latin typeface="Calibri"/>
              <a:ea typeface="Calibri"/>
              <a:cs typeface="Calibri"/>
              <a:sym typeface="Calibri"/>
            </a:endParaRPr>
          </a:p>
        </p:txBody>
      </p:sp>
      <p:sp>
        <p:nvSpPr>
          <p:cNvPr id="795" name="Google Shape;795;p28"/>
          <p:cNvSpPr txBox="1">
            <a:spLocks noGrp="1"/>
          </p:cNvSpPr>
          <p:nvPr>
            <p:ph type="title"/>
          </p:nvPr>
        </p:nvSpPr>
        <p:spPr>
          <a:xfrm>
            <a:off x="969700" y="743000"/>
            <a:ext cx="7191000" cy="7080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Clr>
                <a:schemeClr val="lt2"/>
              </a:buClr>
              <a:buSzPts val="1800"/>
              <a:buNone/>
            </a:pPr>
            <a:r>
              <a:rPr lang="en-US" sz="2000" b="1">
                <a:solidFill>
                  <a:srgbClr val="8B0823"/>
                </a:solidFill>
              </a:rPr>
              <a:t>IMPLEMENTED INTENTIONAL SOCIAL INCLUSION APPROACH </a:t>
            </a:r>
            <a:endParaRPr sz="2000" b="1">
              <a:solidFill>
                <a:srgbClr val="8B0823"/>
              </a:solidFill>
            </a:endParaRPr>
          </a:p>
        </p:txBody>
      </p:sp>
      <p:pic>
        <p:nvPicPr>
          <p:cNvPr id="796" name="Google Shape;796;p28"/>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797" name="Google Shape;797;p28"/>
          <p:cNvPicPr preferRelativeResize="0"/>
          <p:nvPr/>
        </p:nvPicPr>
        <p:blipFill>
          <a:blip r:embed="rId4">
            <a:alphaModFix amt="30000"/>
          </a:blip>
          <a:stretch>
            <a:fillRect/>
          </a:stretch>
        </p:blipFill>
        <p:spPr>
          <a:xfrm>
            <a:off x="257099" y="773125"/>
            <a:ext cx="685799" cy="73478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g1eeb155abba_2_29"/>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804" name="Google Shape;804;g1eeb155abba_2_29"/>
          <p:cNvSpPr txBox="1">
            <a:spLocks noGrp="1"/>
          </p:cNvSpPr>
          <p:nvPr>
            <p:ph type="title"/>
          </p:nvPr>
        </p:nvSpPr>
        <p:spPr>
          <a:xfrm>
            <a:off x="602950" y="1084207"/>
            <a:ext cx="5486400" cy="554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sz="3000" b="1"/>
              <a:t>CONCLUSIONS</a:t>
            </a:r>
            <a:endParaRPr sz="3000" b="1">
              <a:solidFill>
                <a:schemeClr val="lt1"/>
              </a:solidFill>
            </a:endParaRPr>
          </a:p>
        </p:txBody>
      </p:sp>
      <p:pic>
        <p:nvPicPr>
          <p:cNvPr id="805" name="Google Shape;805;g1eeb155abba_2_29"/>
          <p:cNvPicPr preferRelativeResize="0"/>
          <p:nvPr/>
        </p:nvPicPr>
        <p:blipFill>
          <a:blip r:embed="rId4">
            <a:alphaModFix/>
          </a:blip>
          <a:stretch>
            <a:fillRect/>
          </a:stretch>
        </p:blipFill>
        <p:spPr>
          <a:xfrm>
            <a:off x="6208249" y="4473367"/>
            <a:ext cx="2151877" cy="168651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1eeb155abba_2_269"/>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811" name="Google Shape;811;g1eeb155abba_2_269"/>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25</a:t>
            </a:fld>
            <a:endParaRPr/>
          </a:p>
        </p:txBody>
      </p:sp>
      <p:sp>
        <p:nvSpPr>
          <p:cNvPr id="812" name="Google Shape;812;g1eeb155abba_2_269"/>
          <p:cNvSpPr/>
          <p:nvPr/>
        </p:nvSpPr>
        <p:spPr>
          <a:xfrm>
            <a:off x="4892634" y="3053600"/>
            <a:ext cx="3655519" cy="3229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g1eeb155abba_2_269"/>
          <p:cNvSpPr txBox="1"/>
          <p:nvPr/>
        </p:nvSpPr>
        <p:spPr>
          <a:xfrm>
            <a:off x="546450" y="1764264"/>
            <a:ext cx="3110100" cy="3478500"/>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2200" b="1" dirty="0">
                <a:solidFill>
                  <a:srgbClr val="002F6C"/>
                </a:solidFill>
                <a:latin typeface="Gill Sans"/>
                <a:ea typeface="Gill Sans"/>
                <a:cs typeface="Gill Sans"/>
                <a:sym typeface="Gill Sans"/>
              </a:rPr>
              <a:t>Were MRP’s development interventions</a:t>
            </a:r>
            <a:r>
              <a:rPr lang="en-US" sz="2200" dirty="0">
                <a:solidFill>
                  <a:srgbClr val="002F6C"/>
                </a:solidFill>
                <a:latin typeface="Gill Sans"/>
                <a:ea typeface="Gill Sans"/>
                <a:cs typeface="Gill Sans"/>
                <a:sym typeface="Gill Sans"/>
              </a:rPr>
              <a:t> relevant to the needs of the IDPs </a:t>
            </a:r>
            <a:endParaRPr sz="2200" dirty="0">
              <a:solidFill>
                <a:srgbClr val="002F6C"/>
              </a:solidFill>
              <a:latin typeface="Gill Sans"/>
              <a:ea typeface="Gill Sans"/>
              <a:cs typeface="Gill Sans"/>
              <a:sym typeface="Gill Sans"/>
            </a:endParaRPr>
          </a:p>
          <a:p>
            <a:pPr marL="0" lvl="0" indent="0" algn="l" rtl="0">
              <a:spcBef>
                <a:spcPts val="0"/>
              </a:spcBef>
              <a:spcAft>
                <a:spcPts val="0"/>
              </a:spcAft>
              <a:buNone/>
            </a:pPr>
            <a:r>
              <a:rPr lang="en-US" sz="2200" dirty="0">
                <a:solidFill>
                  <a:srgbClr val="002F6C"/>
                </a:solidFill>
                <a:latin typeface="Gill Sans"/>
                <a:ea typeface="Gill Sans"/>
                <a:cs typeface="Gill Sans"/>
                <a:sym typeface="Gill Sans"/>
              </a:rPr>
              <a:t>and Host Communities </a:t>
            </a:r>
            <a:endParaRPr sz="2200" dirty="0">
              <a:solidFill>
                <a:srgbClr val="002F6C"/>
              </a:solidFill>
              <a:latin typeface="Gill Sans"/>
              <a:ea typeface="Gill Sans"/>
              <a:cs typeface="Gill Sans"/>
              <a:sym typeface="Gill Sans"/>
            </a:endParaRPr>
          </a:p>
          <a:p>
            <a:pPr marL="0" lvl="0" indent="0" algn="l" rtl="0">
              <a:spcBef>
                <a:spcPts val="0"/>
              </a:spcBef>
              <a:spcAft>
                <a:spcPts val="0"/>
              </a:spcAft>
              <a:buNone/>
            </a:pPr>
            <a:r>
              <a:rPr lang="en-US" sz="2200" dirty="0">
                <a:solidFill>
                  <a:srgbClr val="002F6C"/>
                </a:solidFill>
                <a:latin typeface="Gill Sans"/>
                <a:ea typeface="Gill Sans"/>
                <a:cs typeface="Gill Sans"/>
                <a:sym typeface="Gill Sans"/>
              </a:rPr>
              <a:t>and adaptive to the </a:t>
            </a:r>
            <a:endParaRPr sz="2200" dirty="0">
              <a:solidFill>
                <a:srgbClr val="002F6C"/>
              </a:solidFill>
              <a:latin typeface="Gill Sans"/>
              <a:ea typeface="Gill Sans"/>
              <a:cs typeface="Gill Sans"/>
              <a:sym typeface="Gill Sans"/>
            </a:endParaRPr>
          </a:p>
          <a:p>
            <a:pPr marL="0" lvl="0" indent="0" algn="l" rtl="0">
              <a:spcBef>
                <a:spcPts val="0"/>
              </a:spcBef>
              <a:spcAft>
                <a:spcPts val="0"/>
              </a:spcAft>
              <a:buNone/>
            </a:pPr>
            <a:r>
              <a:rPr lang="en-US" sz="2200" dirty="0">
                <a:solidFill>
                  <a:srgbClr val="002F6C"/>
                </a:solidFill>
                <a:latin typeface="Gill Sans"/>
                <a:ea typeface="Gill Sans"/>
                <a:cs typeface="Gill Sans"/>
                <a:sym typeface="Gill Sans"/>
              </a:rPr>
              <a:t>complex and changing external environment in Mindanao, especially in </a:t>
            </a:r>
            <a:endParaRPr sz="2200" dirty="0">
              <a:solidFill>
                <a:srgbClr val="002F6C"/>
              </a:solidFill>
              <a:latin typeface="Gill Sans"/>
              <a:ea typeface="Gill Sans"/>
              <a:cs typeface="Gill Sans"/>
              <a:sym typeface="Gill Sans"/>
            </a:endParaRPr>
          </a:p>
          <a:p>
            <a:pPr marL="0" lvl="0" indent="0" algn="l" rtl="0">
              <a:spcBef>
                <a:spcPts val="0"/>
              </a:spcBef>
              <a:spcAft>
                <a:spcPts val="0"/>
              </a:spcAft>
              <a:buNone/>
            </a:pPr>
            <a:r>
              <a:rPr lang="en-US" sz="2200" dirty="0">
                <a:solidFill>
                  <a:srgbClr val="002F6C"/>
                </a:solidFill>
                <a:latin typeface="Gill Sans"/>
                <a:ea typeface="Gill Sans"/>
                <a:cs typeface="Gill Sans"/>
                <a:sym typeface="Gill Sans"/>
              </a:rPr>
              <a:t>the project areas?</a:t>
            </a:r>
            <a:endParaRPr sz="2200" dirty="0">
              <a:solidFill>
                <a:srgbClr val="002F6C"/>
              </a:solidFill>
              <a:latin typeface="Gill Sans"/>
              <a:ea typeface="Gill Sans"/>
              <a:cs typeface="Gill Sans"/>
              <a:sym typeface="Gill Sans"/>
            </a:endParaRPr>
          </a:p>
        </p:txBody>
      </p:sp>
      <p:pic>
        <p:nvPicPr>
          <p:cNvPr id="814" name="Google Shape;814;g1eeb155abba_2_269"/>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815" name="Google Shape;815;g1eeb155abba_2_269"/>
          <p:cNvSpPr/>
          <p:nvPr/>
        </p:nvSpPr>
        <p:spPr>
          <a:xfrm>
            <a:off x="614775" y="1635800"/>
            <a:ext cx="1317300" cy="1848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6" name="Google Shape;816;g1eeb155abba_2_269"/>
          <p:cNvPicPr preferRelativeResize="0"/>
          <p:nvPr/>
        </p:nvPicPr>
        <p:blipFill>
          <a:blip r:embed="rId4">
            <a:alphaModFix amt="20000"/>
          </a:blip>
          <a:stretch>
            <a:fillRect/>
          </a:stretch>
        </p:blipFill>
        <p:spPr>
          <a:xfrm>
            <a:off x="837175" y="912413"/>
            <a:ext cx="764074" cy="598849"/>
          </a:xfrm>
          <a:prstGeom prst="rect">
            <a:avLst/>
          </a:prstGeom>
          <a:noFill/>
          <a:ln>
            <a:noFill/>
          </a:ln>
        </p:spPr>
      </p:pic>
      <p:sp>
        <p:nvSpPr>
          <p:cNvPr id="817" name="Google Shape;817;g1eeb155abba_2_269"/>
          <p:cNvSpPr txBox="1"/>
          <p:nvPr/>
        </p:nvSpPr>
        <p:spPr>
          <a:xfrm>
            <a:off x="3938600" y="912425"/>
            <a:ext cx="4482900" cy="5202600"/>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1" i="0" u="none" strike="noStrike" cap="none">
                <a:solidFill>
                  <a:schemeClr val="dk1"/>
                </a:solidFill>
                <a:latin typeface="Gill Sans"/>
                <a:ea typeface="Gill Sans"/>
                <a:cs typeface="Gill Sans"/>
                <a:sym typeface="Gill Sans"/>
              </a:rPr>
              <a:t>Applicatio</a:t>
            </a:r>
            <a:r>
              <a:rPr lang="en-US" sz="2400" b="0" i="0" u="none" strike="noStrike" cap="none">
                <a:solidFill>
                  <a:schemeClr val="dk1"/>
                </a:solidFill>
                <a:latin typeface="Gill Sans"/>
                <a:ea typeface="Gill Sans"/>
                <a:cs typeface="Gill Sans"/>
                <a:sym typeface="Gill Sans"/>
              </a:rPr>
              <a:t>n of co-creation processes, adaptive management, and local partnerships contributed to the relevance and adaptability of the interventions the the needs of the CSGs</a:t>
            </a:r>
            <a:endParaRPr/>
          </a:p>
          <a:p>
            <a:pPr marL="342900" marR="0" lvl="0" indent="-342900" algn="l" rtl="0">
              <a:lnSpc>
                <a:spcPct val="100000"/>
              </a:lnSpc>
              <a:spcBef>
                <a:spcPts val="2400"/>
              </a:spcBef>
              <a:spcAft>
                <a:spcPts val="0"/>
              </a:spcAft>
              <a:buClr>
                <a:srgbClr val="000000"/>
              </a:buClr>
              <a:buSzPts val="2400"/>
              <a:buFont typeface="Arial"/>
              <a:buChar char="•"/>
            </a:pPr>
            <a:r>
              <a:rPr lang="en-US" sz="2400" b="1" i="0" u="none" strike="noStrike" cap="none">
                <a:solidFill>
                  <a:schemeClr val="dk1"/>
                </a:solidFill>
                <a:latin typeface="Gill Sans"/>
                <a:ea typeface="Gill Sans"/>
                <a:cs typeface="Gill Sans"/>
                <a:sym typeface="Gill Sans"/>
              </a:rPr>
              <a:t>Adaptive</a:t>
            </a:r>
            <a:r>
              <a:rPr lang="en-US" sz="2400" b="0" i="0" u="none" strike="noStrike" cap="none">
                <a:solidFill>
                  <a:schemeClr val="dk1"/>
                </a:solidFill>
                <a:latin typeface="Gill Sans"/>
                <a:ea typeface="Gill Sans"/>
                <a:cs typeface="Gill Sans"/>
                <a:sym typeface="Gill Sans"/>
              </a:rPr>
              <a:t> community-based approaches contributed to improving self-reliance, narrowing social gaps, and providing enabling conditions for IDPs’ local integration</a:t>
            </a:r>
            <a:endParaRPr sz="24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1eeb155abba_2_514"/>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823" name="Google Shape;823;g1eeb155abba_2_514"/>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26</a:t>
            </a:fld>
            <a:endParaRPr/>
          </a:p>
        </p:txBody>
      </p:sp>
      <p:sp>
        <p:nvSpPr>
          <p:cNvPr id="824" name="Google Shape;824;g1eeb155abba_2_514"/>
          <p:cNvSpPr txBox="1">
            <a:spLocks noGrp="1"/>
          </p:cNvSpPr>
          <p:nvPr>
            <p:ph type="title"/>
          </p:nvPr>
        </p:nvSpPr>
        <p:spPr>
          <a:xfrm>
            <a:off x="543375" y="2112270"/>
            <a:ext cx="2937900" cy="24627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651D32"/>
              </a:buClr>
              <a:buSzPts val="2800"/>
              <a:buFont typeface="Gill Sans"/>
              <a:buNone/>
            </a:pPr>
            <a:r>
              <a:rPr lang="en-US" sz="2200" b="1" dirty="0">
                <a:solidFill>
                  <a:schemeClr val="accent1"/>
                </a:solidFill>
              </a:rPr>
              <a:t>Did MRP accomplish</a:t>
            </a:r>
            <a:r>
              <a:rPr lang="en-US" sz="2200" dirty="0">
                <a:solidFill>
                  <a:schemeClr val="accent1"/>
                </a:solidFill>
              </a:rPr>
              <a:t> the project’s expected outcomes of improving self-reliance and strengthening social cohesion among IDPs and HCMs?</a:t>
            </a:r>
            <a:endParaRPr sz="2200" dirty="0">
              <a:solidFill>
                <a:schemeClr val="accent1"/>
              </a:solidFill>
            </a:endParaRPr>
          </a:p>
        </p:txBody>
      </p:sp>
      <p:sp>
        <p:nvSpPr>
          <p:cNvPr id="825" name="Google Shape;825;g1eeb155abba_2_514"/>
          <p:cNvSpPr/>
          <p:nvPr/>
        </p:nvSpPr>
        <p:spPr>
          <a:xfrm>
            <a:off x="4410674" y="3110750"/>
            <a:ext cx="4167900" cy="3169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g1eeb155abba_2_514"/>
          <p:cNvSpPr txBox="1"/>
          <p:nvPr/>
        </p:nvSpPr>
        <p:spPr>
          <a:xfrm>
            <a:off x="3678925" y="1127425"/>
            <a:ext cx="4747200" cy="4894800"/>
          </a:xfrm>
          <a:prstGeom prst="rect">
            <a:avLst/>
          </a:prstGeom>
          <a:solidFill>
            <a:schemeClr val="lt1"/>
          </a:solidFill>
          <a:ln>
            <a:noFill/>
          </a:ln>
        </p:spPr>
        <p:txBody>
          <a:bodyPr spcFirstLastPara="1" wrap="square" lIns="91425" tIns="45700" rIns="91425" bIns="45700" anchor="t" anchorCtr="0">
            <a:spAutoFit/>
          </a:bodyPr>
          <a:lstStyle/>
          <a:p>
            <a:pPr marL="457200" lvl="0" indent="-381000" algn="l" rtl="0">
              <a:lnSpc>
                <a:spcPct val="100000"/>
              </a:lnSpc>
              <a:spcBef>
                <a:spcPts val="0"/>
              </a:spcBef>
              <a:spcAft>
                <a:spcPts val="0"/>
              </a:spcAft>
              <a:buClr>
                <a:schemeClr val="dk1"/>
              </a:buClr>
              <a:buSzPts val="2400"/>
              <a:buChar char="•"/>
            </a:pPr>
            <a:r>
              <a:rPr lang="en-US" sz="2400" b="1">
                <a:solidFill>
                  <a:schemeClr val="dk1"/>
                </a:solidFill>
                <a:latin typeface="Gill Sans"/>
                <a:ea typeface="Gill Sans"/>
                <a:cs typeface="Gill Sans"/>
                <a:sym typeface="Gill Sans"/>
              </a:rPr>
              <a:t>Cushioned</a:t>
            </a:r>
            <a:r>
              <a:rPr lang="en-US" sz="2400">
                <a:solidFill>
                  <a:schemeClr val="dk1"/>
                </a:solidFill>
                <a:latin typeface="Gill Sans"/>
                <a:ea typeface="Gill Sans"/>
                <a:cs typeface="Gill Sans"/>
                <a:sym typeface="Gill Sans"/>
              </a:rPr>
              <a:t> beneficiaries’ self-reliance from the adverse effects of external challenges</a:t>
            </a:r>
            <a:endParaRPr>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a:solidFill>
                  <a:schemeClr val="dk1"/>
                </a:solidFill>
                <a:latin typeface="Gill Sans"/>
                <a:ea typeface="Gill Sans"/>
                <a:cs typeface="Gill Sans"/>
                <a:sym typeface="Gill Sans"/>
              </a:rPr>
              <a:t>Created</a:t>
            </a:r>
            <a:r>
              <a:rPr lang="en-US" sz="2400">
                <a:solidFill>
                  <a:schemeClr val="dk1"/>
                </a:solidFill>
                <a:latin typeface="Gill Sans"/>
                <a:ea typeface="Gill Sans"/>
                <a:cs typeface="Gill Sans"/>
                <a:sym typeface="Gill Sans"/>
              </a:rPr>
              <a:t> a stimulus for the restoration of individual and community capacities to engage in economic activities</a:t>
            </a:r>
            <a:endParaRPr>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a:solidFill>
                  <a:schemeClr val="dk1"/>
                </a:solidFill>
                <a:latin typeface="Gill Sans"/>
                <a:ea typeface="Gill Sans"/>
                <a:cs typeface="Gill Sans"/>
                <a:sym typeface="Gill Sans"/>
              </a:rPr>
              <a:t>Improved</a:t>
            </a:r>
            <a:r>
              <a:rPr lang="en-US" sz="2400">
                <a:solidFill>
                  <a:schemeClr val="dk1"/>
                </a:solidFill>
                <a:latin typeface="Gill Sans"/>
                <a:ea typeface="Gill Sans"/>
                <a:cs typeface="Gill Sans"/>
                <a:sym typeface="Gill Sans"/>
              </a:rPr>
              <a:t> IDPs and HCMs’ social relations, connectedness, and orientation towards the common good</a:t>
            </a:r>
            <a:endParaRPr>
              <a:solidFill>
                <a:schemeClr val="dk1"/>
              </a:solidFill>
            </a:endParaRPr>
          </a:p>
          <a:p>
            <a:pPr marL="457200" lvl="0" indent="-381000" algn="l" rtl="0">
              <a:lnSpc>
                <a:spcPct val="100000"/>
              </a:lnSpc>
              <a:spcBef>
                <a:spcPts val="0"/>
              </a:spcBef>
              <a:spcAft>
                <a:spcPts val="0"/>
              </a:spcAft>
              <a:buClr>
                <a:schemeClr val="dk1"/>
              </a:buClr>
              <a:buSzPts val="2400"/>
              <a:buChar char="•"/>
            </a:pPr>
            <a:r>
              <a:rPr lang="en-US" sz="2400" b="1">
                <a:solidFill>
                  <a:schemeClr val="dk1"/>
                </a:solidFill>
                <a:latin typeface="Gill Sans"/>
                <a:ea typeface="Gill Sans"/>
                <a:cs typeface="Gill Sans"/>
                <a:sym typeface="Gill Sans"/>
              </a:rPr>
              <a:t>Contributed</a:t>
            </a:r>
            <a:r>
              <a:rPr lang="en-US" sz="2400">
                <a:solidFill>
                  <a:schemeClr val="dk1"/>
                </a:solidFill>
                <a:latin typeface="Gill Sans"/>
                <a:ea typeface="Gill Sans"/>
                <a:cs typeface="Gill Sans"/>
                <a:sym typeface="Gill Sans"/>
              </a:rPr>
              <a:t> to the reduction of gender and social gaps  </a:t>
            </a:r>
            <a:endParaRPr sz="2400">
              <a:latin typeface="Gill Sans"/>
              <a:ea typeface="Gill Sans"/>
              <a:cs typeface="Gill Sans"/>
              <a:sym typeface="Gill Sans"/>
            </a:endParaRPr>
          </a:p>
        </p:txBody>
      </p:sp>
      <p:pic>
        <p:nvPicPr>
          <p:cNvPr id="827" name="Google Shape;827;g1eeb155abba_2_514"/>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828" name="Google Shape;828;g1eeb155abba_2_514"/>
          <p:cNvSpPr/>
          <p:nvPr/>
        </p:nvSpPr>
        <p:spPr>
          <a:xfrm>
            <a:off x="614775" y="1635800"/>
            <a:ext cx="1317300" cy="1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9" name="Google Shape;829;g1eeb155abba_2_514"/>
          <p:cNvPicPr preferRelativeResize="0"/>
          <p:nvPr/>
        </p:nvPicPr>
        <p:blipFill>
          <a:blip r:embed="rId4">
            <a:alphaModFix amt="20000"/>
          </a:blip>
          <a:stretch>
            <a:fillRect/>
          </a:stretch>
        </p:blipFill>
        <p:spPr>
          <a:xfrm>
            <a:off x="837175" y="912413"/>
            <a:ext cx="764074" cy="5988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1eeb155abba_2_758"/>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835" name="Google Shape;835;g1eeb155abba_2_758"/>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27</a:t>
            </a:fld>
            <a:endParaRPr/>
          </a:p>
        </p:txBody>
      </p:sp>
      <p:pic>
        <p:nvPicPr>
          <p:cNvPr id="836" name="Google Shape;836;g1eeb155abba_2_758"/>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837" name="Google Shape;837;g1eeb155abba_2_758"/>
          <p:cNvPicPr preferRelativeResize="0"/>
          <p:nvPr/>
        </p:nvPicPr>
        <p:blipFill>
          <a:blip r:embed="rId4">
            <a:alphaModFix amt="20000"/>
          </a:blip>
          <a:stretch>
            <a:fillRect/>
          </a:stretch>
        </p:blipFill>
        <p:spPr>
          <a:xfrm>
            <a:off x="837175" y="912413"/>
            <a:ext cx="764074" cy="598849"/>
          </a:xfrm>
          <a:prstGeom prst="rect">
            <a:avLst/>
          </a:prstGeom>
          <a:noFill/>
          <a:ln>
            <a:noFill/>
          </a:ln>
        </p:spPr>
      </p:pic>
      <p:sp>
        <p:nvSpPr>
          <p:cNvPr id="838" name="Google Shape;838;g1eeb155abba_2_758"/>
          <p:cNvSpPr txBox="1"/>
          <p:nvPr/>
        </p:nvSpPr>
        <p:spPr>
          <a:xfrm>
            <a:off x="510637" y="1779568"/>
            <a:ext cx="2948792" cy="2800726"/>
          </a:xfrm>
          <a:prstGeom prst="rect">
            <a:avLst/>
          </a:prstGeom>
          <a:noFill/>
          <a:ln>
            <a:noFill/>
          </a:ln>
        </p:spPr>
        <p:txBody>
          <a:bodyPr spcFirstLastPara="1" wrap="square" lIns="91425" tIns="45700" rIns="91425" bIns="45700" anchor="b" anchorCtr="0">
            <a:spAutoFit/>
          </a:bodyPr>
          <a:lstStyle/>
          <a:p>
            <a:pPr marL="0" lvl="0" indent="0" algn="l" rtl="0">
              <a:spcBef>
                <a:spcPts val="0"/>
              </a:spcBef>
              <a:spcAft>
                <a:spcPts val="0"/>
              </a:spcAft>
              <a:buNone/>
            </a:pPr>
            <a:r>
              <a:rPr lang="en-US" sz="2200" b="1" dirty="0">
                <a:solidFill>
                  <a:srgbClr val="002F6C"/>
                </a:solidFill>
                <a:latin typeface="Gill Sans"/>
                <a:ea typeface="Gill Sans"/>
                <a:cs typeface="Gill Sans"/>
                <a:sym typeface="Gill Sans"/>
              </a:rPr>
              <a:t>Did MRP establish</a:t>
            </a:r>
            <a:r>
              <a:rPr lang="en-US" sz="2200" dirty="0">
                <a:solidFill>
                  <a:srgbClr val="002F6C"/>
                </a:solidFill>
                <a:latin typeface="Gill Sans"/>
                <a:ea typeface="Gill Sans"/>
                <a:cs typeface="Gill Sans"/>
                <a:sym typeface="Gill Sans"/>
              </a:rPr>
              <a:t> mechanisms to promote sustainable improve economic conditions and strengthen social cohesions between IDPs and HCMs?</a:t>
            </a:r>
            <a:endParaRPr sz="2200" b="1" dirty="0">
              <a:solidFill>
                <a:srgbClr val="002F6C"/>
              </a:solidFill>
              <a:latin typeface="Gill Sans"/>
              <a:ea typeface="Gill Sans"/>
              <a:cs typeface="Gill Sans"/>
              <a:sym typeface="Gill Sans"/>
            </a:endParaRPr>
          </a:p>
        </p:txBody>
      </p:sp>
      <p:sp>
        <p:nvSpPr>
          <p:cNvPr id="839" name="Google Shape;839;g1eeb155abba_2_758"/>
          <p:cNvSpPr/>
          <p:nvPr/>
        </p:nvSpPr>
        <p:spPr>
          <a:xfrm>
            <a:off x="614775" y="1635800"/>
            <a:ext cx="1317300" cy="1848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g1eeb155abba_2_758"/>
          <p:cNvSpPr/>
          <p:nvPr/>
        </p:nvSpPr>
        <p:spPr>
          <a:xfrm>
            <a:off x="4420050" y="3412450"/>
            <a:ext cx="4115100" cy="27552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1eeb155abba_2_758"/>
          <p:cNvSpPr txBox="1"/>
          <p:nvPr/>
        </p:nvSpPr>
        <p:spPr>
          <a:xfrm>
            <a:off x="3483179" y="1088550"/>
            <a:ext cx="4768800" cy="4833300"/>
          </a:xfrm>
          <a:prstGeom prst="rect">
            <a:avLst/>
          </a:prstGeom>
          <a:solidFill>
            <a:schemeClr val="lt1"/>
          </a:solid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1" i="0" u="none" strike="noStrike" cap="none">
                <a:solidFill>
                  <a:schemeClr val="dk1"/>
                </a:solidFill>
                <a:latin typeface="Gill Sans"/>
                <a:ea typeface="Gill Sans"/>
                <a:cs typeface="Gill Sans"/>
                <a:sym typeface="Gill Sans"/>
              </a:rPr>
              <a:t>Formalization</a:t>
            </a:r>
            <a:r>
              <a:rPr lang="en-US" sz="2400" b="0" i="0" u="none" strike="noStrike" cap="none">
                <a:solidFill>
                  <a:schemeClr val="dk1"/>
                </a:solidFill>
                <a:latin typeface="Gill Sans"/>
                <a:ea typeface="Gill Sans"/>
                <a:cs typeface="Gill Sans"/>
                <a:sym typeface="Gill Sans"/>
              </a:rPr>
              <a:t>, consolidation, and social network expansion of the CSGs laid the </a:t>
            </a:r>
            <a:r>
              <a:rPr lang="en-US" sz="2400" b="0" i="0" u="none" strike="noStrike" cap="none">
                <a:solidFill>
                  <a:srgbClr val="000000"/>
                </a:solidFill>
                <a:latin typeface="Gill Sans"/>
                <a:ea typeface="Gill Sans"/>
                <a:cs typeface="Gill Sans"/>
                <a:sym typeface="Gill Sans"/>
              </a:rPr>
              <a:t>building blocks for them to continue to operate, serve their members, even scale-up their livelihoods</a:t>
            </a:r>
            <a:endParaRPr sz="2400" b="0" i="0" u="none" strike="noStrike" cap="none">
              <a:solidFill>
                <a:schemeClr val="dk1"/>
              </a:solidFill>
              <a:latin typeface="Gill Sans"/>
              <a:ea typeface="Gill Sans"/>
              <a:cs typeface="Gill Sans"/>
              <a:sym typeface="Gill Sans"/>
            </a:endParaRPr>
          </a:p>
          <a:p>
            <a:pPr marL="285750" marR="0" lvl="0" indent="-285750" algn="l" rtl="0">
              <a:lnSpc>
                <a:spcPct val="100000"/>
              </a:lnSpc>
              <a:spcBef>
                <a:spcPts val="2400"/>
              </a:spcBef>
              <a:spcAft>
                <a:spcPts val="0"/>
              </a:spcAft>
              <a:buClr>
                <a:srgbClr val="000000"/>
              </a:buClr>
              <a:buSzPts val="2400"/>
              <a:buFont typeface="Arial"/>
              <a:buChar char="•"/>
            </a:pPr>
            <a:r>
              <a:rPr lang="en-US" sz="2400" b="1" i="0" u="none" strike="noStrike" cap="none">
                <a:solidFill>
                  <a:schemeClr val="dk1"/>
                </a:solidFill>
                <a:latin typeface="Gill Sans"/>
                <a:ea typeface="Gill Sans"/>
                <a:cs typeface="Gill Sans"/>
                <a:sym typeface="Gill Sans"/>
              </a:rPr>
              <a:t>Social</a:t>
            </a:r>
            <a:r>
              <a:rPr lang="en-US" sz="2400" b="0" i="0" u="none" strike="noStrike" cap="none">
                <a:solidFill>
                  <a:schemeClr val="dk1"/>
                </a:solidFill>
                <a:latin typeface="Gill Sans"/>
                <a:ea typeface="Gill Sans"/>
                <a:cs typeface="Gill Sans"/>
                <a:sym typeface="Gill Sans"/>
              </a:rPr>
              <a:t> inclusivity in targeting established social fabric for the harmonious involvement, participation and interaction of the CSGs as they scale up their ventures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g1eeb155abba_2_29"/>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804" name="Google Shape;804;g1eeb155abba_2_29"/>
          <p:cNvSpPr txBox="1">
            <a:spLocks noGrp="1"/>
          </p:cNvSpPr>
          <p:nvPr>
            <p:ph type="title"/>
          </p:nvPr>
        </p:nvSpPr>
        <p:spPr>
          <a:xfrm>
            <a:off x="602950" y="1084207"/>
            <a:ext cx="5486400" cy="5541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sz="3000" b="1" dirty="0"/>
              <a:t>RECOMMENDATIONS</a:t>
            </a:r>
            <a:endParaRPr sz="3000" b="1" dirty="0">
              <a:solidFill>
                <a:schemeClr val="lt1"/>
              </a:solidFill>
            </a:endParaRPr>
          </a:p>
        </p:txBody>
      </p:sp>
      <p:pic>
        <p:nvPicPr>
          <p:cNvPr id="805" name="Google Shape;805;g1eeb155abba_2_29"/>
          <p:cNvPicPr preferRelativeResize="0"/>
          <p:nvPr/>
        </p:nvPicPr>
        <p:blipFill>
          <a:blip r:embed="rId4">
            <a:alphaModFix/>
          </a:blip>
          <a:stretch>
            <a:fillRect/>
          </a:stretch>
        </p:blipFill>
        <p:spPr>
          <a:xfrm>
            <a:off x="6208249" y="4473367"/>
            <a:ext cx="2151877" cy="1686517"/>
          </a:xfrm>
          <a:prstGeom prst="rect">
            <a:avLst/>
          </a:prstGeom>
          <a:noFill/>
          <a:ln>
            <a:noFill/>
          </a:ln>
        </p:spPr>
      </p:pic>
    </p:spTree>
    <p:extLst>
      <p:ext uri="{BB962C8B-B14F-4D97-AF65-F5344CB8AC3E}">
        <p14:creationId xmlns:p14="http://schemas.microsoft.com/office/powerpoint/2010/main" val="701995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8"/>
          <p:cNvSpPr txBox="1">
            <a:spLocks noGrp="1"/>
          </p:cNvSpPr>
          <p:nvPr>
            <p:ph type="dt" idx="10"/>
          </p:nvPr>
        </p:nvSpPr>
        <p:spPr>
          <a:xfrm>
            <a:off x="152400" y="6413638"/>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89" name="Google Shape;789;p28"/>
          <p:cNvSpPr txBox="1">
            <a:spLocks noGrp="1"/>
          </p:cNvSpPr>
          <p:nvPr>
            <p:ph type="sldNum" idx="12"/>
          </p:nvPr>
        </p:nvSpPr>
        <p:spPr>
          <a:xfrm>
            <a:off x="6858000" y="6413638"/>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29</a:t>
            </a:fld>
            <a:endParaRPr/>
          </a:p>
        </p:txBody>
      </p:sp>
      <p:sp>
        <p:nvSpPr>
          <p:cNvPr id="790" name="Google Shape;790;p28"/>
          <p:cNvSpPr txBox="1"/>
          <p:nvPr/>
        </p:nvSpPr>
        <p:spPr>
          <a:xfrm>
            <a:off x="599064" y="1633553"/>
            <a:ext cx="7927416" cy="3724056"/>
          </a:xfrm>
          <a:prstGeom prst="rect">
            <a:avLst/>
          </a:prstGeom>
          <a:noFill/>
          <a:ln>
            <a:noFill/>
          </a:ln>
        </p:spPr>
        <p:txBody>
          <a:bodyPr spcFirstLastPara="1" wrap="square" lIns="91425" tIns="45700" rIns="91425" bIns="45700" anchor="t" anchorCtr="0">
            <a:spAutoFit/>
          </a:bodyPr>
          <a:lstStyle/>
          <a:p>
            <a:pPr marL="533400" marR="0" lvl="0" indent="-457200" algn="l" rtl="0">
              <a:lnSpc>
                <a:spcPct val="100000"/>
              </a:lnSpc>
              <a:spcBef>
                <a:spcPts val="0"/>
              </a:spcBef>
              <a:spcAft>
                <a:spcPts val="0"/>
              </a:spcAft>
              <a:buClr>
                <a:srgbClr val="666666"/>
              </a:buClr>
              <a:buSzPts val="2200"/>
              <a:buFont typeface="Arial"/>
              <a:buChar char="•"/>
            </a:pPr>
            <a:r>
              <a:rPr lang="en-US" sz="2200" b="1" dirty="0">
                <a:solidFill>
                  <a:schemeClr val="accent2">
                    <a:lumMod val="50000"/>
                  </a:schemeClr>
                </a:solidFill>
                <a:effectLst/>
                <a:latin typeface="Gill Sans MT" panose="020B0502020104020203" pitchFamily="34" charset="0"/>
                <a:ea typeface="Gill Sans" panose="020B0604020202020204" charset="0"/>
                <a:cs typeface="Gill Sans" panose="020B0604020202020204" charset="0"/>
              </a:rPr>
              <a:t>LGUs </a:t>
            </a:r>
            <a:r>
              <a:rPr lang="en-US" sz="2200" b="1" dirty="0">
                <a:solidFill>
                  <a:schemeClr val="accent2">
                    <a:lumMod val="50000"/>
                  </a:schemeClr>
                </a:solidFill>
                <a:latin typeface="Gill Sans MT" panose="020B0502020104020203" pitchFamily="34" charset="0"/>
                <a:ea typeface="Gill Sans" panose="020B0604020202020204" charset="0"/>
                <a:cs typeface="Gill Sans" panose="020B0604020202020204" charset="0"/>
              </a:rPr>
              <a:t>to </a:t>
            </a:r>
            <a:r>
              <a:rPr lang="en-US" sz="2200" b="1" dirty="0">
                <a:solidFill>
                  <a:schemeClr val="accent2">
                    <a:lumMod val="50000"/>
                  </a:schemeClr>
                </a:solidFill>
                <a:effectLst/>
                <a:latin typeface="Gill Sans MT" panose="020B0502020104020203" pitchFamily="34" charset="0"/>
                <a:ea typeface="Gill Sans" panose="020B0604020202020204" charset="0"/>
                <a:cs typeface="Gill Sans" panose="020B0604020202020204" charset="0"/>
              </a:rPr>
              <a:t>continue the partnerships </a:t>
            </a:r>
            <a:r>
              <a:rPr lang="en-US" sz="2200" dirty="0">
                <a:solidFill>
                  <a:srgbClr val="000000"/>
                </a:solidFill>
                <a:effectLst/>
                <a:latin typeface="Gill Sans MT" panose="020B0502020104020203" pitchFamily="34" charset="0"/>
                <a:ea typeface="Gill Sans" panose="020B0604020202020204" charset="0"/>
                <a:cs typeface="Gill Sans" panose="020B0604020202020204" charset="0"/>
              </a:rPr>
              <a:t>with implementing partners and other CSOs in undertaking peace and development efforts in communities covered by MRP</a:t>
            </a:r>
            <a:endParaRPr sz="2200" dirty="0"/>
          </a:p>
          <a:p>
            <a:pPr marL="533400" marR="0" lvl="0" indent="-457200" algn="l" rtl="0">
              <a:lnSpc>
                <a:spcPct val="100000"/>
              </a:lnSpc>
              <a:spcBef>
                <a:spcPts val="1800"/>
              </a:spcBef>
              <a:spcAft>
                <a:spcPts val="1800"/>
              </a:spcAft>
              <a:buClr>
                <a:srgbClr val="666666"/>
              </a:buClr>
              <a:buSzPts val="2200"/>
              <a:buFont typeface="Arial"/>
              <a:buChar char="•"/>
            </a:pPr>
            <a:r>
              <a:rPr lang="en-US" sz="2200" b="1" dirty="0">
                <a:solidFill>
                  <a:schemeClr val="accent2">
                    <a:lumMod val="50000"/>
                  </a:schemeClr>
                </a:solidFill>
                <a:effectLst/>
                <a:latin typeface="Gill Sans MT" panose="020B0502020104020203" pitchFamily="34" charset="0"/>
                <a:ea typeface="Gill Sans" panose="020B0604020202020204" charset="0"/>
                <a:cs typeface="Gill Sans" panose="020B0604020202020204" charset="0"/>
              </a:rPr>
              <a:t>LGUs to provide continuing support, accompaniment, and greater space </a:t>
            </a:r>
            <a:r>
              <a:rPr lang="en-US" sz="2200" dirty="0">
                <a:solidFill>
                  <a:srgbClr val="000000"/>
                </a:solidFill>
                <a:effectLst/>
                <a:latin typeface="Gill Sans MT" panose="020B0502020104020203" pitchFamily="34" charset="0"/>
                <a:ea typeface="Gill Sans" panose="020B0604020202020204" charset="0"/>
                <a:cs typeface="Gill Sans" panose="020B0604020202020204" charset="0"/>
              </a:rPr>
              <a:t>for CSGs’ public participation </a:t>
            </a:r>
          </a:p>
          <a:p>
            <a:pPr marL="533400" marR="0" lvl="0" indent="-457200" algn="l" rtl="0">
              <a:lnSpc>
                <a:spcPct val="100000"/>
              </a:lnSpc>
              <a:spcBef>
                <a:spcPts val="1800"/>
              </a:spcBef>
              <a:spcAft>
                <a:spcPts val="1800"/>
              </a:spcAft>
              <a:buClr>
                <a:srgbClr val="666666"/>
              </a:buClr>
              <a:buSzPts val="2200"/>
              <a:buFont typeface="Arial"/>
              <a:buChar char="•"/>
            </a:pPr>
            <a:r>
              <a:rPr lang="en-US" sz="2200" b="1" dirty="0">
                <a:solidFill>
                  <a:schemeClr val="accent2">
                    <a:lumMod val="50000"/>
                  </a:schemeClr>
                </a:solidFill>
                <a:effectLst/>
                <a:latin typeface="Gill Sans MT" panose="020B0502020104020203" pitchFamily="34" charset="0"/>
                <a:ea typeface="Gill Sans" panose="020B0604020202020204" charset="0"/>
                <a:cs typeface="Gill Sans" panose="020B0604020202020204" charset="0"/>
              </a:rPr>
              <a:t>LGUs to follow through on their commitments </a:t>
            </a:r>
            <a:r>
              <a:rPr lang="en-US" sz="2200" dirty="0">
                <a:solidFill>
                  <a:srgbClr val="000000"/>
                </a:solidFill>
                <a:effectLst/>
                <a:latin typeface="Gill Sans MT" panose="020B0502020104020203" pitchFamily="34" charset="0"/>
                <a:ea typeface="Gill Sans" panose="020B0604020202020204" charset="0"/>
                <a:cs typeface="Gill Sans" panose="020B0604020202020204" charset="0"/>
              </a:rPr>
              <a:t>to foster sustainability of the project’s economic and social cohesion outcomes among the CSGs</a:t>
            </a:r>
            <a:endParaRPr sz="2200" b="0" i="0" u="none" strike="noStrike" cap="none" dirty="0">
              <a:solidFill>
                <a:schemeClr val="dk1"/>
              </a:solidFill>
              <a:latin typeface="Gill Sans"/>
              <a:ea typeface="Gill Sans"/>
              <a:cs typeface="Gill Sans"/>
              <a:sym typeface="Gill Sans"/>
            </a:endParaRPr>
          </a:p>
        </p:txBody>
      </p:sp>
      <p:pic>
        <p:nvPicPr>
          <p:cNvPr id="796" name="Google Shape;796;p28"/>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797" name="Google Shape;797;p28"/>
          <p:cNvPicPr preferRelativeResize="0"/>
          <p:nvPr/>
        </p:nvPicPr>
        <p:blipFill>
          <a:blip r:embed="rId4">
            <a:alphaModFix amt="30000"/>
          </a:blip>
          <a:stretch>
            <a:fillRect/>
          </a:stretch>
        </p:blipFill>
        <p:spPr>
          <a:xfrm>
            <a:off x="257099" y="773125"/>
            <a:ext cx="685799" cy="734785"/>
          </a:xfrm>
          <a:prstGeom prst="rect">
            <a:avLst/>
          </a:prstGeom>
          <a:noFill/>
          <a:ln>
            <a:noFill/>
          </a:ln>
        </p:spPr>
      </p:pic>
    </p:spTree>
    <p:extLst>
      <p:ext uri="{BB962C8B-B14F-4D97-AF65-F5344CB8AC3E}">
        <p14:creationId xmlns:p14="http://schemas.microsoft.com/office/powerpoint/2010/main" val="2180523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1eea4a715de_1_446"/>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3</a:t>
            </a:fld>
            <a:endParaRPr/>
          </a:p>
        </p:txBody>
      </p:sp>
      <p:graphicFrame>
        <p:nvGraphicFramePr>
          <p:cNvPr id="459" name="Google Shape;459;g1eea4a715de_1_446"/>
          <p:cNvGraphicFramePr/>
          <p:nvPr>
            <p:extLst>
              <p:ext uri="{D42A27DB-BD31-4B8C-83A1-F6EECF244321}">
                <p14:modId xmlns:p14="http://schemas.microsoft.com/office/powerpoint/2010/main" val="1814614561"/>
              </p:ext>
            </p:extLst>
          </p:nvPr>
        </p:nvGraphicFramePr>
        <p:xfrm>
          <a:off x="838200" y="1717357"/>
          <a:ext cx="7543800" cy="4227890"/>
        </p:xfrm>
        <a:graphic>
          <a:graphicData uri="http://schemas.openxmlformats.org/drawingml/2006/table">
            <a:tbl>
              <a:tblPr>
                <a:noFill/>
                <a:tableStyleId>{6BCCC7CB-ED11-4279-820D-A4CE872959C8}</a:tableStyleId>
              </a:tblPr>
              <a:tblGrid>
                <a:gridCol w="2133600">
                  <a:extLst>
                    <a:ext uri="{9D8B030D-6E8A-4147-A177-3AD203B41FA5}">
                      <a16:colId xmlns:a16="http://schemas.microsoft.com/office/drawing/2014/main" val="20000"/>
                    </a:ext>
                  </a:extLst>
                </a:gridCol>
                <a:gridCol w="5410200">
                  <a:extLst>
                    <a:ext uri="{9D8B030D-6E8A-4147-A177-3AD203B41FA5}">
                      <a16:colId xmlns:a16="http://schemas.microsoft.com/office/drawing/2014/main" val="20001"/>
                    </a:ext>
                  </a:extLst>
                </a:gridCol>
              </a:tblGrid>
              <a:tr h="3306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bg1"/>
                          </a:solidFill>
                          <a:latin typeface="Gill Sans"/>
                          <a:ea typeface="Gill Sans"/>
                          <a:cs typeface="Gill Sans"/>
                          <a:sym typeface="Gill Sans"/>
                        </a:rPr>
                        <a:t>LOGIC</a:t>
                      </a:r>
                      <a:endParaRPr sz="2400" b="1" u="none" strike="noStrike" cap="none" dirty="0">
                        <a:solidFill>
                          <a:schemeClr val="bg1"/>
                        </a:solidFill>
                        <a:latin typeface="Gill Sans"/>
                        <a:ea typeface="Gill Sans"/>
                        <a:cs typeface="Gill Sans"/>
                        <a:sym typeface="Gill Sans"/>
                      </a:endParaRPr>
                    </a:p>
                  </a:txBody>
                  <a:tcPr marL="50800" marR="50800" marT="50800" marB="50800">
                    <a:lnB w="9525" cap="flat" cmpd="sng">
                      <a:solidFill>
                        <a:schemeClr val="accent2">
                          <a:alpha val="0"/>
                        </a:schemeClr>
                      </a:solidFill>
                      <a:prstDash val="solid"/>
                      <a:round/>
                      <a:headEnd type="none" w="sm" len="sm"/>
                      <a:tailEnd type="none" w="sm" len="sm"/>
                    </a:lnB>
                    <a:solidFill>
                      <a:schemeClr val="tx1">
                        <a:lumMod val="50000"/>
                        <a:lumOff val="50000"/>
                      </a:schemeClr>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bg1"/>
                          </a:solidFill>
                          <a:latin typeface="Gill Sans"/>
                          <a:ea typeface="Gill Sans"/>
                          <a:cs typeface="Gill Sans"/>
                          <a:sym typeface="Gill Sans"/>
                        </a:rPr>
                        <a:t>STATEMENTS</a:t>
                      </a:r>
                      <a:endParaRPr sz="2400" b="1" u="none" strike="noStrike" cap="none" dirty="0">
                        <a:solidFill>
                          <a:schemeClr val="bg1"/>
                        </a:solidFill>
                        <a:latin typeface="Gill Sans"/>
                        <a:ea typeface="Gill Sans"/>
                        <a:cs typeface="Gill Sans"/>
                        <a:sym typeface="Gill Sans"/>
                      </a:endParaRPr>
                    </a:p>
                  </a:txBody>
                  <a:tcPr marL="50800" marR="50800" marT="50800" marB="50800">
                    <a:lnB w="9525" cap="flat" cmpd="sng">
                      <a:solidFill>
                        <a:schemeClr val="accent2">
                          <a:alpha val="0"/>
                        </a:schemeClr>
                      </a:solidFill>
                      <a:prstDash val="solid"/>
                      <a:round/>
                      <a:headEnd type="none" w="sm" len="sm"/>
                      <a:tailEnd type="none" w="sm" len="sm"/>
                    </a:lnB>
                    <a:solidFill>
                      <a:schemeClr val="tx1">
                        <a:lumMod val="50000"/>
                        <a:lumOff val="50000"/>
                      </a:schemeClr>
                    </a:solidFill>
                  </a:tcPr>
                </a:tc>
                <a:extLst>
                  <a:ext uri="{0D108BD9-81ED-4DB2-BD59-A6C34878D82A}">
                    <a16:rowId xmlns:a16="http://schemas.microsoft.com/office/drawing/2014/main" val="10000"/>
                  </a:ext>
                </a:extLst>
              </a:tr>
              <a:tr h="7760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accent1"/>
                          </a:solidFill>
                          <a:latin typeface="Gill Sans"/>
                          <a:ea typeface="Gill Sans"/>
                          <a:cs typeface="Gill Sans"/>
                          <a:sym typeface="Gill Sans"/>
                        </a:rPr>
                        <a:t>HIGH-LEVEL IMPACT</a:t>
                      </a:r>
                      <a:endParaRPr sz="2400" b="1" u="none" strike="noStrike" cap="none" dirty="0">
                        <a:solidFill>
                          <a:schemeClr val="accent1"/>
                        </a:solidFill>
                        <a:latin typeface="Gill Sans"/>
                        <a:ea typeface="Gill Sans"/>
                        <a:cs typeface="Gill Sans"/>
                        <a:sym typeface="Gill Sans"/>
                      </a:endParaRPr>
                    </a:p>
                  </a:txBody>
                  <a:tcPr marL="50800" marR="50800" marT="50800" marB="50800" anchor="ctr">
                    <a:lnL w="9525" cap="flat" cmpd="sng">
                      <a:solidFill>
                        <a:schemeClr val="accent2">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Gill Sans"/>
                          <a:ea typeface="Gill Sans"/>
                          <a:cs typeface="Gill Sans"/>
                          <a:sym typeface="Gill Sans"/>
                        </a:rPr>
                        <a:t>Durable solution: Local integration of IDPs</a:t>
                      </a:r>
                      <a:endParaRPr sz="3200" u="none" strike="noStrike" cap="none">
                        <a:solidFill>
                          <a:srgbClr val="000000"/>
                        </a:solidFill>
                        <a:latin typeface="Gill Sans"/>
                        <a:ea typeface="Gill Sans"/>
                        <a:cs typeface="Gill Sans"/>
                        <a:sym typeface="Gill Sans"/>
                      </a:endParaRPr>
                    </a:p>
                  </a:txBody>
                  <a:tcPr marL="288925" marR="50800" marT="50800" marB="50800" anchor="ctr">
                    <a:lnL w="9525" cap="flat" cmpd="sng">
                      <a:solidFill>
                        <a:srgbClr val="000000">
                          <a:alpha val="0"/>
                        </a:srgb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100"/>
                        <a:buFont typeface="Arial"/>
                        <a:buNone/>
                      </a:pPr>
                      <a:endParaRPr sz="100" u="none" strike="noStrike" cap="none">
                        <a:latin typeface="Gill Sans"/>
                        <a:ea typeface="Gill Sans"/>
                        <a:cs typeface="Gill Sans"/>
                        <a:sym typeface="Gill Sans"/>
                      </a:endParaRPr>
                    </a:p>
                  </a:txBody>
                  <a:tcPr marL="50800" marR="50800" marT="50800" marB="50800" anchor="ctr">
                    <a:lnL w="9525" cap="flat" cmpd="sng">
                      <a:solidFill>
                        <a:schemeClr val="accent2">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
                        <a:buFont typeface="Arial"/>
                        <a:buNone/>
                      </a:pPr>
                      <a:endParaRPr sz="100" u="none" strike="noStrike" cap="none">
                        <a:latin typeface="Gill Sans"/>
                        <a:ea typeface="Gill Sans"/>
                        <a:cs typeface="Gill Sans"/>
                        <a:sym typeface="Gill Sans"/>
                      </a:endParaRPr>
                    </a:p>
                  </a:txBody>
                  <a:tcPr marL="288925" marR="50800" marT="50800" marB="50800" anchor="ctr">
                    <a:lnL w="9525" cap="flat" cmpd="sng">
                      <a:solidFill>
                        <a:srgbClr val="000000">
                          <a:alpha val="0"/>
                        </a:srgb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extLst>
                  <a:ext uri="{0D108BD9-81ED-4DB2-BD59-A6C34878D82A}">
                    <a16:rowId xmlns:a16="http://schemas.microsoft.com/office/drawing/2014/main" val="10002"/>
                  </a:ext>
                </a:extLst>
              </a:tr>
              <a:tr h="926725">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accent1"/>
                          </a:solidFill>
                          <a:latin typeface="Gill Sans"/>
                          <a:ea typeface="Gill Sans"/>
                          <a:cs typeface="Gill Sans"/>
                          <a:sym typeface="Gill Sans"/>
                        </a:rPr>
                        <a:t>MANAGEABLE IMPACT</a:t>
                      </a:r>
                      <a:endParaRPr sz="2400" b="1" u="none" strike="noStrike" cap="none">
                        <a:solidFill>
                          <a:schemeClr val="accent1"/>
                        </a:solidFill>
                        <a:latin typeface="Gill Sans"/>
                        <a:ea typeface="Gill Sans"/>
                        <a:cs typeface="Gill Sans"/>
                        <a:sym typeface="Gill Sans"/>
                      </a:endParaRPr>
                    </a:p>
                  </a:txBody>
                  <a:tcPr marL="50800" marR="50800" marT="50800" marB="50800" anchor="ctr">
                    <a:lnL w="9525" cap="flat" cmpd="sng">
                      <a:solidFill>
                        <a:schemeClr val="accent2">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Gill Sans"/>
                          <a:ea typeface="Gill Sans"/>
                          <a:cs typeface="Gill Sans"/>
                          <a:sym typeface="Gill Sans"/>
                        </a:rPr>
                        <a:t>Self-reliance of IDPs and host community members improved.</a:t>
                      </a:r>
                      <a:endParaRPr sz="3200" u="none" strike="noStrike" cap="none">
                        <a:solidFill>
                          <a:srgbClr val="000000"/>
                        </a:solidFill>
                        <a:latin typeface="Gill Sans"/>
                        <a:ea typeface="Gill Sans"/>
                        <a:cs typeface="Gill Sans"/>
                        <a:sym typeface="Gill Sans"/>
                      </a:endParaRPr>
                    </a:p>
                  </a:txBody>
                  <a:tcPr marL="288925" marR="50800" marT="50800" marB="50800" anchor="ctr">
                    <a:lnL w="9525" cap="flat" cmpd="sng">
                      <a:solidFill>
                        <a:srgbClr val="000000">
                          <a:alpha val="0"/>
                        </a:srgb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Clr>
                          <a:srgbClr val="000000"/>
                        </a:buClr>
                        <a:buSzPts val="100"/>
                        <a:buFont typeface="Arial"/>
                        <a:buNone/>
                      </a:pPr>
                      <a:endParaRPr sz="100" u="none" strike="noStrike" cap="none">
                        <a:latin typeface="Gill Sans"/>
                        <a:ea typeface="Gill Sans"/>
                        <a:cs typeface="Gill Sans"/>
                        <a:sym typeface="Gill Sans"/>
                      </a:endParaRPr>
                    </a:p>
                  </a:txBody>
                  <a:tcPr marL="50800" marR="50800" marT="50800" marB="50800" anchor="ctr">
                    <a:lnL w="9525" cap="flat" cmpd="sng">
                      <a:solidFill>
                        <a:schemeClr val="accent2">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
                        <a:buFont typeface="Arial"/>
                        <a:buNone/>
                      </a:pPr>
                      <a:endParaRPr sz="100" u="none" strike="noStrike" cap="none">
                        <a:latin typeface="Gill Sans"/>
                        <a:ea typeface="Gill Sans"/>
                        <a:cs typeface="Gill Sans"/>
                        <a:sym typeface="Gill Sans"/>
                      </a:endParaRPr>
                    </a:p>
                  </a:txBody>
                  <a:tcPr marL="288925" marR="50800" marT="50800" marB="50800" anchor="ctr">
                    <a:lnL w="9525" cap="flat" cmpd="sng">
                      <a:solidFill>
                        <a:srgbClr val="000000">
                          <a:alpha val="0"/>
                        </a:srgb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extLst>
                  <a:ext uri="{0D108BD9-81ED-4DB2-BD59-A6C34878D82A}">
                    <a16:rowId xmlns:a16="http://schemas.microsoft.com/office/drawing/2014/main" val="10004"/>
                  </a:ext>
                </a:extLst>
              </a:tr>
              <a:tr h="926725">
                <a:tc rowSpan="3">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accent1"/>
                          </a:solidFill>
                          <a:latin typeface="Gill Sans"/>
                          <a:ea typeface="Gill Sans"/>
                          <a:cs typeface="Gill Sans"/>
                          <a:sym typeface="Gill Sans"/>
                        </a:rPr>
                        <a:t>INTERMEDIATE RESULTS AND OUTCOMES</a:t>
                      </a:r>
                      <a:endParaRPr sz="2400" b="1" u="none" strike="noStrike" cap="none">
                        <a:solidFill>
                          <a:schemeClr val="accent1"/>
                        </a:solidFill>
                        <a:latin typeface="Gill Sans"/>
                        <a:ea typeface="Gill Sans"/>
                        <a:cs typeface="Gill Sans"/>
                        <a:sym typeface="Gill Sans"/>
                      </a:endParaRPr>
                    </a:p>
                  </a:txBody>
                  <a:tcPr marL="50800" marR="50800" marT="50800" marB="50800" anchor="ctr">
                    <a:lnL w="9525" cap="flat" cmpd="sng">
                      <a:solidFill>
                        <a:schemeClr val="accent2">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latin typeface="Gill Sans"/>
                          <a:ea typeface="Gill Sans"/>
                          <a:cs typeface="Gill Sans"/>
                          <a:sym typeface="Gill Sans"/>
                        </a:rPr>
                        <a:t>IR 1:  Economic conditions of IDPs and host communities improved.</a:t>
                      </a:r>
                      <a:endParaRPr sz="1400" u="none" strike="noStrike" cap="none"/>
                    </a:p>
                  </a:txBody>
                  <a:tcPr marL="288925" marR="50800" marT="50800" marB="50800" anchor="ctr">
                    <a:lnL w="9525" cap="flat" cmpd="sng">
                      <a:solidFill>
                        <a:srgbClr val="000000">
                          <a:alpha val="0"/>
                        </a:srgb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00"/>
                        <a:buFont typeface="Arial"/>
                        <a:buNone/>
                      </a:pPr>
                      <a:endParaRPr sz="100" u="none" strike="noStrike" cap="none">
                        <a:latin typeface="Gill Sans"/>
                        <a:ea typeface="Gill Sans"/>
                        <a:cs typeface="Gill Sans"/>
                        <a:sym typeface="Gill Sans"/>
                      </a:endParaRPr>
                    </a:p>
                  </a:txBody>
                  <a:tcPr marL="288925" marR="50800" marT="50800" marB="50800" anchor="ctr">
                    <a:lnL w="9525" cap="flat" cmpd="sng">
                      <a:solidFill>
                        <a:schemeClr val="accent2">
                          <a:alpha val="0"/>
                        </a:scheme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tcPr>
                </a:tc>
                <a:extLst>
                  <a:ext uri="{0D108BD9-81ED-4DB2-BD59-A6C34878D82A}">
                    <a16:rowId xmlns:a16="http://schemas.microsoft.com/office/drawing/2014/main" val="10006"/>
                  </a:ext>
                </a:extLst>
              </a:tr>
              <a:tr h="8720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dirty="0">
                          <a:latin typeface="Gill Sans"/>
                          <a:ea typeface="Gill Sans"/>
                          <a:cs typeface="Gill Sans"/>
                          <a:sym typeface="Gill Sans"/>
                        </a:rPr>
                        <a:t>IR 2: Social cohesion of IDPs and host communities strengthened.  </a:t>
                      </a:r>
                      <a:endParaRPr sz="3200" u="none" strike="noStrike" cap="none" dirty="0">
                        <a:latin typeface="Gill Sans"/>
                        <a:ea typeface="Gill Sans"/>
                        <a:cs typeface="Gill Sans"/>
                        <a:sym typeface="Gill Sans"/>
                      </a:endParaRPr>
                    </a:p>
                  </a:txBody>
                  <a:tcPr marL="288925" marR="50800" marT="50800" marB="50800" anchor="ctr">
                    <a:lnL w="9525" cap="flat" cmpd="sng">
                      <a:solidFill>
                        <a:schemeClr val="accent2">
                          <a:alpha val="0"/>
                        </a:schemeClr>
                      </a:solidFill>
                      <a:prstDash val="solid"/>
                      <a:round/>
                      <a:headEnd type="none" w="sm" len="sm"/>
                      <a:tailEnd type="none" w="sm" len="sm"/>
                    </a:lnL>
                    <a:lnR w="9525" cap="flat" cmpd="sng">
                      <a:solidFill>
                        <a:schemeClr val="accent2">
                          <a:alpha val="0"/>
                        </a:schemeClr>
                      </a:solidFill>
                      <a:prstDash val="solid"/>
                      <a:round/>
                      <a:headEnd type="none" w="sm" len="sm"/>
                      <a:tailEnd type="none" w="sm" len="sm"/>
                    </a:lnR>
                    <a:lnT w="9525" cap="flat" cmpd="sng">
                      <a:solidFill>
                        <a:schemeClr val="accent2">
                          <a:alpha val="0"/>
                        </a:schemeClr>
                      </a:solidFill>
                      <a:prstDash val="solid"/>
                      <a:round/>
                      <a:headEnd type="none" w="sm" len="sm"/>
                      <a:tailEnd type="none" w="sm" len="sm"/>
                    </a:lnT>
                    <a:lnB w="9525" cap="flat" cmpd="sng">
                      <a:solidFill>
                        <a:schemeClr val="accent2">
                          <a:alpha val="0"/>
                        </a:schemeClr>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pic>
        <p:nvPicPr>
          <p:cNvPr id="460" name="Google Shape;460;g1eea4a715de_1_446"/>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
        <p:nvSpPr>
          <p:cNvPr id="461" name="Google Shape;461;g1eea4a715de_1_446"/>
          <p:cNvSpPr txBox="1"/>
          <p:nvPr/>
        </p:nvSpPr>
        <p:spPr>
          <a:xfrm>
            <a:off x="1404475" y="857838"/>
            <a:ext cx="6134100" cy="5232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None/>
            </a:pPr>
            <a:r>
              <a:rPr lang="en-US" sz="2800" b="1">
                <a:solidFill>
                  <a:srgbClr val="002F6C"/>
                </a:solidFill>
                <a:latin typeface="Gill Sans"/>
                <a:ea typeface="Gill Sans"/>
                <a:cs typeface="Gill Sans"/>
                <a:sym typeface="Gill Sans"/>
              </a:rPr>
              <a:t>MRP RESULTS</a:t>
            </a:r>
            <a:endParaRPr sz="2800">
              <a:solidFill>
                <a:srgbClr val="002F6C"/>
              </a:solidFill>
              <a:latin typeface="Gill Sans"/>
              <a:ea typeface="Gill Sans"/>
              <a:cs typeface="Gill Sans"/>
              <a:sym typeface="Gill Sans"/>
            </a:endParaRPr>
          </a:p>
        </p:txBody>
      </p:sp>
      <p:cxnSp>
        <p:nvCxnSpPr>
          <p:cNvPr id="462" name="Google Shape;462;g1eea4a715de_1_446"/>
          <p:cNvCxnSpPr/>
          <p:nvPr/>
        </p:nvCxnSpPr>
        <p:spPr>
          <a:xfrm>
            <a:off x="3233425" y="1381050"/>
            <a:ext cx="2554800" cy="0"/>
          </a:xfrm>
          <a:prstGeom prst="straightConnector1">
            <a:avLst/>
          </a:prstGeom>
          <a:noFill/>
          <a:ln w="76200" cap="flat" cmpd="sng">
            <a:solidFill>
              <a:srgbClr val="8B0823"/>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8"/>
          <p:cNvSpPr txBox="1">
            <a:spLocks noGrp="1"/>
          </p:cNvSpPr>
          <p:nvPr>
            <p:ph type="dt" idx="10"/>
          </p:nvPr>
        </p:nvSpPr>
        <p:spPr>
          <a:xfrm>
            <a:off x="152400" y="6413638"/>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789" name="Google Shape;789;p28"/>
          <p:cNvSpPr txBox="1">
            <a:spLocks noGrp="1"/>
          </p:cNvSpPr>
          <p:nvPr>
            <p:ph type="sldNum" idx="12"/>
          </p:nvPr>
        </p:nvSpPr>
        <p:spPr>
          <a:xfrm>
            <a:off x="6858000" y="6413638"/>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30</a:t>
            </a:fld>
            <a:endParaRPr/>
          </a:p>
        </p:txBody>
      </p:sp>
      <p:pic>
        <p:nvPicPr>
          <p:cNvPr id="796" name="Google Shape;796;p28"/>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2" name="Google Shape;848;p33">
            <a:extLst>
              <a:ext uri="{FF2B5EF4-FFF2-40B4-BE49-F238E27FC236}">
                <a16:creationId xmlns:a16="http://schemas.microsoft.com/office/drawing/2014/main" id="{39997A39-0E3B-2A71-2B24-BCFDC7997786}"/>
              </a:ext>
            </a:extLst>
          </p:cNvPr>
          <p:cNvPicPr preferRelativeResize="0"/>
          <p:nvPr/>
        </p:nvPicPr>
        <p:blipFill rotWithShape="1">
          <a:blip r:embed="rId4">
            <a:alphaModFix/>
          </a:blip>
          <a:srcRect l="19410" t="16210" r="11755" b="23458"/>
          <a:stretch/>
        </p:blipFill>
        <p:spPr>
          <a:xfrm>
            <a:off x="296884" y="1341911"/>
            <a:ext cx="8514608" cy="5059851"/>
          </a:xfrm>
          <a:prstGeom prst="rect">
            <a:avLst/>
          </a:prstGeom>
          <a:noFill/>
          <a:ln>
            <a:noFill/>
          </a:ln>
        </p:spPr>
      </p:pic>
      <p:sp>
        <p:nvSpPr>
          <p:cNvPr id="3" name="Google Shape;847;p33">
            <a:extLst>
              <a:ext uri="{FF2B5EF4-FFF2-40B4-BE49-F238E27FC236}">
                <a16:creationId xmlns:a16="http://schemas.microsoft.com/office/drawing/2014/main" id="{46D084F0-979D-270F-B8EC-2D953611AC78}"/>
              </a:ext>
            </a:extLst>
          </p:cNvPr>
          <p:cNvSpPr txBox="1">
            <a:spLocks noGrp="1"/>
          </p:cNvSpPr>
          <p:nvPr>
            <p:ph type="title"/>
          </p:nvPr>
        </p:nvSpPr>
        <p:spPr>
          <a:xfrm>
            <a:off x="710817" y="768948"/>
            <a:ext cx="7772400" cy="400200"/>
          </a:xfrm>
          <a:prstGeom prst="rect">
            <a:avLst/>
          </a:prstGeom>
          <a:noFill/>
          <a:ln>
            <a:noFill/>
          </a:ln>
        </p:spPr>
        <p:txBody>
          <a:bodyPr spcFirstLastPara="1" wrap="square" lIns="91425" tIns="45700" rIns="91425" bIns="45700" anchor="b" anchorCtr="0">
            <a:spAutoFit/>
          </a:bodyPr>
          <a:lstStyle/>
          <a:p>
            <a:pPr marL="0" lvl="0" indent="0" algn="ctr" rtl="0">
              <a:lnSpc>
                <a:spcPct val="100000"/>
              </a:lnSpc>
              <a:spcBef>
                <a:spcPts val="0"/>
              </a:spcBef>
              <a:spcAft>
                <a:spcPts val="0"/>
              </a:spcAft>
              <a:buSzPts val="1800"/>
              <a:buNone/>
            </a:pPr>
            <a:r>
              <a:rPr lang="en-US" sz="2000" b="1" dirty="0">
                <a:solidFill>
                  <a:srgbClr val="8B0823"/>
                </a:solidFill>
              </a:rPr>
              <a:t>Framework of MRP’s emerging practice of social inclusion</a:t>
            </a:r>
            <a:endParaRPr dirty="0">
              <a:solidFill>
                <a:srgbClr val="8B0823"/>
              </a:solidFill>
            </a:endParaRPr>
          </a:p>
        </p:txBody>
      </p:sp>
    </p:spTree>
    <p:extLst>
      <p:ext uri="{BB962C8B-B14F-4D97-AF65-F5344CB8AC3E}">
        <p14:creationId xmlns:p14="http://schemas.microsoft.com/office/powerpoint/2010/main" val="3553584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51"/>
          <p:cNvSpPr txBox="1">
            <a:spLocks noGrp="1"/>
          </p:cNvSpPr>
          <p:nvPr>
            <p:ph type="title"/>
          </p:nvPr>
        </p:nvSpPr>
        <p:spPr>
          <a:xfrm>
            <a:off x="1143000" y="827782"/>
            <a:ext cx="5486400" cy="58477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a:t>Thank you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eea4a715de_1_687"/>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468" name="Google Shape;468;g1eea4a715de_1_687"/>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spcBef>
                <a:spcPts val="0"/>
              </a:spcBef>
              <a:spcAft>
                <a:spcPts val="0"/>
              </a:spcAft>
              <a:buClr>
                <a:srgbClr val="000000"/>
              </a:buClr>
              <a:buSzPts val="600"/>
              <a:buFont typeface="Arial"/>
              <a:buNone/>
            </a:pPr>
            <a:fld id="{00000000-1234-1234-1234-123412341234}" type="slidenum">
              <a:rPr lang="en-US"/>
              <a:t>4</a:t>
            </a:fld>
            <a:endParaRPr/>
          </a:p>
        </p:txBody>
      </p:sp>
      <p:sp>
        <p:nvSpPr>
          <p:cNvPr id="469" name="Google Shape;469;g1eea4a715de_1_687"/>
          <p:cNvSpPr txBox="1">
            <a:spLocks noGrp="1"/>
          </p:cNvSpPr>
          <p:nvPr>
            <p:ph type="title"/>
          </p:nvPr>
        </p:nvSpPr>
        <p:spPr>
          <a:xfrm>
            <a:off x="685804" y="852442"/>
            <a:ext cx="7772400" cy="4617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651D32"/>
              </a:buClr>
              <a:buSzPts val="2800"/>
              <a:buFont typeface="Gill Sans"/>
              <a:buNone/>
            </a:pPr>
            <a:r>
              <a:rPr lang="en-US">
                <a:solidFill>
                  <a:srgbClr val="651D32"/>
                </a:solidFill>
              </a:rPr>
              <a:t>EVALUATION</a:t>
            </a:r>
            <a:r>
              <a:rPr lang="en-US" b="1">
                <a:solidFill>
                  <a:srgbClr val="C00000"/>
                </a:solidFill>
              </a:rPr>
              <a:t> CRITERIA</a:t>
            </a:r>
            <a:endParaRPr b="1">
              <a:solidFill>
                <a:srgbClr val="C00000"/>
              </a:solidFill>
            </a:endParaRPr>
          </a:p>
        </p:txBody>
      </p:sp>
      <p:cxnSp>
        <p:nvCxnSpPr>
          <p:cNvPr id="470" name="Google Shape;470;g1eea4a715de_1_687"/>
          <p:cNvCxnSpPr/>
          <p:nvPr/>
        </p:nvCxnSpPr>
        <p:spPr>
          <a:xfrm>
            <a:off x="809350" y="1372575"/>
            <a:ext cx="464100" cy="0"/>
          </a:xfrm>
          <a:prstGeom prst="straightConnector1">
            <a:avLst/>
          </a:prstGeom>
          <a:noFill/>
          <a:ln w="19050" cap="flat" cmpd="sng">
            <a:solidFill>
              <a:schemeClr val="lt1"/>
            </a:solidFill>
            <a:prstDash val="solid"/>
            <a:round/>
            <a:headEnd type="none" w="sm" len="sm"/>
            <a:tailEnd type="none" w="sm" len="sm"/>
          </a:ln>
        </p:spPr>
      </p:cxnSp>
      <p:sp>
        <p:nvSpPr>
          <p:cNvPr id="471" name="Google Shape;471;g1eea4a715de_1_687"/>
          <p:cNvSpPr txBox="1">
            <a:spLocks noGrp="1"/>
          </p:cNvSpPr>
          <p:nvPr>
            <p:ph type="body" idx="1"/>
          </p:nvPr>
        </p:nvSpPr>
        <p:spPr>
          <a:xfrm>
            <a:off x="618850" y="1568225"/>
            <a:ext cx="8001600" cy="4585800"/>
          </a:xfrm>
          <a:prstGeom prst="rect">
            <a:avLst/>
          </a:prstGeom>
          <a:solidFill>
            <a:srgbClr val="CFE2F3"/>
          </a:solidFill>
          <a:ln w="9525" cap="flat" cmpd="sng">
            <a:solidFill>
              <a:srgbClr val="CFE2F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0" tIns="0" rIns="0" bIns="0" anchor="ctr" anchorCtr="0">
            <a:normAutofit/>
          </a:bodyPr>
          <a:lstStyle/>
          <a:p>
            <a:pPr marL="828675" indent="-254000">
              <a:buClr>
                <a:schemeClr val="dk1"/>
              </a:buClr>
              <a:buSzPts val="2200"/>
              <a:buFont typeface="Gill Sans"/>
              <a:buAutoNum type="arabicPeriod"/>
            </a:pPr>
            <a:r>
              <a:rPr lang="en-US" sz="2200" b="1" dirty="0">
                <a:solidFill>
                  <a:schemeClr val="dk1"/>
                </a:solidFill>
              </a:rPr>
              <a:t>Were MRP’s development interventions </a:t>
            </a:r>
            <a:r>
              <a:rPr lang="en-US" sz="2200" dirty="0">
                <a:solidFill>
                  <a:schemeClr val="dk1"/>
                </a:solidFill>
              </a:rPr>
              <a:t>relevant to     the needs of the IDPs and Host Communities and adaptive    to the complex and changing external environment in Mindanao,  especially in the project areas? </a:t>
            </a:r>
            <a:r>
              <a:rPr lang="en-US" sz="2200" dirty="0">
                <a:solidFill>
                  <a:schemeClr val="accent2"/>
                </a:solidFill>
              </a:rPr>
              <a:t>(</a:t>
            </a:r>
            <a:r>
              <a:rPr lang="en-US" sz="2200" b="1" dirty="0">
                <a:solidFill>
                  <a:schemeClr val="accent2"/>
                </a:solidFill>
              </a:rPr>
              <a:t>Relevance</a:t>
            </a:r>
            <a:r>
              <a:rPr lang="en-US" sz="2200" dirty="0">
                <a:solidFill>
                  <a:schemeClr val="accent2"/>
                </a:solidFill>
              </a:rPr>
              <a:t>)</a:t>
            </a:r>
            <a:endParaRPr sz="2200" dirty="0">
              <a:solidFill>
                <a:schemeClr val="accent2"/>
              </a:solidFill>
            </a:endParaRPr>
          </a:p>
          <a:p>
            <a:pPr marL="828675" indent="-254000">
              <a:spcBef>
                <a:spcPts val="1000"/>
              </a:spcBef>
              <a:buClr>
                <a:schemeClr val="dk1"/>
              </a:buClr>
              <a:buSzPts val="2200"/>
              <a:buFont typeface="Gill Sans"/>
              <a:buAutoNum type="arabicPeriod"/>
            </a:pPr>
            <a:r>
              <a:rPr lang="en-US" sz="2200" b="1" dirty="0">
                <a:solidFill>
                  <a:schemeClr val="dk1"/>
                </a:solidFill>
              </a:rPr>
              <a:t>Did MRP accomplish</a:t>
            </a:r>
            <a:r>
              <a:rPr lang="en-US" sz="2200" dirty="0">
                <a:solidFill>
                  <a:schemeClr val="dk1"/>
                </a:solidFill>
              </a:rPr>
              <a:t> the project’s expected outcomes      of improving self-reliance and strengthening social cohesion       among IDPs and HCMs? </a:t>
            </a:r>
            <a:r>
              <a:rPr lang="en-US" sz="2200" dirty="0">
                <a:solidFill>
                  <a:schemeClr val="accent2"/>
                </a:solidFill>
              </a:rPr>
              <a:t>(</a:t>
            </a:r>
            <a:r>
              <a:rPr lang="en-US" sz="2200" b="1" dirty="0">
                <a:solidFill>
                  <a:schemeClr val="accent2"/>
                </a:solidFill>
              </a:rPr>
              <a:t>Effectiveness</a:t>
            </a:r>
            <a:r>
              <a:rPr lang="en-US" sz="2200" dirty="0">
                <a:solidFill>
                  <a:schemeClr val="accent2"/>
                </a:solidFill>
              </a:rPr>
              <a:t>)</a:t>
            </a:r>
            <a:endParaRPr sz="2200" dirty="0">
              <a:solidFill>
                <a:schemeClr val="accent2"/>
              </a:solidFill>
            </a:endParaRPr>
          </a:p>
          <a:p>
            <a:pPr marL="828675" indent="-254000">
              <a:spcBef>
                <a:spcPts val="1000"/>
              </a:spcBef>
              <a:buClr>
                <a:schemeClr val="dk1"/>
              </a:buClr>
              <a:buSzPts val="2200"/>
              <a:buFont typeface="Gill Sans"/>
              <a:buAutoNum type="arabicPeriod"/>
            </a:pPr>
            <a:r>
              <a:rPr lang="en-US" sz="2200" b="1" dirty="0">
                <a:solidFill>
                  <a:schemeClr val="dk1"/>
                </a:solidFill>
              </a:rPr>
              <a:t>Did MRP establish</a:t>
            </a:r>
            <a:r>
              <a:rPr lang="en-US" sz="2200" dirty="0">
                <a:solidFill>
                  <a:schemeClr val="dk1"/>
                </a:solidFill>
              </a:rPr>
              <a:t> mechanisms to promote sustainable  improved economic conditions and strengthen social  cohesions between IDPs and HCMs? </a:t>
            </a:r>
            <a:r>
              <a:rPr lang="en-US" sz="2200" dirty="0">
                <a:solidFill>
                  <a:schemeClr val="accent2"/>
                </a:solidFill>
              </a:rPr>
              <a:t>(</a:t>
            </a:r>
            <a:r>
              <a:rPr lang="en-US" sz="2200" b="1" dirty="0">
                <a:solidFill>
                  <a:schemeClr val="accent2"/>
                </a:solidFill>
              </a:rPr>
              <a:t>Sustainability</a:t>
            </a:r>
            <a:r>
              <a:rPr lang="en-US" sz="2200" dirty="0">
                <a:solidFill>
                  <a:schemeClr val="accent2"/>
                </a:solidFill>
              </a:rPr>
              <a:t>)</a:t>
            </a:r>
            <a:endParaRPr sz="2200" dirty="0">
              <a:solidFill>
                <a:schemeClr val="accent2"/>
              </a:solidFill>
            </a:endParaRPr>
          </a:p>
        </p:txBody>
      </p:sp>
      <p:pic>
        <p:nvPicPr>
          <p:cNvPr id="472" name="Google Shape;472;g1eea4a715de_1_687"/>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478" name="Google Shape;478;p3"/>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5</a:t>
            </a:fld>
            <a:endParaRPr/>
          </a:p>
        </p:txBody>
      </p:sp>
      <p:sp>
        <p:nvSpPr>
          <p:cNvPr id="479" name="Google Shape;479;p3"/>
          <p:cNvSpPr/>
          <p:nvPr/>
        </p:nvSpPr>
        <p:spPr>
          <a:xfrm>
            <a:off x="346318" y="2520146"/>
            <a:ext cx="1948500" cy="1287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
          <p:cNvSpPr/>
          <p:nvPr/>
        </p:nvSpPr>
        <p:spPr>
          <a:xfrm>
            <a:off x="346318" y="4194371"/>
            <a:ext cx="1948500" cy="1287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
          <p:cNvSpPr txBox="1"/>
          <p:nvPr/>
        </p:nvSpPr>
        <p:spPr>
          <a:xfrm>
            <a:off x="761996" y="1431005"/>
            <a:ext cx="7655700" cy="4402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2600" b="1">
                <a:solidFill>
                  <a:srgbClr val="666666"/>
                </a:solidFill>
                <a:latin typeface="Gill Sans"/>
                <a:ea typeface="Gill Sans"/>
                <a:cs typeface="Gill Sans"/>
                <a:sym typeface="Gill Sans"/>
              </a:rPr>
              <a:t>Mixed-methods evaluation approach</a:t>
            </a:r>
            <a:endParaRPr/>
          </a:p>
          <a:p>
            <a:pPr marL="4400550" marR="0" lvl="0" indent="-133350" algn="l" rtl="0">
              <a:lnSpc>
                <a:spcPct val="100000"/>
              </a:lnSpc>
              <a:spcBef>
                <a:spcPts val="0"/>
              </a:spcBef>
              <a:spcAft>
                <a:spcPts val="0"/>
              </a:spcAft>
              <a:buClr>
                <a:srgbClr val="666666"/>
              </a:buClr>
              <a:buSzPts val="2400"/>
              <a:buFont typeface="Arial"/>
              <a:buNone/>
            </a:pPr>
            <a:endParaRPr sz="2400" b="0" i="0" u="none" strike="noStrike" cap="none">
              <a:solidFill>
                <a:srgbClr val="666666"/>
              </a:solidFill>
              <a:latin typeface="Gill Sans"/>
              <a:ea typeface="Gill Sans"/>
              <a:cs typeface="Gill Sans"/>
              <a:sym typeface="Gill Sans"/>
            </a:endParaRPr>
          </a:p>
          <a:p>
            <a:pPr marL="4400550" marR="0" lvl="0" indent="-285750" algn="l" rtl="0">
              <a:lnSpc>
                <a:spcPct val="100000"/>
              </a:lnSpc>
              <a:spcBef>
                <a:spcPts val="0"/>
              </a:spcBef>
              <a:spcAft>
                <a:spcPts val="0"/>
              </a:spcAft>
              <a:buClr>
                <a:srgbClr val="666666"/>
              </a:buClr>
              <a:buSzPts val="2400"/>
              <a:buChar char="•"/>
            </a:pPr>
            <a:r>
              <a:rPr lang="en-US" sz="2400" b="1" i="0" u="none" strike="noStrike" cap="none">
                <a:solidFill>
                  <a:srgbClr val="C00000"/>
                </a:solidFill>
                <a:latin typeface="Gill Sans"/>
                <a:ea typeface="Gill Sans"/>
                <a:cs typeface="Gill Sans"/>
                <a:sym typeface="Gill Sans"/>
              </a:rPr>
              <a:t>Sampling</a:t>
            </a:r>
            <a:endParaRPr b="1"/>
          </a:p>
          <a:p>
            <a:pPr marL="4629150" marR="0" lvl="5" indent="-342900" algn="l" rtl="0">
              <a:lnSpc>
                <a:spcPct val="100000"/>
              </a:lnSpc>
              <a:spcBef>
                <a:spcPts val="0"/>
              </a:spcBef>
              <a:spcAft>
                <a:spcPts val="0"/>
              </a:spcAft>
              <a:buClr>
                <a:srgbClr val="666666"/>
              </a:buClr>
              <a:buSzPts val="1200"/>
              <a:buFont typeface="Noto Sans Symbols"/>
              <a:buChar char="❑"/>
            </a:pPr>
            <a:r>
              <a:rPr lang="en-US" sz="2000" b="0" i="0" u="none" strike="noStrike" cap="none">
                <a:solidFill>
                  <a:srgbClr val="666666"/>
                </a:solidFill>
                <a:latin typeface="Gill Sans"/>
                <a:ea typeface="Gill Sans"/>
                <a:cs typeface="Gill Sans"/>
                <a:sym typeface="Gill Sans"/>
              </a:rPr>
              <a:t>Survey = 684</a:t>
            </a:r>
            <a:endParaRPr/>
          </a:p>
          <a:p>
            <a:pPr marL="4629150" marR="0" lvl="2" indent="-342900" algn="l" rtl="0">
              <a:lnSpc>
                <a:spcPct val="100000"/>
              </a:lnSpc>
              <a:spcBef>
                <a:spcPts val="0"/>
              </a:spcBef>
              <a:spcAft>
                <a:spcPts val="0"/>
              </a:spcAft>
              <a:buClr>
                <a:srgbClr val="666666"/>
              </a:buClr>
              <a:buSzPts val="1200"/>
              <a:buFont typeface="Noto Sans Symbols"/>
              <a:buChar char="❑"/>
            </a:pPr>
            <a:r>
              <a:rPr lang="en-US" sz="2000" b="0" i="0" u="none" strike="noStrike" cap="none">
                <a:solidFill>
                  <a:srgbClr val="666666"/>
                </a:solidFill>
                <a:latin typeface="Gill Sans"/>
                <a:ea typeface="Gill Sans"/>
                <a:cs typeface="Gill Sans"/>
                <a:sym typeface="Gill Sans"/>
              </a:rPr>
              <a:t>FGD = 87</a:t>
            </a:r>
            <a:endParaRPr/>
          </a:p>
          <a:p>
            <a:pPr marL="4629150" marR="0" lvl="2" indent="-342900" algn="l" rtl="0">
              <a:lnSpc>
                <a:spcPct val="100000"/>
              </a:lnSpc>
              <a:spcBef>
                <a:spcPts val="0"/>
              </a:spcBef>
              <a:spcAft>
                <a:spcPts val="0"/>
              </a:spcAft>
              <a:buClr>
                <a:srgbClr val="666666"/>
              </a:buClr>
              <a:buSzPts val="1200"/>
              <a:buFont typeface="Noto Sans Symbols"/>
              <a:buChar char="❑"/>
            </a:pPr>
            <a:r>
              <a:rPr lang="en-US" sz="2000" b="0" i="0" u="none" strike="noStrike" cap="none">
                <a:solidFill>
                  <a:srgbClr val="666666"/>
                </a:solidFill>
                <a:latin typeface="Gill Sans"/>
                <a:ea typeface="Gill Sans"/>
                <a:cs typeface="Gill Sans"/>
                <a:sym typeface="Gill Sans"/>
              </a:rPr>
              <a:t>KII = 37</a:t>
            </a:r>
            <a:endParaRPr/>
          </a:p>
          <a:p>
            <a:pPr marL="0" marR="0" lvl="2" indent="0" algn="l" rtl="0">
              <a:lnSpc>
                <a:spcPct val="100000"/>
              </a:lnSpc>
              <a:spcBef>
                <a:spcPts val="0"/>
              </a:spcBef>
              <a:spcAft>
                <a:spcPts val="0"/>
              </a:spcAft>
              <a:buNone/>
            </a:pPr>
            <a:endParaRPr sz="2400" b="0" i="0" u="none" strike="noStrike" cap="none">
              <a:solidFill>
                <a:srgbClr val="666666"/>
              </a:solidFill>
              <a:latin typeface="Gill Sans"/>
              <a:ea typeface="Gill Sans"/>
              <a:cs typeface="Gill Sans"/>
              <a:sym typeface="Gill Sans"/>
            </a:endParaRPr>
          </a:p>
          <a:p>
            <a:pPr marL="5486400" marR="0" lvl="0" indent="0" algn="l" rtl="0">
              <a:lnSpc>
                <a:spcPct val="100000"/>
              </a:lnSpc>
              <a:spcBef>
                <a:spcPts val="0"/>
              </a:spcBef>
              <a:spcAft>
                <a:spcPts val="0"/>
              </a:spcAft>
              <a:buNone/>
            </a:pPr>
            <a:endParaRPr sz="2400" b="1">
              <a:solidFill>
                <a:srgbClr val="C00000"/>
              </a:solidFill>
              <a:latin typeface="Gill Sans"/>
              <a:ea typeface="Gill Sans"/>
              <a:cs typeface="Gill Sans"/>
              <a:sym typeface="Gill Sans"/>
            </a:endParaRPr>
          </a:p>
          <a:p>
            <a:pPr marL="4114800" marR="0" lvl="2" indent="0" algn="l" rtl="0">
              <a:lnSpc>
                <a:spcPct val="100000"/>
              </a:lnSpc>
              <a:spcBef>
                <a:spcPts val="0"/>
              </a:spcBef>
              <a:spcAft>
                <a:spcPts val="0"/>
              </a:spcAft>
              <a:buClr>
                <a:srgbClr val="666666"/>
              </a:buClr>
              <a:buSzPts val="2400"/>
              <a:buChar char="•"/>
            </a:pPr>
            <a:r>
              <a:rPr lang="en-US" sz="2400" b="1" i="0" u="none" strike="noStrike" cap="none">
                <a:solidFill>
                  <a:srgbClr val="C00000"/>
                </a:solidFill>
                <a:latin typeface="Gill Sans"/>
                <a:ea typeface="Gill Sans"/>
                <a:cs typeface="Gill Sans"/>
                <a:sym typeface="Gill Sans"/>
              </a:rPr>
              <a:t>Data analysis</a:t>
            </a:r>
            <a:endParaRPr b="1"/>
          </a:p>
          <a:p>
            <a:pPr marL="4629150" marR="0" lvl="2" indent="-342900" algn="l" rtl="0">
              <a:lnSpc>
                <a:spcPct val="100000"/>
              </a:lnSpc>
              <a:spcBef>
                <a:spcPts val="0"/>
              </a:spcBef>
              <a:spcAft>
                <a:spcPts val="0"/>
              </a:spcAft>
              <a:buClr>
                <a:srgbClr val="666666"/>
              </a:buClr>
              <a:buSzPts val="1200"/>
              <a:buFont typeface="Noto Sans Symbols"/>
              <a:buChar char="❑"/>
            </a:pPr>
            <a:r>
              <a:rPr lang="en-US" sz="2000" b="0" i="0" u="none" strike="noStrike" cap="none">
                <a:solidFill>
                  <a:srgbClr val="666666"/>
                </a:solidFill>
                <a:latin typeface="Gill Sans"/>
                <a:ea typeface="Gill Sans"/>
                <a:cs typeface="Gill Sans"/>
                <a:sym typeface="Gill Sans"/>
              </a:rPr>
              <a:t>Descriptive and inferential tools</a:t>
            </a:r>
            <a:endParaRPr/>
          </a:p>
          <a:p>
            <a:pPr marL="4629150" marR="0" lvl="2" indent="-342900" algn="l" rtl="0">
              <a:lnSpc>
                <a:spcPct val="100000"/>
              </a:lnSpc>
              <a:spcBef>
                <a:spcPts val="0"/>
              </a:spcBef>
              <a:spcAft>
                <a:spcPts val="0"/>
              </a:spcAft>
              <a:buClr>
                <a:srgbClr val="666666"/>
              </a:buClr>
              <a:buSzPts val="1200"/>
              <a:buFont typeface="Noto Sans Symbols"/>
              <a:buChar char="❑"/>
            </a:pPr>
            <a:r>
              <a:rPr lang="en-US" sz="2000" b="0" i="0" u="none" strike="noStrike" cap="none">
                <a:solidFill>
                  <a:srgbClr val="666666"/>
                </a:solidFill>
                <a:latin typeface="Gill Sans"/>
                <a:ea typeface="Gill Sans"/>
                <a:cs typeface="Gill Sans"/>
                <a:sym typeface="Gill Sans"/>
              </a:rPr>
              <a:t>Content analysis</a:t>
            </a:r>
            <a:endParaRPr/>
          </a:p>
          <a:p>
            <a:pPr marL="285750" marR="0" lvl="0" indent="-133350" algn="l" rtl="0">
              <a:lnSpc>
                <a:spcPct val="100000"/>
              </a:lnSpc>
              <a:spcBef>
                <a:spcPts val="0"/>
              </a:spcBef>
              <a:spcAft>
                <a:spcPts val="0"/>
              </a:spcAft>
              <a:buClr>
                <a:srgbClr val="666666"/>
              </a:buClr>
              <a:buSzPts val="2400"/>
              <a:buFont typeface="Arial"/>
              <a:buNone/>
            </a:pPr>
            <a:endParaRPr sz="1400" b="0" i="0" u="none" strike="noStrike" cap="none">
              <a:solidFill>
                <a:srgbClr val="666666"/>
              </a:solidFill>
              <a:latin typeface="Arial"/>
              <a:ea typeface="Arial"/>
              <a:cs typeface="Arial"/>
              <a:sym typeface="Arial"/>
            </a:endParaRPr>
          </a:p>
        </p:txBody>
      </p:sp>
      <p:pic>
        <p:nvPicPr>
          <p:cNvPr id="482" name="Google Shape;482;p3"/>
          <p:cNvPicPr preferRelativeResize="0"/>
          <p:nvPr/>
        </p:nvPicPr>
        <p:blipFill rotWithShape="1">
          <a:blip r:embed="rId3">
            <a:alphaModFix/>
          </a:blip>
          <a:srcRect t="2769" b="9891"/>
          <a:stretch/>
        </p:blipFill>
        <p:spPr>
          <a:xfrm>
            <a:off x="1585400" y="2051493"/>
            <a:ext cx="2765100" cy="1811400"/>
          </a:xfrm>
          <a:prstGeom prst="roundRect">
            <a:avLst>
              <a:gd name="adj" fmla="val 9009"/>
            </a:avLst>
          </a:prstGeom>
          <a:noFill/>
          <a:ln>
            <a:noFill/>
          </a:ln>
        </p:spPr>
      </p:pic>
      <p:pic>
        <p:nvPicPr>
          <p:cNvPr id="483" name="Google Shape;483;p3"/>
          <p:cNvPicPr preferRelativeResize="0"/>
          <p:nvPr/>
        </p:nvPicPr>
        <p:blipFill rotWithShape="1">
          <a:blip r:embed="rId4">
            <a:alphaModFix/>
          </a:blip>
          <a:srcRect l="5751" t="15112"/>
          <a:stretch/>
        </p:blipFill>
        <p:spPr>
          <a:xfrm>
            <a:off x="1578025" y="3965700"/>
            <a:ext cx="2765100" cy="1867500"/>
          </a:xfrm>
          <a:prstGeom prst="roundRect">
            <a:avLst>
              <a:gd name="adj" fmla="val 8529"/>
            </a:avLst>
          </a:prstGeom>
          <a:noFill/>
          <a:ln>
            <a:noFill/>
          </a:ln>
        </p:spPr>
      </p:pic>
      <p:sp>
        <p:nvSpPr>
          <p:cNvPr id="484" name="Google Shape;484;p3"/>
          <p:cNvSpPr txBox="1">
            <a:spLocks noGrp="1"/>
          </p:cNvSpPr>
          <p:nvPr>
            <p:ph type="title"/>
          </p:nvPr>
        </p:nvSpPr>
        <p:spPr>
          <a:xfrm>
            <a:off x="685804" y="852442"/>
            <a:ext cx="7772400" cy="46170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Clr>
                <a:srgbClr val="651D32"/>
              </a:buClr>
              <a:buSzPts val="2800"/>
              <a:buFont typeface="Gill Sans"/>
              <a:buNone/>
            </a:pPr>
            <a:r>
              <a:rPr lang="en-US">
                <a:solidFill>
                  <a:srgbClr val="651D32"/>
                </a:solidFill>
              </a:rPr>
              <a:t>EVALUATION</a:t>
            </a:r>
            <a:r>
              <a:rPr lang="en-US" b="1">
                <a:solidFill>
                  <a:srgbClr val="C00000"/>
                </a:solidFill>
              </a:rPr>
              <a:t> CRITERIA</a:t>
            </a:r>
            <a:endParaRPr b="1">
              <a:solidFill>
                <a:srgbClr val="C00000"/>
              </a:solidFill>
            </a:endParaRPr>
          </a:p>
        </p:txBody>
      </p:sp>
      <p:cxnSp>
        <p:nvCxnSpPr>
          <p:cNvPr id="485" name="Google Shape;485;p3"/>
          <p:cNvCxnSpPr/>
          <p:nvPr/>
        </p:nvCxnSpPr>
        <p:spPr>
          <a:xfrm>
            <a:off x="809350" y="1372575"/>
            <a:ext cx="464100" cy="0"/>
          </a:xfrm>
          <a:prstGeom prst="straightConnector1">
            <a:avLst/>
          </a:prstGeom>
          <a:noFill/>
          <a:ln w="19050" cap="flat" cmpd="sng">
            <a:solidFill>
              <a:schemeClr val="lt1"/>
            </a:solidFill>
            <a:prstDash val="solid"/>
            <a:round/>
            <a:headEnd type="none" w="sm" len="sm"/>
            <a:tailEnd type="none" w="sm" len="sm"/>
          </a:ln>
        </p:spPr>
      </p:cxnSp>
      <p:pic>
        <p:nvPicPr>
          <p:cNvPr id="486" name="Google Shape;486;p3"/>
          <p:cNvPicPr preferRelativeResize="0"/>
          <p:nvPr/>
        </p:nvPicPr>
        <p:blipFill rotWithShape="1">
          <a:blip r:embed="rId5">
            <a:alphaModFix/>
          </a:blip>
          <a:srcRect l="757" r="855"/>
          <a:stretch/>
        </p:blipFill>
        <p:spPr>
          <a:xfrm>
            <a:off x="219175" y="186600"/>
            <a:ext cx="8696325" cy="448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1eea4a715de_1_1184"/>
          <p:cNvSpPr txBox="1">
            <a:spLocks noGrp="1"/>
          </p:cNvSpPr>
          <p:nvPr>
            <p:ph type="title"/>
          </p:nvPr>
        </p:nvSpPr>
        <p:spPr>
          <a:xfrm>
            <a:off x="646700" y="1129675"/>
            <a:ext cx="7226400" cy="10773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b="1"/>
              <a:t>FINDINGS ON </a:t>
            </a:r>
            <a:endParaRPr b="1"/>
          </a:p>
          <a:p>
            <a:pPr marL="0" lvl="0" indent="0" algn="l" rtl="0">
              <a:lnSpc>
                <a:spcPct val="100000"/>
              </a:lnSpc>
              <a:spcBef>
                <a:spcPts val="0"/>
              </a:spcBef>
              <a:spcAft>
                <a:spcPts val="0"/>
              </a:spcAft>
              <a:buClr>
                <a:srgbClr val="FFFFFF"/>
              </a:buClr>
              <a:buSzPts val="3200"/>
              <a:buFont typeface="Gill Sans"/>
              <a:buNone/>
            </a:pPr>
            <a:r>
              <a:rPr lang="en-US" b="1"/>
              <a:t>RELEVANCE</a:t>
            </a:r>
            <a:endParaRPr b="1">
              <a:solidFill>
                <a:schemeClr val="lt1"/>
              </a:solidFill>
            </a:endParaRPr>
          </a:p>
        </p:txBody>
      </p:sp>
      <p:pic>
        <p:nvPicPr>
          <p:cNvPr id="493" name="Google Shape;493;g1eea4a715de_1_1184"/>
          <p:cNvPicPr preferRelativeResize="0"/>
          <p:nvPr/>
        </p:nvPicPr>
        <p:blipFill rotWithShape="1">
          <a:blip r:embed="rId3">
            <a:alphaModFix/>
          </a:blip>
          <a:srcRect l="757" r="855"/>
          <a:stretch/>
        </p:blipFill>
        <p:spPr>
          <a:xfrm>
            <a:off x="162025" y="186600"/>
            <a:ext cx="8829676" cy="448875"/>
          </a:xfrm>
          <a:prstGeom prst="rect">
            <a:avLst/>
          </a:prstGeom>
          <a:noFill/>
          <a:ln>
            <a:noFill/>
          </a:ln>
        </p:spPr>
      </p:pic>
      <p:pic>
        <p:nvPicPr>
          <p:cNvPr id="494" name="Google Shape;494;g1eea4a715de_1_1184"/>
          <p:cNvPicPr preferRelativeResize="0"/>
          <p:nvPr/>
        </p:nvPicPr>
        <p:blipFill>
          <a:blip r:embed="rId4">
            <a:alphaModFix/>
          </a:blip>
          <a:stretch>
            <a:fillRect/>
          </a:stretch>
        </p:blipFill>
        <p:spPr>
          <a:xfrm>
            <a:off x="6105926" y="3976101"/>
            <a:ext cx="2219401" cy="23491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00" name="Google Shape;500;p4"/>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7</a:t>
            </a:fld>
            <a:endParaRPr/>
          </a:p>
        </p:txBody>
      </p:sp>
      <p:sp>
        <p:nvSpPr>
          <p:cNvPr id="501" name="Google Shape;501;p4"/>
          <p:cNvSpPr txBox="1"/>
          <p:nvPr/>
        </p:nvSpPr>
        <p:spPr>
          <a:xfrm>
            <a:off x="909400" y="734400"/>
            <a:ext cx="7753500" cy="2416500"/>
          </a:xfrm>
          <a:prstGeom prst="rect">
            <a:avLst/>
          </a:prstGeom>
          <a:noFill/>
          <a:ln>
            <a:noFill/>
          </a:ln>
        </p:spPr>
        <p:txBody>
          <a:bodyPr spcFirstLastPara="1" wrap="square" lIns="91425" tIns="45700" rIns="91425" bIns="45700" anchor="t" anchorCtr="0">
            <a:spAutoFit/>
          </a:bodyPr>
          <a:lstStyle/>
          <a:p>
            <a:pPr marL="533400" marR="0" lvl="0" indent="-457200" algn="l" rtl="0">
              <a:lnSpc>
                <a:spcPct val="100000"/>
              </a:lnSpc>
              <a:spcBef>
                <a:spcPts val="0"/>
              </a:spcBef>
              <a:spcAft>
                <a:spcPts val="0"/>
              </a:spcAft>
              <a:buClr>
                <a:srgbClr val="666666"/>
              </a:buClr>
              <a:buSzPts val="2400"/>
              <a:buFont typeface="Arial"/>
              <a:buChar char="•"/>
            </a:pPr>
            <a:r>
              <a:rPr lang="en-US" sz="2200" b="0" i="0" u="none" strike="noStrike" cap="none">
                <a:solidFill>
                  <a:srgbClr val="666666"/>
                </a:solidFill>
                <a:latin typeface="Gill Sans"/>
                <a:ea typeface="Gill Sans"/>
                <a:cs typeface="Gill Sans"/>
                <a:sym typeface="Gill Sans"/>
              </a:rPr>
              <a:t>Co-creation, adaptive management, and locally-led partnership helped ensure that MRP interventions addressed relevant needs of the CSGs</a:t>
            </a:r>
            <a:endParaRPr sz="2200" b="0" i="0" u="none" strike="noStrike" cap="none">
              <a:solidFill>
                <a:srgbClr val="666666"/>
              </a:solidFill>
              <a:latin typeface="Gill Sans"/>
              <a:ea typeface="Gill Sans"/>
              <a:cs typeface="Gill Sans"/>
              <a:sym typeface="Gill Sans"/>
            </a:endParaRPr>
          </a:p>
          <a:p>
            <a:pPr marL="533400" marR="0" lvl="0" indent="-457200" algn="l" rtl="0">
              <a:lnSpc>
                <a:spcPct val="100000"/>
              </a:lnSpc>
              <a:spcBef>
                <a:spcPts val="1800"/>
              </a:spcBef>
              <a:spcAft>
                <a:spcPts val="1800"/>
              </a:spcAft>
              <a:buClr>
                <a:srgbClr val="666666"/>
              </a:buClr>
              <a:buSzPts val="2400"/>
              <a:buFont typeface="Arial"/>
              <a:buChar char="•"/>
            </a:pPr>
            <a:r>
              <a:rPr lang="en-US" sz="2200" b="0" i="0" u="none" strike="noStrike" cap="none">
                <a:solidFill>
                  <a:srgbClr val="666666"/>
                </a:solidFill>
                <a:latin typeface="Gill Sans"/>
                <a:ea typeface="Gill Sans"/>
                <a:cs typeface="Gill Sans"/>
                <a:sym typeface="Gill Sans"/>
              </a:rPr>
              <a:t>Development of gender-specific CSGs and community champions in various sectors helped address social inclusion issues </a:t>
            </a:r>
            <a:endParaRPr/>
          </a:p>
        </p:txBody>
      </p:sp>
      <p:sp>
        <p:nvSpPr>
          <p:cNvPr id="502" name="Google Shape;502;p4"/>
          <p:cNvSpPr/>
          <p:nvPr/>
        </p:nvSpPr>
        <p:spPr>
          <a:xfrm>
            <a:off x="5394614" y="4342938"/>
            <a:ext cx="3004800" cy="166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4"/>
          <p:cNvSpPr txBox="1"/>
          <p:nvPr/>
        </p:nvSpPr>
        <p:spPr>
          <a:xfrm>
            <a:off x="5035138" y="3325200"/>
            <a:ext cx="3168537" cy="2478000"/>
          </a:xfrm>
          <a:prstGeom prst="rect">
            <a:avLst/>
          </a:prstGeom>
          <a:solidFill>
            <a:schemeClr val="lt1"/>
          </a:solidFill>
          <a:ln>
            <a:noFill/>
          </a:ln>
          <a:effectLst>
            <a:outerShdw blurRad="57150" dist="19050" dir="5400000" algn="bl" rotWithShape="0">
              <a:srgbClr val="000000">
                <a:alpha val="29411"/>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Gill Sans"/>
                <a:ea typeface="Gill Sans"/>
                <a:cs typeface="Gill Sans"/>
                <a:sym typeface="Gill Sans"/>
              </a:rPr>
              <a:t>“I think they [women] used to be at home, now they have something to work on. The women helped the children's education. If </a:t>
            </a:r>
            <a:r>
              <a:rPr lang="en-US" sz="1600" b="1" i="0" u="none" strike="noStrike" cap="none">
                <a:solidFill>
                  <a:srgbClr val="000000"/>
                </a:solidFill>
                <a:latin typeface="Gill Sans"/>
                <a:ea typeface="Gill Sans"/>
                <a:cs typeface="Gill Sans"/>
                <a:sym typeface="Gill Sans"/>
              </a:rPr>
              <a:t>before only their husbands were the earners, they were dependent on their husbands, but now they have helped too</a:t>
            </a:r>
            <a:r>
              <a:rPr lang="en-US" sz="1600" b="0" i="0" u="none" strike="noStrike" cap="none">
                <a:solidFill>
                  <a:srgbClr val="000000"/>
                </a:solidFill>
                <a:latin typeface="Gill Sans"/>
                <a:ea typeface="Gill Sans"/>
                <a:cs typeface="Gill Sans"/>
                <a:sym typeface="Gill Sans"/>
              </a:rPr>
              <a:t>.” </a:t>
            </a:r>
            <a:endParaRPr sz="16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100" b="0" i="0" u="none" strike="noStrike" cap="none">
                <a:solidFill>
                  <a:srgbClr val="7F7F7F"/>
                </a:solidFill>
                <a:latin typeface="Gill Sans"/>
                <a:ea typeface="Gill Sans"/>
                <a:cs typeface="Gill Sans"/>
                <a:sym typeface="Gill Sans"/>
              </a:rPr>
              <a:t>(FGD, MARADECA)</a:t>
            </a:r>
            <a:endParaRPr sz="1100" b="0" i="0" u="none" strike="sngStrike" cap="none">
              <a:solidFill>
                <a:srgbClr val="7F7F7F"/>
              </a:solidFill>
              <a:latin typeface="Gill Sans"/>
              <a:ea typeface="Gill Sans"/>
              <a:cs typeface="Gill Sans"/>
              <a:sym typeface="Gill Sans"/>
            </a:endParaRPr>
          </a:p>
        </p:txBody>
      </p:sp>
      <p:sp>
        <p:nvSpPr>
          <p:cNvPr id="504" name="Google Shape;504;p4"/>
          <p:cNvSpPr/>
          <p:nvPr/>
        </p:nvSpPr>
        <p:spPr>
          <a:xfrm>
            <a:off x="862606" y="4192736"/>
            <a:ext cx="3273600" cy="18183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4"/>
          <p:cNvSpPr txBox="1"/>
          <p:nvPr/>
        </p:nvSpPr>
        <p:spPr>
          <a:xfrm>
            <a:off x="1085100" y="3325200"/>
            <a:ext cx="3616200" cy="24936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600" b="0" i="0" u="none" strike="noStrike" cap="none">
                <a:solidFill>
                  <a:srgbClr val="000000"/>
                </a:solidFill>
                <a:latin typeface="Gill Sans"/>
                <a:ea typeface="Gill Sans"/>
                <a:cs typeface="Gill Sans"/>
                <a:sym typeface="Gill Sans"/>
              </a:rPr>
              <a:t>“</a:t>
            </a:r>
            <a:r>
              <a:rPr lang="en-US" sz="1600" b="1" i="0" u="none" strike="noStrike" cap="none">
                <a:solidFill>
                  <a:srgbClr val="000000"/>
                </a:solidFill>
                <a:latin typeface="Gill Sans"/>
                <a:ea typeface="Gill Sans"/>
                <a:cs typeface="Gill Sans"/>
                <a:sym typeface="Gill Sans"/>
              </a:rPr>
              <a:t>They [Plan International] did a lot consultations at the outset </a:t>
            </a:r>
            <a:r>
              <a:rPr lang="en-US" sz="1600" b="0" i="0" u="none" strike="noStrike" cap="none">
                <a:solidFill>
                  <a:srgbClr val="000000"/>
                </a:solidFill>
                <a:latin typeface="Gill Sans"/>
                <a:ea typeface="Gill Sans"/>
                <a:cs typeface="Gill Sans"/>
                <a:sym typeface="Gill Sans"/>
              </a:rPr>
              <a:t>such as what program is best, who are the intended beneficiaries, and how to go about it. What’s good with MRP is that from the start we already talked. We consider </a:t>
            </a:r>
            <a:r>
              <a:rPr lang="en-US" sz="1600" b="1" i="0" u="none" strike="noStrike" cap="none">
                <a:solidFill>
                  <a:srgbClr val="000000"/>
                </a:solidFill>
                <a:latin typeface="Gill Sans"/>
                <a:ea typeface="Gill Sans"/>
                <a:cs typeface="Gill Sans"/>
                <a:sym typeface="Gill Sans"/>
              </a:rPr>
              <a:t>Plan International as a significant partner a especially on the business and livelihood</a:t>
            </a:r>
            <a:r>
              <a:rPr lang="en-US" sz="1600" b="0" i="0" u="none" strike="noStrike" cap="none">
                <a:solidFill>
                  <a:srgbClr val="000000"/>
                </a:solidFill>
                <a:latin typeface="Gill Sans"/>
                <a:ea typeface="Gill Sans"/>
                <a:cs typeface="Gill Sans"/>
                <a:sym typeface="Gill Sans"/>
              </a:rPr>
              <a:t>.” </a:t>
            </a:r>
            <a:endParaRPr/>
          </a:p>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rgbClr val="7F7F7F"/>
                </a:solidFill>
                <a:latin typeface="Gill Sans"/>
                <a:ea typeface="Gill Sans"/>
                <a:cs typeface="Gill Sans"/>
                <a:sym typeface="Gill Sans"/>
              </a:rPr>
              <a:t>(KII, Task Force Bangon Marawi)</a:t>
            </a:r>
            <a:endParaRPr sz="600" b="0" i="0" u="none" strike="noStrike" cap="none">
              <a:solidFill>
                <a:srgbClr val="7F7F7F"/>
              </a:solidFill>
              <a:latin typeface="Gill Sans"/>
              <a:ea typeface="Gill Sans"/>
              <a:cs typeface="Gill Sans"/>
              <a:sym typeface="Gill Sans"/>
            </a:endParaRPr>
          </a:p>
        </p:txBody>
      </p:sp>
      <p:pic>
        <p:nvPicPr>
          <p:cNvPr id="506" name="Google Shape;506;p4"/>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507" name="Google Shape;507;p4"/>
          <p:cNvPicPr preferRelativeResize="0"/>
          <p:nvPr/>
        </p:nvPicPr>
        <p:blipFill>
          <a:blip r:embed="rId4">
            <a:alphaModFix amt="30000"/>
          </a:blip>
          <a:stretch>
            <a:fillRect/>
          </a:stretch>
        </p:blipFill>
        <p:spPr>
          <a:xfrm>
            <a:off x="333299" y="696925"/>
            <a:ext cx="685799" cy="7347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5"/>
          <p:cNvSpPr txBox="1">
            <a:spLocks noGrp="1"/>
          </p:cNvSpPr>
          <p:nvPr>
            <p:ph type="dt" idx="10"/>
          </p:nvPr>
        </p:nvSpPr>
        <p:spPr>
          <a:xfrm>
            <a:off x="152400" y="6408096"/>
            <a:ext cx="2133600" cy="184800"/>
          </a:xfrm>
          <a:prstGeom prst="rect">
            <a:avLst/>
          </a:prstGeom>
          <a:noFill/>
          <a:ln>
            <a:noFill/>
          </a:ln>
        </p:spPr>
        <p:txBody>
          <a:bodyPr spcFirstLastPara="1" wrap="square" lIns="91425" tIns="45700" rIns="91425" bIns="45700" anchor="ctr" anchorCtr="0">
            <a:spAutoFit/>
          </a:bodyPr>
          <a:lstStyle/>
          <a:p>
            <a:pPr marL="0" lvl="0" indent="0" algn="l" rtl="0">
              <a:lnSpc>
                <a:spcPct val="100000"/>
              </a:lnSpc>
              <a:spcBef>
                <a:spcPts val="0"/>
              </a:spcBef>
              <a:spcAft>
                <a:spcPts val="0"/>
              </a:spcAft>
              <a:buSzPts val="1400"/>
              <a:buNone/>
            </a:pPr>
            <a:r>
              <a:rPr lang="en-US"/>
              <a:t>11/29/21</a:t>
            </a:r>
            <a:endParaRPr/>
          </a:p>
        </p:txBody>
      </p:sp>
      <p:sp>
        <p:nvSpPr>
          <p:cNvPr id="513" name="Google Shape;513;p5"/>
          <p:cNvSpPr txBox="1">
            <a:spLocks noGrp="1"/>
          </p:cNvSpPr>
          <p:nvPr>
            <p:ph type="sldNum" idx="12"/>
          </p:nvPr>
        </p:nvSpPr>
        <p:spPr>
          <a:xfrm>
            <a:off x="6858000" y="6408096"/>
            <a:ext cx="2133600" cy="184800"/>
          </a:xfrm>
          <a:prstGeom prst="rect">
            <a:avLst/>
          </a:prstGeom>
          <a:noFill/>
          <a:ln>
            <a:noFill/>
          </a:ln>
        </p:spPr>
        <p:txBody>
          <a:bodyPr spcFirstLastPara="1" wrap="square" lIns="91425" tIns="45700" rIns="91425" bIns="45700" anchor="ctr" anchorCtr="0">
            <a:spAutoFit/>
          </a:bodyPr>
          <a:lstStyle/>
          <a:p>
            <a:pPr marL="0" lvl="0" indent="0" algn="r" rtl="0">
              <a:lnSpc>
                <a:spcPct val="100000"/>
              </a:lnSpc>
              <a:spcBef>
                <a:spcPts val="0"/>
              </a:spcBef>
              <a:spcAft>
                <a:spcPts val="0"/>
              </a:spcAft>
              <a:buSzPts val="600"/>
              <a:buNone/>
            </a:pPr>
            <a:fld id="{00000000-1234-1234-1234-123412341234}" type="slidenum">
              <a:rPr lang="en-US"/>
              <a:t>8</a:t>
            </a:fld>
            <a:endParaRPr/>
          </a:p>
        </p:txBody>
      </p:sp>
      <p:sp>
        <p:nvSpPr>
          <p:cNvPr id="514" name="Google Shape;514;p5"/>
          <p:cNvSpPr txBox="1"/>
          <p:nvPr/>
        </p:nvSpPr>
        <p:spPr>
          <a:xfrm>
            <a:off x="945600" y="1314425"/>
            <a:ext cx="7712700" cy="1800900"/>
          </a:xfrm>
          <a:prstGeom prst="rect">
            <a:avLst/>
          </a:prstGeom>
          <a:noFill/>
          <a:ln>
            <a:noFill/>
          </a:ln>
        </p:spPr>
        <p:txBody>
          <a:bodyPr spcFirstLastPara="1" wrap="square" lIns="91425" tIns="45700" rIns="91425" bIns="45700" anchor="t" anchorCtr="0">
            <a:spAutoFit/>
          </a:bodyPr>
          <a:lstStyle/>
          <a:p>
            <a:pPr marL="533400" marR="0" lvl="0" indent="-457200" algn="l" rtl="0">
              <a:lnSpc>
                <a:spcPct val="100000"/>
              </a:lnSpc>
              <a:spcBef>
                <a:spcPts val="0"/>
              </a:spcBef>
              <a:spcAft>
                <a:spcPts val="0"/>
              </a:spcAft>
              <a:buClr>
                <a:srgbClr val="666666"/>
              </a:buClr>
              <a:buSzPts val="2400"/>
              <a:buFont typeface="Arial"/>
              <a:buChar char="•"/>
            </a:pPr>
            <a:r>
              <a:rPr lang="en-US" sz="2400" b="0" i="0" u="none" strike="noStrike" cap="none">
                <a:solidFill>
                  <a:srgbClr val="666666"/>
                </a:solidFill>
                <a:latin typeface="Gill Sans"/>
                <a:ea typeface="Gill Sans"/>
                <a:cs typeface="Gill Sans"/>
                <a:sym typeface="Gill Sans"/>
              </a:rPr>
              <a:t>MRP interventions on gender-based violence (GBV) and Youth Empowerment addressed social inclusion issues </a:t>
            </a:r>
            <a:endParaRPr/>
          </a:p>
          <a:p>
            <a:pPr marL="533400" marR="0" lvl="0" indent="-457200" algn="l" rtl="0">
              <a:lnSpc>
                <a:spcPct val="100000"/>
              </a:lnSpc>
              <a:spcBef>
                <a:spcPts val="1800"/>
              </a:spcBef>
              <a:spcAft>
                <a:spcPts val="1800"/>
              </a:spcAft>
              <a:buClr>
                <a:srgbClr val="666666"/>
              </a:buClr>
              <a:buSzPts val="2400"/>
              <a:buFont typeface="Arial"/>
              <a:buChar char="•"/>
            </a:pPr>
            <a:r>
              <a:rPr lang="en-US" sz="2400" b="0" i="0" u="none" strike="noStrike" cap="none">
                <a:solidFill>
                  <a:srgbClr val="666666"/>
                </a:solidFill>
                <a:latin typeface="Gill Sans"/>
                <a:ea typeface="Gill Sans"/>
                <a:cs typeface="Gill Sans"/>
                <a:sym typeface="Gill Sans"/>
              </a:rPr>
              <a:t>Community Solidarity Groups (CSG) as effective mechanism for grants, trainings, and other activities</a:t>
            </a:r>
            <a:endParaRPr sz="2400" b="0" i="0" u="none" strike="noStrike" cap="none">
              <a:solidFill>
                <a:srgbClr val="666666"/>
              </a:solidFill>
              <a:latin typeface="Gill Sans"/>
              <a:ea typeface="Gill Sans"/>
              <a:cs typeface="Gill Sans"/>
              <a:sym typeface="Gill Sans"/>
            </a:endParaRPr>
          </a:p>
        </p:txBody>
      </p:sp>
      <p:sp>
        <p:nvSpPr>
          <p:cNvPr id="515" name="Google Shape;515;p5"/>
          <p:cNvSpPr/>
          <p:nvPr/>
        </p:nvSpPr>
        <p:spPr>
          <a:xfrm>
            <a:off x="1171233" y="4373006"/>
            <a:ext cx="3736200" cy="164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5"/>
          <p:cNvSpPr txBox="1"/>
          <p:nvPr/>
        </p:nvSpPr>
        <p:spPr>
          <a:xfrm>
            <a:off x="676893" y="3549318"/>
            <a:ext cx="4096987" cy="2308284"/>
          </a:xfrm>
          <a:prstGeom prst="rect">
            <a:avLst/>
          </a:prstGeom>
          <a:solidFill>
            <a:schemeClr val="lt1"/>
          </a:solidFill>
          <a:ln>
            <a:noFill/>
          </a:ln>
          <a:effectLst>
            <a:outerShdw blurRad="57150" dist="19050" dir="5400000" algn="bl" rotWithShape="0">
              <a:srgbClr val="000000">
                <a:alpha val="29411"/>
              </a:srgbClr>
            </a:outerShdw>
          </a:effectLst>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100"/>
              <a:buFont typeface="Arial"/>
              <a:buNone/>
            </a:pPr>
            <a:endParaRPr sz="500" b="0" i="0" u="none" strike="noStrike" cap="none" dirty="0">
              <a:solidFill>
                <a:schemeClr val="dk1"/>
              </a:solidFill>
              <a:latin typeface="Gill Sans"/>
              <a:ea typeface="Gill Sans"/>
              <a:cs typeface="Gill Sans"/>
              <a:sym typeface="Gill Sans"/>
            </a:endParaRPr>
          </a:p>
          <a:p>
            <a:pPr marL="0" marR="25400" lvl="0" indent="0" algn="l" rtl="0">
              <a:lnSpc>
                <a:spcPct val="100000"/>
              </a:lnSpc>
              <a:spcBef>
                <a:spcPts val="0"/>
              </a:spcBef>
              <a:spcAft>
                <a:spcPts val="0"/>
              </a:spcAft>
              <a:buNone/>
            </a:pPr>
            <a:r>
              <a:rPr lang="en-US" sz="1800" b="0" i="0" u="none" strike="noStrike" cap="none" dirty="0">
                <a:solidFill>
                  <a:srgbClr val="000000"/>
                </a:solidFill>
                <a:latin typeface="Gill Sans"/>
                <a:ea typeface="Gill Sans"/>
                <a:cs typeface="Gill Sans"/>
                <a:sym typeface="Gill Sans"/>
              </a:rPr>
              <a:t>“</a:t>
            </a:r>
            <a:r>
              <a:rPr lang="en-US" sz="1800" b="1" i="0" u="none" strike="noStrike" cap="none" dirty="0">
                <a:solidFill>
                  <a:srgbClr val="000000"/>
                </a:solidFill>
                <a:latin typeface="Gill Sans"/>
                <a:ea typeface="Gill Sans"/>
                <a:cs typeface="Gill Sans"/>
                <a:sym typeface="Gill Sans"/>
              </a:rPr>
              <a:t>MRP has helped a lot in providing programs for the IDPs and HCMs</a:t>
            </a:r>
            <a:r>
              <a:rPr lang="en-US" sz="1800" b="0" i="0" u="none" strike="noStrike" cap="none" dirty="0">
                <a:solidFill>
                  <a:srgbClr val="000000"/>
                </a:solidFill>
                <a:latin typeface="Gill Sans"/>
                <a:ea typeface="Gill Sans"/>
                <a:cs typeface="Gill Sans"/>
                <a:sym typeface="Gill Sans"/>
              </a:rPr>
              <a:t>. They did a great job in addressing the needs of the beneficiaries. </a:t>
            </a:r>
            <a:r>
              <a:rPr lang="en-US" sz="1800" b="1" i="0" u="none" strike="noStrike" cap="none" dirty="0">
                <a:solidFill>
                  <a:srgbClr val="000000"/>
                </a:solidFill>
                <a:latin typeface="Gill Sans"/>
                <a:ea typeface="Gill Sans"/>
                <a:cs typeface="Gill Sans"/>
                <a:sym typeface="Gill Sans"/>
              </a:rPr>
              <a:t>They worked with us closely in the implementation of the programs.</a:t>
            </a:r>
            <a:r>
              <a:rPr lang="en-US" sz="1800" b="0" i="0" u="none" strike="noStrike" cap="none" dirty="0">
                <a:solidFill>
                  <a:srgbClr val="000000"/>
                </a:solidFill>
                <a:latin typeface="Gill Sans"/>
                <a:ea typeface="Gill Sans"/>
                <a:cs typeface="Gill Sans"/>
                <a:sym typeface="Gill Sans"/>
              </a:rPr>
              <a:t>”  </a:t>
            </a:r>
            <a:endParaRPr dirty="0"/>
          </a:p>
          <a:p>
            <a:pPr marL="0" marR="25400" lvl="0" indent="0" algn="l" rtl="0">
              <a:lnSpc>
                <a:spcPct val="100000"/>
              </a:lnSpc>
              <a:spcBef>
                <a:spcPts val="0"/>
              </a:spcBef>
              <a:spcAft>
                <a:spcPts val="0"/>
              </a:spcAft>
              <a:buNone/>
            </a:pPr>
            <a:r>
              <a:rPr lang="en-US" sz="1200" b="0" i="0" u="none" strike="noStrike" cap="none" dirty="0">
                <a:solidFill>
                  <a:srgbClr val="7F7F7F"/>
                </a:solidFill>
                <a:latin typeface="Gill Sans"/>
                <a:ea typeface="Gill Sans"/>
                <a:cs typeface="Gill Sans"/>
                <a:sym typeface="Gill Sans"/>
              </a:rPr>
              <a:t>(KII, LGU </a:t>
            </a:r>
            <a:r>
              <a:rPr lang="en-US" sz="1200" b="0" i="0" u="none" strike="noStrike" cap="none" dirty="0" err="1">
                <a:solidFill>
                  <a:srgbClr val="7F7F7F"/>
                </a:solidFill>
                <a:latin typeface="Gill Sans"/>
                <a:ea typeface="Gill Sans"/>
                <a:cs typeface="Gill Sans"/>
                <a:sym typeface="Gill Sans"/>
              </a:rPr>
              <a:t>Buadiposo</a:t>
            </a:r>
            <a:r>
              <a:rPr lang="en-US" sz="1200" b="0" i="0" u="none" strike="noStrike" cap="none" dirty="0">
                <a:solidFill>
                  <a:srgbClr val="7F7F7F"/>
                </a:solidFill>
                <a:latin typeface="Gill Sans"/>
                <a:ea typeface="Gill Sans"/>
                <a:cs typeface="Gill Sans"/>
                <a:sym typeface="Gill Sans"/>
              </a:rPr>
              <a:t> </a:t>
            </a:r>
            <a:r>
              <a:rPr lang="en-US" sz="1200" b="0" i="0" u="none" strike="noStrike" cap="none" dirty="0" err="1">
                <a:solidFill>
                  <a:srgbClr val="7F7F7F"/>
                </a:solidFill>
                <a:latin typeface="Gill Sans"/>
                <a:ea typeface="Gill Sans"/>
                <a:cs typeface="Gill Sans"/>
                <a:sym typeface="Gill Sans"/>
              </a:rPr>
              <a:t>Buntong</a:t>
            </a:r>
            <a:r>
              <a:rPr lang="en-US" sz="1200" b="0" i="0" u="none" strike="noStrike" cap="none" dirty="0">
                <a:solidFill>
                  <a:srgbClr val="7F7F7F"/>
                </a:solidFill>
                <a:latin typeface="Gill Sans"/>
                <a:ea typeface="Gill Sans"/>
                <a:cs typeface="Gill Sans"/>
                <a:sym typeface="Gill Sans"/>
              </a:rPr>
              <a:t>)</a:t>
            </a:r>
            <a:endParaRPr sz="1800" b="0" i="0" u="none" strike="noStrike" cap="none" dirty="0">
              <a:solidFill>
                <a:srgbClr val="7F7F7F"/>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300"/>
              <a:buFont typeface="Arial"/>
              <a:buNone/>
            </a:pPr>
            <a:endParaRPr sz="100" b="0" i="0" u="none" strike="noStrike" cap="none" dirty="0">
              <a:solidFill>
                <a:srgbClr val="000000"/>
              </a:solidFill>
              <a:latin typeface="Gill Sans"/>
              <a:ea typeface="Gill Sans"/>
              <a:cs typeface="Gill Sans"/>
              <a:sym typeface="Gill Sans"/>
            </a:endParaRPr>
          </a:p>
        </p:txBody>
      </p:sp>
      <p:sp>
        <p:nvSpPr>
          <p:cNvPr id="517" name="Google Shape;517;p5"/>
          <p:cNvSpPr/>
          <p:nvPr/>
        </p:nvSpPr>
        <p:spPr>
          <a:xfrm>
            <a:off x="5639150" y="4505438"/>
            <a:ext cx="3034200" cy="1527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5"/>
          <p:cNvSpPr txBox="1"/>
          <p:nvPr/>
        </p:nvSpPr>
        <p:spPr>
          <a:xfrm>
            <a:off x="5086600" y="3578125"/>
            <a:ext cx="3437700" cy="2277900"/>
          </a:xfrm>
          <a:prstGeom prst="rect">
            <a:avLst/>
          </a:prstGeom>
          <a:solidFill>
            <a:schemeClr val="lt1"/>
          </a:solidFill>
          <a:ln>
            <a:noFill/>
          </a:ln>
          <a:effectLst>
            <a:outerShdw blurRad="57150" dist="19050" dir="5400000" algn="bl" rotWithShape="0">
              <a:srgbClr val="000000">
                <a:alpha val="29411"/>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endParaRPr sz="400" b="0" i="0" u="none" strike="noStrike" cap="none" dirty="0">
              <a:solidFill>
                <a:schemeClr val="dk2"/>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100"/>
              <a:buFont typeface="Arial"/>
              <a:buNone/>
            </a:pPr>
            <a:r>
              <a:rPr lang="en-US" sz="1800" b="0" i="0" u="none" strike="noStrike" cap="none" dirty="0">
                <a:solidFill>
                  <a:srgbClr val="000000"/>
                </a:solidFill>
                <a:latin typeface="Gill Sans"/>
                <a:ea typeface="Gill Sans"/>
                <a:cs typeface="Gill Sans"/>
                <a:sym typeface="Gill Sans"/>
              </a:rPr>
              <a:t>“I like MRP’s approach of</a:t>
            </a:r>
            <a:r>
              <a:rPr lang="en-US" sz="1800" b="1" i="0" u="none" strike="noStrike" cap="none" dirty="0">
                <a:solidFill>
                  <a:srgbClr val="000000"/>
                </a:solidFill>
                <a:latin typeface="Gill Sans"/>
                <a:ea typeface="Gill Sans"/>
                <a:cs typeface="Gill Sans"/>
                <a:sym typeface="Gill Sans"/>
              </a:rPr>
              <a:t> CSG organizing</a:t>
            </a:r>
            <a:r>
              <a:rPr lang="en-US" sz="1800" b="0" i="0" u="none" strike="noStrike" cap="none" dirty="0">
                <a:solidFill>
                  <a:srgbClr val="000000"/>
                </a:solidFill>
                <a:latin typeface="Gill Sans"/>
                <a:ea typeface="Gill Sans"/>
                <a:cs typeface="Gill Sans"/>
                <a:sym typeface="Gill Sans"/>
              </a:rPr>
              <a:t>. They included </a:t>
            </a:r>
            <a:r>
              <a:rPr lang="en-US" sz="1800" b="1" i="0" u="none" strike="noStrike" cap="none" dirty="0">
                <a:solidFill>
                  <a:srgbClr val="000000"/>
                </a:solidFill>
                <a:latin typeface="Gill Sans"/>
                <a:ea typeface="Gill Sans"/>
                <a:cs typeface="Gill Sans"/>
                <a:sym typeface="Gill Sans"/>
              </a:rPr>
              <a:t>both IDPs and the members of the host communities. </a:t>
            </a:r>
            <a:r>
              <a:rPr lang="en-US" sz="1800" b="0" i="0" u="none" strike="noStrike" cap="none" dirty="0">
                <a:solidFill>
                  <a:srgbClr val="000000"/>
                </a:solidFill>
                <a:latin typeface="Gill Sans"/>
                <a:ea typeface="Gill Sans"/>
                <a:cs typeface="Gill Sans"/>
                <a:sym typeface="Gill Sans"/>
              </a:rPr>
              <a:t>I believe that such organization is </a:t>
            </a:r>
            <a:r>
              <a:rPr lang="en-US" sz="1800" b="1" i="0" u="none" strike="noStrike" cap="none" dirty="0">
                <a:solidFill>
                  <a:srgbClr val="000000"/>
                </a:solidFill>
                <a:latin typeface="Gill Sans"/>
                <a:ea typeface="Gill Sans"/>
                <a:cs typeface="Gill Sans"/>
                <a:sym typeface="Gill Sans"/>
              </a:rPr>
              <a:t>appropriate for socio-economic intervention</a:t>
            </a:r>
            <a:r>
              <a:rPr lang="en-US" sz="1800" b="0" i="0" u="none" strike="noStrike" cap="none" dirty="0">
                <a:solidFill>
                  <a:srgbClr val="000000"/>
                </a:solidFill>
                <a:latin typeface="Gill Sans"/>
                <a:ea typeface="Gill Sans"/>
                <a:cs typeface="Gill Sans"/>
                <a:sym typeface="Gill Sans"/>
              </a:rPr>
              <a:t>.” </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7F7F7F"/>
                </a:solidFill>
                <a:latin typeface="Gill Sans"/>
                <a:ea typeface="Gill Sans"/>
                <a:cs typeface="Gill Sans"/>
                <a:sym typeface="Gill Sans"/>
              </a:rPr>
              <a:t>(KII, DTI, Lanao del Norte) </a:t>
            </a:r>
            <a:endParaRPr sz="1200" b="0" i="0" u="none" strike="noStrike" cap="none" dirty="0">
              <a:solidFill>
                <a:schemeClr val="dk1"/>
              </a:solidFill>
              <a:latin typeface="Gill Sans"/>
              <a:ea typeface="Gill Sans"/>
              <a:cs typeface="Gill Sans"/>
              <a:sym typeface="Gill Sans"/>
            </a:endParaRPr>
          </a:p>
        </p:txBody>
      </p:sp>
      <p:pic>
        <p:nvPicPr>
          <p:cNvPr id="519" name="Google Shape;519;p5"/>
          <p:cNvPicPr preferRelativeResize="0"/>
          <p:nvPr/>
        </p:nvPicPr>
        <p:blipFill rotWithShape="1">
          <a:blip r:embed="rId3">
            <a:alphaModFix/>
          </a:blip>
          <a:srcRect l="757" r="855"/>
          <a:stretch/>
        </p:blipFill>
        <p:spPr>
          <a:xfrm>
            <a:off x="219175" y="186600"/>
            <a:ext cx="8696325" cy="448875"/>
          </a:xfrm>
          <a:prstGeom prst="rect">
            <a:avLst/>
          </a:prstGeom>
          <a:noFill/>
          <a:ln>
            <a:noFill/>
          </a:ln>
        </p:spPr>
      </p:pic>
      <p:pic>
        <p:nvPicPr>
          <p:cNvPr id="520" name="Google Shape;520;p5"/>
          <p:cNvPicPr preferRelativeResize="0"/>
          <p:nvPr/>
        </p:nvPicPr>
        <p:blipFill>
          <a:blip r:embed="rId4">
            <a:alphaModFix amt="30000"/>
          </a:blip>
          <a:stretch>
            <a:fillRect/>
          </a:stretch>
        </p:blipFill>
        <p:spPr>
          <a:xfrm>
            <a:off x="333299" y="696925"/>
            <a:ext cx="685799" cy="7347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eea4a715de_1_1432"/>
          <p:cNvSpPr txBox="1">
            <a:spLocks noGrp="1"/>
          </p:cNvSpPr>
          <p:nvPr>
            <p:ph type="title"/>
          </p:nvPr>
        </p:nvSpPr>
        <p:spPr>
          <a:xfrm>
            <a:off x="646700" y="1129675"/>
            <a:ext cx="7226400" cy="107730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FFFFFF"/>
              </a:buClr>
              <a:buSzPts val="3200"/>
              <a:buFont typeface="Gill Sans"/>
              <a:buNone/>
            </a:pPr>
            <a:r>
              <a:rPr lang="en-US" b="1"/>
              <a:t>FINDINGS ON </a:t>
            </a:r>
            <a:endParaRPr b="1"/>
          </a:p>
          <a:p>
            <a:pPr marL="0" lvl="0" indent="0" algn="l" rtl="0">
              <a:lnSpc>
                <a:spcPct val="100000"/>
              </a:lnSpc>
              <a:spcBef>
                <a:spcPts val="0"/>
              </a:spcBef>
              <a:spcAft>
                <a:spcPts val="0"/>
              </a:spcAft>
              <a:buClr>
                <a:srgbClr val="FFFFFF"/>
              </a:buClr>
              <a:buSzPts val="3200"/>
              <a:buFont typeface="Gill Sans"/>
              <a:buNone/>
            </a:pPr>
            <a:r>
              <a:rPr lang="en-US" b="1"/>
              <a:t>EFFECTIVENESS</a:t>
            </a:r>
            <a:endParaRPr b="1">
              <a:solidFill>
                <a:schemeClr val="lt1"/>
              </a:solidFill>
            </a:endParaRPr>
          </a:p>
        </p:txBody>
      </p:sp>
      <p:pic>
        <p:nvPicPr>
          <p:cNvPr id="527" name="Google Shape;527;g1eea4a715de_1_1432"/>
          <p:cNvPicPr preferRelativeResize="0"/>
          <p:nvPr/>
        </p:nvPicPr>
        <p:blipFill rotWithShape="1">
          <a:blip r:embed="rId3">
            <a:alphaModFix/>
          </a:blip>
          <a:srcRect l="757" r="855"/>
          <a:stretch/>
        </p:blipFill>
        <p:spPr>
          <a:xfrm>
            <a:off x="162025" y="186600"/>
            <a:ext cx="8829676" cy="448875"/>
          </a:xfrm>
          <a:prstGeom prst="rect">
            <a:avLst/>
          </a:prstGeom>
          <a:noFill/>
          <a:ln>
            <a:noFill/>
          </a:ln>
        </p:spPr>
      </p:pic>
      <p:pic>
        <p:nvPicPr>
          <p:cNvPr id="528" name="Google Shape;528;g1eea4a715de_1_1432"/>
          <p:cNvPicPr preferRelativeResize="0"/>
          <p:nvPr/>
        </p:nvPicPr>
        <p:blipFill>
          <a:blip r:embed="rId4">
            <a:alphaModFix/>
          </a:blip>
          <a:stretch>
            <a:fillRect/>
          </a:stretch>
        </p:blipFill>
        <p:spPr>
          <a:xfrm>
            <a:off x="6105926" y="3976101"/>
            <a:ext cx="2219401" cy="2349174"/>
          </a:xfrm>
          <a:prstGeom prst="rect">
            <a:avLst/>
          </a:prstGeom>
          <a:noFill/>
          <a:ln>
            <a:noFill/>
          </a:ln>
        </p:spPr>
      </p:pic>
    </p:spTree>
  </p:cSld>
  <p:clrMapOvr>
    <a:masterClrMapping/>
  </p:clrMapOvr>
</p:sld>
</file>

<file path=ppt/theme/theme1.xml><?xml version="1.0" encoding="utf-8"?>
<a:theme xmlns:a="http://schemas.openxmlformats.org/drawingml/2006/main" name="4.3-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2270</Words>
  <Application>Microsoft Macintosh PowerPoint</Application>
  <PresentationFormat>On-screen Show (4:3)</PresentationFormat>
  <Paragraphs>245</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Gill Sans</vt:lpstr>
      <vt:lpstr>Gill Sans MT</vt:lpstr>
      <vt:lpstr>Calibri</vt:lpstr>
      <vt:lpstr>Noto Sans Symbols</vt:lpstr>
      <vt:lpstr>Arial</vt:lpstr>
      <vt:lpstr>4.3-Template_12.7.2016</vt:lpstr>
      <vt:lpstr>16.9-Template_12.7.2016</vt:lpstr>
      <vt:lpstr>THE MARAWI RESPONSE PROJECT (MRP)    Findings, Conclusions and Recommendations</vt:lpstr>
      <vt:lpstr>MRP EXTERNAL AND INDEPENDENT  PERFORMANCE EVALUATION TEAM</vt:lpstr>
      <vt:lpstr>PowerPoint Presentation</vt:lpstr>
      <vt:lpstr>EVALUATION CRITERIA</vt:lpstr>
      <vt:lpstr>EVALUATION CRITERIA</vt:lpstr>
      <vt:lpstr>FINDINGS ON  RELEVANCE</vt:lpstr>
      <vt:lpstr>PowerPoint Presentation</vt:lpstr>
      <vt:lpstr>PowerPoint Presentation</vt:lpstr>
      <vt:lpstr>FINDINGS ON  EFFECTIVENESS</vt:lpstr>
      <vt:lpstr>IMPROVING THE ECONOMIC CONDITIONS OF IDPS AND HCMS: INCOME-RELATED OUTCOMES</vt:lpstr>
      <vt:lpstr>PowerPoint Presentation</vt:lpstr>
      <vt:lpstr>IMPROVING THE ECONOMIC CONDITIONS OF IDPS AND HCMS: EMPLOYMENT-RELATED OUTCOMES</vt:lpstr>
      <vt:lpstr>STRENGTHENING THE SOCIAL COHESION  OF IDPS AND HCMS: POLARIZATION</vt:lpstr>
      <vt:lpstr>PowerPoint Presentation</vt:lpstr>
      <vt:lpstr>STRENGTHENING THE SOCIAL COHESION  OF IDPS AND HCMS: PUBLIC PARTICIPATION</vt:lpstr>
      <vt:lpstr>REDUCING SOCIAL INCLUSION GAPS:  BETWEEN MEN AND WOMEN</vt:lpstr>
      <vt:lpstr>REDUCING SOCIAL INCLUSION GAPS:  IDP/HCM</vt:lpstr>
      <vt:lpstr>CONTRIBUTION TO THE SELF-RELIANCE OF IDPS AND HCMS</vt:lpstr>
      <vt:lpstr>FINDINGS ON  SUSTAINABILITY</vt:lpstr>
      <vt:lpstr>ESTABLISHED POLICIES AND STRATEGIES FOR SUSTAINABILITY  </vt:lpstr>
      <vt:lpstr>EMPOWERED COMMUNITY SOLIDARITY GROUPS</vt:lpstr>
      <vt:lpstr>PowerPoint Presentation</vt:lpstr>
      <vt:lpstr>IMPLEMENTED INTENTIONAL SOCIAL INCLUSION APPROACH </vt:lpstr>
      <vt:lpstr>CONCLUSIONS</vt:lpstr>
      <vt:lpstr>PowerPoint Presentation</vt:lpstr>
      <vt:lpstr>Did MRP accomplish the project’s expected outcomes of improving self-reliance and strengthening social cohesion among IDPs and HCMs?</vt:lpstr>
      <vt:lpstr>PowerPoint Presentation</vt:lpstr>
      <vt:lpstr>RECOMMENDATIONS</vt:lpstr>
      <vt:lpstr>PowerPoint Presentation</vt:lpstr>
      <vt:lpstr>Framework of MRP’s emerging practice of social inclusion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MARAWI RESPONSE PROJECT (MRP)    Findings, Conclusions and Recommendations</dc:title>
  <dc:creator>USAID</dc:creator>
  <cp:lastModifiedBy>Jennifer Padilla</cp:lastModifiedBy>
  <cp:revision>9</cp:revision>
  <dcterms:created xsi:type="dcterms:W3CDTF">2017-03-16T17:46:58Z</dcterms:created>
  <dcterms:modified xsi:type="dcterms:W3CDTF">2023-02-21T01:37:27Z</dcterms:modified>
</cp:coreProperties>
</file>