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5143500" cx="9144000"/>
  <p:notesSz cx="6858000" cy="9144000"/>
  <p:embeddedFontLst>
    <p:embeddedFont>
      <p:font typeface="Gill Sans"/>
      <p:regular r:id="rId27"/>
      <p:bold r:id="rId28"/>
    </p:embeddedFont>
    <p:embeddedFont>
      <p:font typeface="Century Gothic"/>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3" roundtripDataSignature="AMtx7miY52AvL+S7gwQwbGPHVmd48+5La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Jane Iris Dysuangc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264DB7-318D-415E-AA1A-87BD4B90B6D0}">
  <a:tblStyle styleId="{2C264DB7-318D-415E-AA1A-87BD4B90B6D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GillSans-bold.fntdata"/><Relationship Id="rId27" Type="http://schemas.openxmlformats.org/officeDocument/2006/relationships/font" Target="fonts/GillSans-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font" Target="fonts/CenturyGothic-regular.fntdata"/><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font" Target="fonts/CenturyGothic-italic.fntdata"/><Relationship Id="rId30" Type="http://schemas.openxmlformats.org/officeDocument/2006/relationships/font" Target="fonts/CenturyGothic-bold.fntdata"/><Relationship Id="rId11" Type="http://schemas.openxmlformats.org/officeDocument/2006/relationships/slide" Target="slides/slide3.xml"/><Relationship Id="rId33" Type="http://customschemas.google.com/relationships/presentationmetadata" Target="metadata"/><Relationship Id="rId10" Type="http://schemas.openxmlformats.org/officeDocument/2006/relationships/slide" Target="slides/slide2.xml"/><Relationship Id="rId32" Type="http://schemas.openxmlformats.org/officeDocument/2006/relationships/font" Target="fonts/CenturyGothic-boldItalic.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3-12T12:32:00.040">
    <p:pos x="3973" y="200"/>
    <p:text>Divide into 2 slides</p:text>
    <p:extLst>
      <p:ext uri="{C676402C-5697-4E1C-873F-D02D1690AC5C}">
        <p15:threadingInfo timeZoneBias="0"/>
      </p:ext>
      <p:ext uri="http://customooxmlschemas.google.com/">
        <go:slidesCustomData xmlns:go="http://customooxmlschemas.google.com/" commentPostId="AAAAs2T_7Tg"/>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3-12T12:32:00.040">
    <p:pos x="3973" y="200"/>
    <p:text>Divide into 2 slides</p:text>
    <p:extLst>
      <p:ext uri="{C676402C-5697-4E1C-873F-D02D1690AC5C}">
        <p15:threadingInfo timeZoneBias="0"/>
      </p:ext>
      <p:ext uri="http://customooxmlschemas.google.com/">
        <go:slidesCustomData xmlns:go="http://customooxmlschemas.google.com/" commentPostId="AAAAs2T_7T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1939175f81_0_1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21939175f81_0_180: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220" name="Google Shape;220;g21939175f81_0_180:notes"/>
          <p:cNvSpPr txBox="1"/>
          <p:nvPr>
            <p:ph idx="12" type="sldNum"/>
          </p:nvPr>
        </p:nvSpPr>
        <p:spPr>
          <a:xfrm>
            <a:off x="3884613" y="8685213"/>
            <a:ext cx="2971800" cy="457200"/>
          </a:xfrm>
          <a:prstGeom prst="rect">
            <a:avLst/>
          </a:prstGeom>
          <a:noFill/>
          <a:ln>
            <a:noFill/>
          </a:ln>
        </p:spPr>
        <p:txBody>
          <a:bodyPr anchorCtr="0" anchor="b" bIns="45625" lIns="91300" spcFirstLastPara="1" rIns="91300" wrap="square" tIns="456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1939175f81_0_784: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01625" lvl="0" marL="457200" rtl="0" algn="l">
              <a:lnSpc>
                <a:spcPct val="100000"/>
              </a:lnSpc>
              <a:spcBef>
                <a:spcPts val="1200"/>
              </a:spcBef>
              <a:spcAft>
                <a:spcPts val="0"/>
              </a:spcAft>
              <a:buClr>
                <a:schemeClr val="dk1"/>
              </a:buClr>
              <a:buSzPts val="1100"/>
              <a:buFont typeface="Gill Sans"/>
              <a:buChar char="•"/>
            </a:pPr>
            <a:r>
              <a:rPr lang="en" sz="1100"/>
              <a:t>ABC+ teacher training reflected pandemic pivots that adjusted to the varying circumstances of teachers. </a:t>
            </a:r>
            <a:endParaRPr/>
          </a:p>
          <a:p>
            <a:pPr indent="-301625" lvl="0" marL="457200" rtl="0" algn="l">
              <a:lnSpc>
                <a:spcPct val="100000"/>
              </a:lnSpc>
              <a:spcBef>
                <a:spcPts val="1200"/>
              </a:spcBef>
              <a:spcAft>
                <a:spcPts val="0"/>
              </a:spcAft>
              <a:buClr>
                <a:schemeClr val="dk1"/>
              </a:buClr>
              <a:buSzPts val="1100"/>
              <a:buFont typeface="Gill Sans"/>
              <a:buChar char="•"/>
            </a:pPr>
            <a:r>
              <a:rPr lang="en" sz="1100"/>
              <a:t>ABC+ teacher training was reported by teachers to have helped them to a great extent in literacy instruction and integration of SEL and GESI. </a:t>
            </a:r>
            <a:endParaRPr/>
          </a:p>
          <a:p>
            <a:pPr indent="-301625" lvl="0" marL="457200" rtl="0" algn="l">
              <a:lnSpc>
                <a:spcPct val="100000"/>
              </a:lnSpc>
              <a:spcBef>
                <a:spcPts val="1200"/>
              </a:spcBef>
              <a:spcAft>
                <a:spcPts val="0"/>
              </a:spcAft>
              <a:buClr>
                <a:schemeClr val="dk1"/>
              </a:buClr>
              <a:buSzPts val="1100"/>
              <a:buFont typeface="Gill Sans"/>
              <a:buChar char="•"/>
            </a:pPr>
            <a:r>
              <a:rPr lang="en" sz="1100"/>
              <a:t>Strategies from ABC+ teacher training helped learners to catch up in their reading delays earlier than the expected duration of recovery,</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The development of MTB-MLE-based instructional materials was added as a criterion for K–3 teachers’ competency for professional promotion.</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There is an observed increased capacity in curriculum development of K-3 teachers.</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Teachers diligently adopted the ABC+’s teaching strategies and teaching processes, including integrating gender equality and social inclusion, and social-emotional learning.</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The pre-service training preparation given by the identified teacher education institutions (TEIs) in their respective region continuously contextualized the development of teaching and learning materials based on context. </a:t>
            </a:r>
            <a:endParaRPr/>
          </a:p>
          <a:p>
            <a:pPr indent="0" lvl="0" marL="0" rtl="0" algn="l">
              <a:lnSpc>
                <a:spcPct val="100000"/>
              </a:lnSpc>
              <a:spcBef>
                <a:spcPts val="0"/>
              </a:spcBef>
              <a:spcAft>
                <a:spcPts val="0"/>
              </a:spcAft>
              <a:buSzPts val="1400"/>
              <a:buNone/>
            </a:pPr>
            <a:r>
              <a:t/>
            </a:r>
            <a:endParaRPr/>
          </a:p>
        </p:txBody>
      </p:sp>
      <p:sp>
        <p:nvSpPr>
          <p:cNvPr id="310" name="Google Shape;310;g21939175f81_0_7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1939175f81_0_800: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320" name="Google Shape;320;g21939175f81_0_8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1939175f81_0_808: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20675" lvl="0" marL="457200" rtl="0" algn="l">
              <a:lnSpc>
                <a:spcPct val="100000"/>
              </a:lnSpc>
              <a:spcBef>
                <a:spcPts val="1200"/>
              </a:spcBef>
              <a:spcAft>
                <a:spcPts val="0"/>
              </a:spcAft>
              <a:buClr>
                <a:schemeClr val="dk1"/>
              </a:buClr>
              <a:buSzPts val="1100"/>
              <a:buFont typeface="Gill Sans"/>
              <a:buChar char="•"/>
            </a:pPr>
            <a:r>
              <a:rPr lang="en" sz="1100"/>
              <a:t>Region V has begun incorporating CRLA results as one of the key performance indicators in their quarterly Monitoring and Evaluation sessions</a:t>
            </a:r>
            <a:endParaRPr/>
          </a:p>
          <a:p>
            <a:pPr indent="-320675" lvl="0" marL="457200" rtl="0" algn="l">
              <a:lnSpc>
                <a:spcPct val="100000"/>
              </a:lnSpc>
              <a:spcBef>
                <a:spcPts val="1200"/>
              </a:spcBef>
              <a:spcAft>
                <a:spcPts val="0"/>
              </a:spcAft>
              <a:buClr>
                <a:schemeClr val="dk1"/>
              </a:buClr>
              <a:buSzPts val="1100"/>
              <a:buFont typeface="Gill Sans"/>
              <a:buChar char="•"/>
            </a:pPr>
            <a:r>
              <a:rPr lang="en" sz="1100"/>
              <a:t>Data dashboards showing children who can read were effective in the host regions ensuring that technical support was given to schools in need</a:t>
            </a:r>
            <a:endParaRPr/>
          </a:p>
          <a:p>
            <a:pPr indent="-320675" lvl="0" marL="457200" rtl="0" algn="l">
              <a:lnSpc>
                <a:spcPct val="100000"/>
              </a:lnSpc>
              <a:spcBef>
                <a:spcPts val="1200"/>
              </a:spcBef>
              <a:spcAft>
                <a:spcPts val="0"/>
              </a:spcAft>
              <a:buClr>
                <a:schemeClr val="dk1"/>
              </a:buClr>
              <a:buSzPts val="1100"/>
              <a:buFont typeface="Gill Sans"/>
              <a:buChar char="•"/>
            </a:pPr>
            <a:r>
              <a:rPr lang="en" sz="1100"/>
              <a:t>Schools’ use of CRLA allowed them to design learning continuity and recovery programs that are informed by assessment data. </a:t>
            </a:r>
            <a:endParaRPr/>
          </a:p>
          <a:p>
            <a:pPr indent="-320675" lvl="0" marL="457200" rtl="0" algn="l">
              <a:lnSpc>
                <a:spcPct val="100000"/>
              </a:lnSpc>
              <a:spcBef>
                <a:spcPts val="1200"/>
              </a:spcBef>
              <a:spcAft>
                <a:spcPts val="0"/>
              </a:spcAft>
              <a:buClr>
                <a:schemeClr val="dk1"/>
              </a:buClr>
              <a:buSzPts val="1100"/>
              <a:buFont typeface="Gill Sans"/>
              <a:buChar char="•"/>
            </a:pPr>
            <a:r>
              <a:rPr lang="en" sz="1100"/>
              <a:t>Schools continued bridging the learning gaps by maximizing CRLA results in formulating plans and activities even after concluding the 8-week DepEd Regions V and VI curriculum.</a:t>
            </a:r>
            <a:endParaRPr/>
          </a:p>
          <a:p>
            <a:pPr indent="-301625" lvl="0" marL="457200" rtl="0" algn="l">
              <a:lnSpc>
                <a:spcPct val="100000"/>
              </a:lnSpc>
              <a:spcBef>
                <a:spcPts val="1200"/>
              </a:spcBef>
              <a:spcAft>
                <a:spcPts val="0"/>
              </a:spcAft>
              <a:buClr>
                <a:schemeClr val="dk1"/>
              </a:buClr>
              <a:buSzPts val="872"/>
              <a:buFont typeface="Gill Sans"/>
              <a:buChar char="•"/>
            </a:pPr>
            <a:r>
              <a:rPr lang="en" sz="1100"/>
              <a:t>Schoolteachers were also trained to utilize their dashboard to conduct systematic assessments using the Comprehensive Rapid Literacy Assessment, which then served as their basis for data-driven interventions</a:t>
            </a:r>
            <a:r>
              <a:rPr lang="en" sz="1000"/>
              <a:t>.</a:t>
            </a:r>
            <a:endParaRPr/>
          </a:p>
          <a:p>
            <a:pPr indent="0" lvl="0" marL="457200" rtl="0" algn="l">
              <a:lnSpc>
                <a:spcPct val="100000"/>
              </a:lnSpc>
              <a:spcBef>
                <a:spcPts val="1200"/>
              </a:spcBef>
              <a:spcAft>
                <a:spcPts val="0"/>
              </a:spcAft>
              <a:buSzPts val="1100"/>
              <a:buNone/>
            </a:pPr>
            <a:r>
              <a:t/>
            </a:r>
            <a:endParaRPr sz="800">
              <a:solidFill>
                <a:schemeClr val="dk1"/>
              </a:solidFill>
            </a:endParaRPr>
          </a:p>
          <a:p>
            <a:pPr indent="0" lvl="0" marL="0" rtl="0" algn="l">
              <a:lnSpc>
                <a:spcPct val="100000"/>
              </a:lnSpc>
              <a:spcBef>
                <a:spcPts val="0"/>
              </a:spcBef>
              <a:spcAft>
                <a:spcPts val="0"/>
              </a:spcAft>
              <a:buSzPts val="1400"/>
              <a:buNone/>
            </a:pPr>
            <a:r>
              <a:t/>
            </a:r>
            <a:endParaRPr/>
          </a:p>
        </p:txBody>
      </p:sp>
      <p:sp>
        <p:nvSpPr>
          <p:cNvPr id="329" name="Google Shape;329;g21939175f81_0_8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20675" lvl="0" marL="457200" rtl="0" algn="l">
              <a:lnSpc>
                <a:spcPct val="100000"/>
              </a:lnSpc>
              <a:spcBef>
                <a:spcPts val="1200"/>
              </a:spcBef>
              <a:spcAft>
                <a:spcPts val="0"/>
              </a:spcAft>
              <a:buClr>
                <a:schemeClr val="dk1"/>
              </a:buClr>
              <a:buSzPts val="1100"/>
              <a:buFont typeface="Gill Sans"/>
              <a:buChar char="•"/>
            </a:pPr>
            <a:r>
              <a:rPr lang="en" sz="1100"/>
              <a:t>Region V has begun incorporating CRLA results as one of the key performance indicators in their quarterly Monitoring and Evaluation sessions</a:t>
            </a:r>
            <a:endParaRPr/>
          </a:p>
          <a:p>
            <a:pPr indent="-320675" lvl="0" marL="457200" rtl="0" algn="l">
              <a:lnSpc>
                <a:spcPct val="100000"/>
              </a:lnSpc>
              <a:spcBef>
                <a:spcPts val="1200"/>
              </a:spcBef>
              <a:spcAft>
                <a:spcPts val="0"/>
              </a:spcAft>
              <a:buClr>
                <a:schemeClr val="dk1"/>
              </a:buClr>
              <a:buSzPts val="1100"/>
              <a:buFont typeface="Gill Sans"/>
              <a:buChar char="•"/>
            </a:pPr>
            <a:r>
              <a:rPr lang="en" sz="1100"/>
              <a:t>Data dashboards showing children who can read were effective in the host regions ensuring that technical support was given to schools in need</a:t>
            </a:r>
            <a:endParaRPr/>
          </a:p>
          <a:p>
            <a:pPr indent="-320675" lvl="0" marL="457200" rtl="0" algn="l">
              <a:lnSpc>
                <a:spcPct val="100000"/>
              </a:lnSpc>
              <a:spcBef>
                <a:spcPts val="1200"/>
              </a:spcBef>
              <a:spcAft>
                <a:spcPts val="0"/>
              </a:spcAft>
              <a:buClr>
                <a:schemeClr val="dk1"/>
              </a:buClr>
              <a:buSzPts val="1100"/>
              <a:buFont typeface="Gill Sans"/>
              <a:buChar char="•"/>
            </a:pPr>
            <a:r>
              <a:rPr lang="en" sz="1100"/>
              <a:t>Schools’ use of CRLA allowed them to design learning continuity and recovery programs that are informed by assessment data. </a:t>
            </a:r>
            <a:endParaRPr/>
          </a:p>
          <a:p>
            <a:pPr indent="-320675" lvl="0" marL="457200" rtl="0" algn="l">
              <a:lnSpc>
                <a:spcPct val="100000"/>
              </a:lnSpc>
              <a:spcBef>
                <a:spcPts val="1200"/>
              </a:spcBef>
              <a:spcAft>
                <a:spcPts val="0"/>
              </a:spcAft>
              <a:buClr>
                <a:schemeClr val="dk1"/>
              </a:buClr>
              <a:buSzPts val="1100"/>
              <a:buFont typeface="Gill Sans"/>
              <a:buChar char="•"/>
            </a:pPr>
            <a:r>
              <a:rPr lang="en" sz="1100"/>
              <a:t>Schools continued bridging the learning gaps by maximizing CRLA results in formulating plans and activities even after concluding the 8-week DepEd Regions V and VI curriculum.</a:t>
            </a:r>
            <a:endParaRPr/>
          </a:p>
          <a:p>
            <a:pPr indent="-301625" lvl="0" marL="457200" rtl="0" algn="l">
              <a:lnSpc>
                <a:spcPct val="100000"/>
              </a:lnSpc>
              <a:spcBef>
                <a:spcPts val="1200"/>
              </a:spcBef>
              <a:spcAft>
                <a:spcPts val="0"/>
              </a:spcAft>
              <a:buClr>
                <a:schemeClr val="dk1"/>
              </a:buClr>
              <a:buSzPts val="872"/>
              <a:buFont typeface="Gill Sans"/>
              <a:buChar char="•"/>
            </a:pPr>
            <a:r>
              <a:rPr lang="en" sz="1100"/>
              <a:t>Schoolteachers were also trained to utilize their dashboard to conduct systematic assessments using the Comprehensive Rapid Literacy Assessment, which then served as their basis for data-driven interventions</a:t>
            </a:r>
            <a:r>
              <a:rPr lang="en" sz="1000"/>
              <a:t>.</a:t>
            </a:r>
            <a:endParaRPr/>
          </a:p>
          <a:p>
            <a:pPr indent="0" lvl="0" marL="457200" rtl="0" algn="l">
              <a:lnSpc>
                <a:spcPct val="100000"/>
              </a:lnSpc>
              <a:spcBef>
                <a:spcPts val="1200"/>
              </a:spcBef>
              <a:spcAft>
                <a:spcPts val="0"/>
              </a:spcAft>
              <a:buSzPts val="1100"/>
              <a:buNone/>
            </a:pPr>
            <a:r>
              <a:t/>
            </a:r>
            <a:endParaRPr sz="800">
              <a:solidFill>
                <a:schemeClr val="dk1"/>
              </a:solidFill>
            </a:endParaRPr>
          </a:p>
          <a:p>
            <a:pPr indent="0" lvl="0" marL="0" rtl="0" algn="l">
              <a:lnSpc>
                <a:spcPct val="100000"/>
              </a:lnSpc>
              <a:spcBef>
                <a:spcPts val="0"/>
              </a:spcBef>
              <a:spcAft>
                <a:spcPts val="0"/>
              </a:spcAft>
              <a:buSzPts val="1400"/>
              <a:buNone/>
            </a:pPr>
            <a:r>
              <a:t/>
            </a:r>
            <a:endParaRPr/>
          </a:p>
        </p:txBody>
      </p:sp>
      <p:sp>
        <p:nvSpPr>
          <p:cNvPr id="338" name="Google Shape;33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1939175f81_0_821: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348" name="Google Shape;348;g21939175f81_0_8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1939175f81_0_829: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357" name="Google Shape;357;g21939175f81_0_8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1939175f81_0_848: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25755" lvl="0" marL="457200" rtl="0" algn="l">
              <a:lnSpc>
                <a:spcPct val="100000"/>
              </a:lnSpc>
              <a:spcBef>
                <a:spcPts val="1000"/>
              </a:spcBef>
              <a:spcAft>
                <a:spcPts val="0"/>
              </a:spcAft>
              <a:buSzPts val="990"/>
              <a:buChar char="•"/>
            </a:pPr>
            <a:r>
              <a:rPr lang="en"/>
              <a:t>ABC+ partnered with the Department of the Interior and Local Government Local Government Academy (DILG-LGA) to develop a model for Early Grade Literacy education governance to capacitate local communities.</a:t>
            </a:r>
            <a:endParaRPr/>
          </a:p>
          <a:p>
            <a:pPr indent="-325755" lvl="0" marL="457200" rtl="0" algn="l">
              <a:lnSpc>
                <a:spcPct val="100000"/>
              </a:lnSpc>
              <a:spcBef>
                <a:spcPts val="1000"/>
              </a:spcBef>
              <a:spcAft>
                <a:spcPts val="0"/>
              </a:spcAft>
              <a:buSzPts val="990"/>
              <a:buChar char="•"/>
            </a:pPr>
            <a:r>
              <a:rPr lang="en"/>
              <a:t>Governor Edcel “Grex” Lagman of Region V expressed support to ABC+’s  program by strengthening the local section education mechanisms (ESM).</a:t>
            </a:r>
            <a:endParaRPr/>
          </a:p>
          <a:p>
            <a:pPr indent="0" lvl="0" marL="0" rtl="0" algn="l">
              <a:lnSpc>
                <a:spcPct val="100000"/>
              </a:lnSpc>
              <a:spcBef>
                <a:spcPts val="0"/>
              </a:spcBef>
              <a:spcAft>
                <a:spcPts val="0"/>
              </a:spcAft>
              <a:buSzPts val="1400"/>
              <a:buNone/>
            </a:pPr>
            <a:r>
              <a:t/>
            </a:r>
            <a:endParaRPr/>
          </a:p>
        </p:txBody>
      </p:sp>
      <p:sp>
        <p:nvSpPr>
          <p:cNvPr id="367" name="Google Shape;367;g21939175f81_0_8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1939175f81_0_840: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376" name="Google Shape;376;g21939175f81_0_8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1939175f81_0_539: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229" name="Google Shape;229;g21939175f81_0_53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1939175f81_0_717: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240" name="Google Shape;240;g21939175f81_0_7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1939175f81_0_734: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251" name="Google Shape;251;g21939175f81_0_7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1939175f81_0_748: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47345" lvl="0" marL="457200" rtl="0" algn="l">
              <a:lnSpc>
                <a:spcPct val="100000"/>
              </a:lnSpc>
              <a:spcBef>
                <a:spcPts val="0"/>
              </a:spcBef>
              <a:spcAft>
                <a:spcPts val="0"/>
              </a:spcAft>
              <a:buClr>
                <a:schemeClr val="dk1"/>
              </a:buClr>
              <a:buSzPts val="1100"/>
              <a:buFont typeface="Gill Sans"/>
              <a:buChar char="•"/>
            </a:pPr>
            <a:r>
              <a:rPr b="1" lang="en" sz="1100">
                <a:solidFill>
                  <a:srgbClr val="0000FF"/>
                </a:solidFill>
                <a:latin typeface="Gill Sans"/>
                <a:ea typeface="Gill Sans"/>
                <a:cs typeface="Gill Sans"/>
                <a:sym typeface="Gill Sans"/>
              </a:rPr>
              <a:t>Six out of ten</a:t>
            </a:r>
            <a:r>
              <a:rPr lang="en" sz="1100">
                <a:solidFill>
                  <a:schemeClr val="dk1"/>
                </a:solidFill>
                <a:latin typeface="Gill Sans"/>
                <a:ea typeface="Gill Sans"/>
                <a:cs typeface="Gill Sans"/>
                <a:sym typeface="Gill Sans"/>
              </a:rPr>
              <a:t> teachers in recipient schools in the regions reported that ABC+ training helped them with literacy instruction to </a:t>
            </a:r>
            <a:r>
              <a:rPr b="1" lang="en" sz="1100">
                <a:solidFill>
                  <a:srgbClr val="0000FF"/>
                </a:solidFill>
                <a:latin typeface="Gill Sans"/>
                <a:ea typeface="Gill Sans"/>
                <a:cs typeface="Gill Sans"/>
                <a:sym typeface="Gill Sans"/>
              </a:rPr>
              <a:t>a great extent.</a:t>
            </a:r>
            <a:endParaRPr/>
          </a:p>
          <a:p>
            <a:pPr indent="0" lvl="0" marL="914400" rtl="0" algn="l">
              <a:lnSpc>
                <a:spcPct val="100000"/>
              </a:lnSpc>
              <a:spcBef>
                <a:spcPts val="0"/>
              </a:spcBef>
              <a:spcAft>
                <a:spcPts val="0"/>
              </a:spcAft>
              <a:buSzPts val="1100"/>
              <a:buNone/>
            </a:pPr>
            <a:r>
              <a:rPr b="1" lang="en" sz="1100">
                <a:solidFill>
                  <a:srgbClr val="CC0000"/>
                </a:solidFill>
                <a:latin typeface="Gill Sans"/>
                <a:ea typeface="Gill Sans"/>
                <a:cs typeface="Gill Sans"/>
                <a:sym typeface="Gill Sans"/>
              </a:rPr>
              <a:t> </a:t>
            </a:r>
            <a:endParaRPr/>
          </a:p>
          <a:p>
            <a:pPr indent="-347345" lvl="0" marL="457200" rtl="0" algn="l">
              <a:lnSpc>
                <a:spcPct val="100000"/>
              </a:lnSpc>
              <a:spcBef>
                <a:spcPts val="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From </a:t>
            </a:r>
            <a:r>
              <a:rPr b="1" lang="en" sz="1100">
                <a:solidFill>
                  <a:srgbClr val="980000"/>
                </a:solidFill>
                <a:latin typeface="Gill Sans"/>
                <a:ea typeface="Gill Sans"/>
                <a:cs typeface="Gill Sans"/>
                <a:sym typeface="Gill Sans"/>
              </a:rPr>
              <a:t>34.3% for Filipino non-readers</a:t>
            </a:r>
            <a:r>
              <a:rPr b="1" lang="en" sz="1100">
                <a:solidFill>
                  <a:schemeClr val="dk1"/>
                </a:solidFill>
                <a:latin typeface="Gill Sans"/>
                <a:ea typeface="Gill Sans"/>
                <a:cs typeface="Gill Sans"/>
                <a:sym typeface="Gill Sans"/>
              </a:rPr>
              <a:t> </a:t>
            </a:r>
            <a:r>
              <a:rPr lang="en" sz="1100">
                <a:solidFill>
                  <a:schemeClr val="dk1"/>
                </a:solidFill>
                <a:latin typeface="Gill Sans"/>
                <a:ea typeface="Gill Sans"/>
                <a:cs typeface="Gill Sans"/>
                <a:sym typeface="Gill Sans"/>
              </a:rPr>
              <a:t>then</a:t>
            </a:r>
            <a:r>
              <a:rPr b="1" lang="en" sz="1100">
                <a:solidFill>
                  <a:schemeClr val="dk1"/>
                </a:solidFill>
                <a:latin typeface="Gill Sans"/>
                <a:ea typeface="Gill Sans"/>
                <a:cs typeface="Gill Sans"/>
                <a:sym typeface="Gill Sans"/>
              </a:rPr>
              <a:t> </a:t>
            </a:r>
            <a:r>
              <a:rPr b="1" lang="en" sz="1100">
                <a:solidFill>
                  <a:srgbClr val="980000"/>
                </a:solidFill>
                <a:latin typeface="Gill Sans"/>
                <a:ea typeface="Gill Sans"/>
                <a:cs typeface="Gill Sans"/>
                <a:sym typeface="Gill Sans"/>
              </a:rPr>
              <a:t>reduced to 11%</a:t>
            </a:r>
            <a:r>
              <a:rPr b="1" lang="en" sz="1100">
                <a:solidFill>
                  <a:schemeClr val="dk1"/>
                </a:solidFill>
                <a:latin typeface="Gill Sans"/>
                <a:ea typeface="Gill Sans"/>
                <a:cs typeface="Gill Sans"/>
                <a:sym typeface="Gill Sans"/>
              </a:rPr>
              <a:t>.</a:t>
            </a:r>
            <a:r>
              <a:rPr lang="en" sz="1100">
                <a:solidFill>
                  <a:schemeClr val="dk1"/>
                </a:solidFill>
                <a:latin typeface="Gill Sans"/>
                <a:ea typeface="Gill Sans"/>
                <a:cs typeface="Gill Sans"/>
                <a:sym typeface="Gill Sans"/>
              </a:rPr>
              <a:t> English has</a:t>
            </a:r>
            <a:r>
              <a:rPr b="1" lang="en" sz="1100">
                <a:solidFill>
                  <a:schemeClr val="dk1"/>
                </a:solidFill>
                <a:latin typeface="Gill Sans"/>
                <a:ea typeface="Gill Sans"/>
                <a:cs typeface="Gill Sans"/>
                <a:sym typeface="Gill Sans"/>
              </a:rPr>
              <a:t> </a:t>
            </a:r>
            <a:r>
              <a:rPr b="1" lang="en" sz="1100">
                <a:solidFill>
                  <a:srgbClr val="980000"/>
                </a:solidFill>
                <a:latin typeface="Gill Sans"/>
                <a:ea typeface="Gill Sans"/>
                <a:cs typeface="Gill Sans"/>
                <a:sym typeface="Gill Sans"/>
              </a:rPr>
              <a:t>14.8%</a:t>
            </a:r>
            <a:r>
              <a:rPr b="1" lang="en" sz="1100">
                <a:solidFill>
                  <a:schemeClr val="dk1"/>
                </a:solidFill>
                <a:latin typeface="Gill Sans"/>
                <a:ea typeface="Gill Sans"/>
                <a:cs typeface="Gill Sans"/>
                <a:sym typeface="Gill Sans"/>
              </a:rPr>
              <a:t> </a:t>
            </a:r>
            <a:r>
              <a:rPr b="1" lang="en" sz="1100">
                <a:solidFill>
                  <a:srgbClr val="980000"/>
                </a:solidFill>
                <a:latin typeface="Gill Sans"/>
                <a:ea typeface="Gill Sans"/>
                <a:cs typeface="Gill Sans"/>
                <a:sym typeface="Gill Sans"/>
              </a:rPr>
              <a:t>non-readers </a:t>
            </a:r>
            <a:r>
              <a:rPr lang="en" sz="1100">
                <a:solidFill>
                  <a:schemeClr val="dk1"/>
                </a:solidFill>
                <a:latin typeface="Gill Sans"/>
                <a:ea typeface="Gill Sans"/>
                <a:cs typeface="Gill Sans"/>
                <a:sym typeface="Gill Sans"/>
              </a:rPr>
              <a:t>and</a:t>
            </a:r>
            <a:r>
              <a:rPr b="1" lang="en" sz="1100">
                <a:solidFill>
                  <a:schemeClr val="dk1"/>
                </a:solidFill>
                <a:latin typeface="Gill Sans"/>
                <a:ea typeface="Gill Sans"/>
                <a:cs typeface="Gill Sans"/>
                <a:sym typeface="Gill Sans"/>
              </a:rPr>
              <a:t> </a:t>
            </a:r>
            <a:r>
              <a:rPr b="1" lang="en" sz="1100">
                <a:solidFill>
                  <a:srgbClr val="980000"/>
                </a:solidFill>
                <a:latin typeface="Gill Sans"/>
                <a:ea typeface="Gill Sans"/>
                <a:cs typeface="Gill Sans"/>
                <a:sym typeface="Gill Sans"/>
              </a:rPr>
              <a:t>reduced to 6.6% </a:t>
            </a:r>
            <a:r>
              <a:rPr lang="en" sz="1100">
                <a:solidFill>
                  <a:schemeClr val="dk1"/>
                </a:solidFill>
                <a:latin typeface="Gill Sans"/>
                <a:ea typeface="Gill Sans"/>
                <a:cs typeface="Gill Sans"/>
                <a:sym typeface="Gill Sans"/>
              </a:rPr>
              <a:t>(RO6 Focal Person)</a:t>
            </a:r>
            <a:endParaRPr/>
          </a:p>
          <a:p>
            <a:pPr indent="0" lvl="0" marL="914400" rtl="0" algn="l">
              <a:lnSpc>
                <a:spcPct val="100000"/>
              </a:lnSpc>
              <a:spcBef>
                <a:spcPts val="0"/>
              </a:spcBef>
              <a:spcAft>
                <a:spcPts val="0"/>
              </a:spcAft>
              <a:buSzPts val="1100"/>
              <a:buNone/>
            </a:pPr>
            <a:r>
              <a:t/>
            </a:r>
            <a:endParaRPr sz="1100">
              <a:solidFill>
                <a:schemeClr val="dk1"/>
              </a:solidFill>
              <a:latin typeface="Gill Sans"/>
              <a:ea typeface="Gill Sans"/>
              <a:cs typeface="Gill Sans"/>
              <a:sym typeface="Gill Sans"/>
            </a:endParaRPr>
          </a:p>
          <a:p>
            <a:pPr indent="-347345" lvl="0" marL="457200" rtl="0" algn="l">
              <a:lnSpc>
                <a:spcPct val="100000"/>
              </a:lnSpc>
              <a:spcBef>
                <a:spcPts val="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From an 8-week recovery plan, learners </a:t>
            </a:r>
            <a:r>
              <a:rPr lang="en" sz="1100">
                <a:solidFill>
                  <a:srgbClr val="980000"/>
                </a:solidFill>
                <a:latin typeface="Gill Sans"/>
                <a:ea typeface="Gill Sans"/>
                <a:cs typeface="Gill Sans"/>
                <a:sym typeface="Gill Sans"/>
              </a:rPr>
              <a:t>w</a:t>
            </a:r>
            <a:r>
              <a:rPr b="1" lang="en" sz="1100">
                <a:solidFill>
                  <a:srgbClr val="980000"/>
                </a:solidFill>
                <a:latin typeface="Gill Sans"/>
                <a:ea typeface="Gill Sans"/>
                <a:cs typeface="Gill Sans"/>
                <a:sym typeface="Gill Sans"/>
              </a:rPr>
              <a:t>ere catching up in their reading delays on the 5th week of the program</a:t>
            </a:r>
            <a:r>
              <a:rPr lang="en" sz="1100">
                <a:solidFill>
                  <a:srgbClr val="980000"/>
                </a:solidFill>
                <a:latin typeface="Gill Sans"/>
                <a:ea typeface="Gill Sans"/>
                <a:cs typeface="Gill Sans"/>
                <a:sym typeface="Gill Sans"/>
              </a:rPr>
              <a:t> </a:t>
            </a:r>
            <a:r>
              <a:rPr lang="en" sz="1100">
                <a:solidFill>
                  <a:schemeClr val="dk1"/>
                </a:solidFill>
                <a:latin typeface="Gill Sans"/>
                <a:ea typeface="Gill Sans"/>
                <a:cs typeface="Gill Sans"/>
                <a:sym typeface="Gill Sans"/>
              </a:rPr>
              <a:t>(Albay Central School Focal Person)</a:t>
            </a:r>
            <a:endParaRPr/>
          </a:p>
          <a:p>
            <a:pPr indent="0" lvl="0" marL="914400" rtl="0" algn="l">
              <a:lnSpc>
                <a:spcPct val="100000"/>
              </a:lnSpc>
              <a:spcBef>
                <a:spcPts val="0"/>
              </a:spcBef>
              <a:spcAft>
                <a:spcPts val="0"/>
              </a:spcAft>
              <a:buSzPts val="1100"/>
              <a:buNone/>
            </a:pPr>
            <a:r>
              <a:t/>
            </a:r>
            <a:endParaRPr sz="1100">
              <a:solidFill>
                <a:schemeClr val="dk1"/>
              </a:solidFill>
              <a:latin typeface="Gill Sans"/>
              <a:ea typeface="Gill Sans"/>
              <a:cs typeface="Gill Sans"/>
              <a:sym typeface="Gill Sans"/>
            </a:endParaRPr>
          </a:p>
          <a:p>
            <a:pPr indent="-347345" lvl="0" marL="457200" rtl="0" algn="l">
              <a:lnSpc>
                <a:spcPct val="100000"/>
              </a:lnSpc>
              <a:spcBef>
                <a:spcPts val="0"/>
              </a:spcBef>
              <a:spcAft>
                <a:spcPts val="0"/>
              </a:spcAft>
              <a:buClr>
                <a:schemeClr val="dk1"/>
              </a:buClr>
              <a:buSzPts val="1100"/>
              <a:buFont typeface="Gill Sans"/>
              <a:buChar char="•"/>
            </a:pPr>
            <a:r>
              <a:rPr b="1" lang="en" sz="1100">
                <a:solidFill>
                  <a:srgbClr val="980000"/>
                </a:solidFill>
                <a:latin typeface="Gill Sans"/>
                <a:ea typeface="Gill Sans"/>
                <a:cs typeface="Gill Sans"/>
                <a:sym typeface="Gill Sans"/>
              </a:rPr>
              <a:t>Learners as the indirect beneficiaries benefited the mos</a:t>
            </a:r>
            <a:r>
              <a:rPr b="1" lang="en" sz="1100">
                <a:solidFill>
                  <a:schemeClr val="dk1"/>
                </a:solidFill>
                <a:latin typeface="Gill Sans"/>
                <a:ea typeface="Gill Sans"/>
                <a:cs typeface="Gill Sans"/>
                <a:sym typeface="Gill Sans"/>
              </a:rPr>
              <a:t>t </a:t>
            </a:r>
            <a:r>
              <a:rPr lang="en" sz="1100">
                <a:solidFill>
                  <a:schemeClr val="dk1"/>
                </a:solidFill>
                <a:latin typeface="Gill Sans"/>
                <a:ea typeface="Gill Sans"/>
                <a:cs typeface="Gill Sans"/>
                <a:sym typeface="Gill Sans"/>
              </a:rPr>
              <a:t>(KII respondents = 55, 100%) as a result of their access to supplementary reading materials (SRMs)</a:t>
            </a:r>
            <a:endParaRPr/>
          </a:p>
          <a:p>
            <a:pPr indent="0" lvl="0" marL="914400" rtl="0" algn="l">
              <a:lnSpc>
                <a:spcPct val="100000"/>
              </a:lnSpc>
              <a:spcBef>
                <a:spcPts val="0"/>
              </a:spcBef>
              <a:spcAft>
                <a:spcPts val="0"/>
              </a:spcAft>
              <a:buSzPts val="1100"/>
              <a:buNone/>
            </a:pPr>
            <a:r>
              <a:t/>
            </a:r>
            <a:endParaRPr sz="1100">
              <a:solidFill>
                <a:schemeClr val="dk1"/>
              </a:solidFill>
              <a:latin typeface="Gill Sans"/>
              <a:ea typeface="Gill Sans"/>
              <a:cs typeface="Gill Sans"/>
              <a:sym typeface="Gill Sans"/>
            </a:endParaRPr>
          </a:p>
          <a:p>
            <a:pPr indent="-347345" lvl="0" marL="457200" rtl="0" algn="l">
              <a:lnSpc>
                <a:spcPct val="100000"/>
              </a:lnSpc>
              <a:spcBef>
                <a:spcPts val="0"/>
              </a:spcBef>
              <a:spcAft>
                <a:spcPts val="0"/>
              </a:spcAft>
              <a:buClr>
                <a:schemeClr val="dk1"/>
              </a:buClr>
              <a:buSzPts val="1008"/>
              <a:buFont typeface="Gill Sans"/>
              <a:buChar char="•"/>
            </a:pPr>
            <a:r>
              <a:rPr lang="en" sz="1100">
                <a:solidFill>
                  <a:schemeClr val="dk1"/>
                </a:solidFill>
                <a:latin typeface="Gill Sans"/>
                <a:ea typeface="Gill Sans"/>
                <a:cs typeface="Gill Sans"/>
                <a:sym typeface="Gill Sans"/>
              </a:rPr>
              <a:t>Improved reading skills because of </a:t>
            </a:r>
            <a:r>
              <a:rPr b="1" lang="en" sz="1100">
                <a:solidFill>
                  <a:srgbClr val="BA0C2F"/>
                </a:solidFill>
                <a:latin typeface="Gill Sans"/>
                <a:ea typeface="Gill Sans"/>
                <a:cs typeface="Gill Sans"/>
                <a:sym typeface="Gill Sans"/>
              </a:rPr>
              <a:t>11, 634, 849 SRMs </a:t>
            </a:r>
            <a:r>
              <a:rPr lang="en" sz="1100">
                <a:solidFill>
                  <a:schemeClr val="dk1"/>
                </a:solidFill>
                <a:latin typeface="Gill Sans"/>
                <a:ea typeface="Gill Sans"/>
                <a:cs typeface="Gill Sans"/>
                <a:sym typeface="Gill Sans"/>
              </a:rPr>
              <a:t>produced and distributed to </a:t>
            </a:r>
            <a:r>
              <a:rPr b="1" lang="en" sz="1100">
                <a:solidFill>
                  <a:srgbClr val="BA0C2F"/>
                </a:solidFill>
                <a:latin typeface="Gill Sans"/>
                <a:ea typeface="Gill Sans"/>
                <a:cs typeface="Gill Sans"/>
                <a:sym typeface="Gill Sans"/>
              </a:rPr>
              <a:t>750, 479 learners</a:t>
            </a:r>
            <a:r>
              <a:rPr lang="en" sz="1100">
                <a:solidFill>
                  <a:schemeClr val="dk1"/>
                </a:solidFill>
                <a:latin typeface="Gill Sans"/>
                <a:ea typeface="Gill Sans"/>
                <a:cs typeface="Gill Sans"/>
                <a:sym typeface="Gill Sans"/>
              </a:rPr>
              <a:t>.</a:t>
            </a:r>
            <a:endParaRPr/>
          </a:p>
          <a:p>
            <a:pPr indent="0" lvl="0" marL="0" rtl="0" algn="l">
              <a:lnSpc>
                <a:spcPct val="100000"/>
              </a:lnSpc>
              <a:spcBef>
                <a:spcPts val="0"/>
              </a:spcBef>
              <a:spcAft>
                <a:spcPts val="0"/>
              </a:spcAft>
              <a:buSzPts val="1400"/>
              <a:buNone/>
            </a:pPr>
            <a:r>
              <a:t/>
            </a:r>
            <a:endParaRPr/>
          </a:p>
        </p:txBody>
      </p:sp>
      <p:sp>
        <p:nvSpPr>
          <p:cNvPr id="261" name="Google Shape;261;g21939175f81_0_7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 has exceeded its program targets in terms of SRM development and improving the capacity of partners to ensure the provision of materials. </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 locally developed age and developmentally appropriate reading materials for the K-3 levels that were used in learning continuity and recovery programs which helped learners read in their mother tongue and Filipino language. </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 training helped teachers become story and materials writers and materials quality assurers/evaluators. With these acquired capacities, they will be more capable in sustaining the materials development process that they have learned from ABC+. </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For primary learners, the report states that as of Quarter 4 of Year 3 of program implementation, 496.5 percent of the number of learners targeted have already received decodable, leveled SRMs against a target of 95 percent.</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ABC+’s SRMs contributed to literacy because they are in the local language, which parents could understand and explain to their children</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Harvested outcomes showed that learners’ have increased their love for reading</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Creative commons as the license attribution, where program recipients may distribute copyrighted SRMs freely, were helpful to many teachers and parents</a:t>
            </a:r>
            <a:endParaRPr/>
          </a:p>
          <a:p>
            <a:pPr indent="0" lvl="0" marL="457200" rtl="0" algn="l">
              <a:lnSpc>
                <a:spcPct val="100000"/>
              </a:lnSpc>
              <a:spcBef>
                <a:spcPts val="1200"/>
              </a:spcBef>
              <a:spcAft>
                <a:spcPts val="0"/>
              </a:spcAft>
              <a:buSzPts val="1100"/>
              <a:buNone/>
            </a:pPr>
            <a:r>
              <a:t/>
            </a:r>
            <a:endParaRPr sz="800">
              <a:solidFill>
                <a:schemeClr val="dk1"/>
              </a:solidFill>
            </a:endParaRPr>
          </a:p>
          <a:p>
            <a:pPr indent="0" lvl="0" marL="0" rtl="0" algn="l">
              <a:lnSpc>
                <a:spcPct val="100000"/>
              </a:lnSpc>
              <a:spcBef>
                <a:spcPts val="0"/>
              </a:spcBef>
              <a:spcAft>
                <a:spcPts val="0"/>
              </a:spcAft>
              <a:buSzPts val="1400"/>
              <a:buNone/>
            </a:pPr>
            <a:r>
              <a:t/>
            </a:r>
            <a:endParaRPr/>
          </a:p>
        </p:txBody>
      </p:sp>
      <p:sp>
        <p:nvSpPr>
          <p:cNvPr id="269" name="Google Shape;26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1939175f81_0_759: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 has exceeded its program targets in terms of SRM development and improving the capacity of partners to ensure the provision of materials. </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 locally developed age and developmentally appropriate reading materials for the K-3 levels that were used in learning continuity and recovery programs which helped learners read in their mother tongue and Filipino language. </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 training helped teachers become story and materials writers and materials quality assurers/evaluators. With these acquired capacities, they will be more capable in sustaining the materials development process that they have learned from ABC+. </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For primary learners, the report states that as of Quarter 4 of Year 3 of program implementation, 496.5 percent of the number of learners targeted have already received decodable, leveled SRMs against a target of 95 percent.</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ABC+’s SRMs contributed to literacy because they are in the local language, which parents could understand and explain to their children</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Harvested outcomes showed that learners’ have increased their love for reading</a:t>
            </a:r>
            <a:endParaRPr/>
          </a:p>
          <a:p>
            <a:pPr indent="-301625" lvl="0" marL="457200" rtl="0" algn="l">
              <a:lnSpc>
                <a:spcPct val="100000"/>
              </a:lnSpc>
              <a:spcBef>
                <a:spcPts val="1200"/>
              </a:spcBef>
              <a:spcAft>
                <a:spcPts val="0"/>
              </a:spcAft>
              <a:buClr>
                <a:schemeClr val="dk1"/>
              </a:buClr>
              <a:buSzPts val="1100"/>
              <a:buFont typeface="Gill Sans"/>
              <a:buChar char="•"/>
            </a:pPr>
            <a:r>
              <a:rPr lang="en" sz="1100">
                <a:solidFill>
                  <a:schemeClr val="dk1"/>
                </a:solidFill>
                <a:latin typeface="Gill Sans"/>
                <a:ea typeface="Gill Sans"/>
                <a:cs typeface="Gill Sans"/>
                <a:sym typeface="Gill Sans"/>
              </a:rPr>
              <a:t>Creative commons as the license attribution, where program recipients may distribute copyrighted SRMs freely, were helpful to many teachers and parents</a:t>
            </a:r>
            <a:endParaRPr/>
          </a:p>
          <a:p>
            <a:pPr indent="0" lvl="0" marL="457200" rtl="0" algn="l">
              <a:lnSpc>
                <a:spcPct val="100000"/>
              </a:lnSpc>
              <a:spcBef>
                <a:spcPts val="1200"/>
              </a:spcBef>
              <a:spcAft>
                <a:spcPts val="0"/>
              </a:spcAft>
              <a:buSzPts val="1100"/>
              <a:buNone/>
            </a:pPr>
            <a:r>
              <a:t/>
            </a:r>
            <a:endParaRPr sz="800">
              <a:solidFill>
                <a:schemeClr val="dk1"/>
              </a:solidFill>
            </a:endParaRPr>
          </a:p>
          <a:p>
            <a:pPr indent="0" lvl="0" marL="0" rtl="0" algn="l">
              <a:lnSpc>
                <a:spcPct val="100000"/>
              </a:lnSpc>
              <a:spcBef>
                <a:spcPts val="0"/>
              </a:spcBef>
              <a:spcAft>
                <a:spcPts val="0"/>
              </a:spcAft>
              <a:buSzPts val="1400"/>
              <a:buNone/>
            </a:pPr>
            <a:r>
              <a:t/>
            </a:r>
            <a:endParaRPr/>
          </a:p>
        </p:txBody>
      </p:sp>
      <p:sp>
        <p:nvSpPr>
          <p:cNvPr id="280" name="Google Shape;280;g21939175f81_0_7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1939175f81_0_771: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0" lvl="0" marL="0" rtl="0" algn="l">
              <a:lnSpc>
                <a:spcPct val="100000"/>
              </a:lnSpc>
              <a:spcBef>
                <a:spcPts val="0"/>
              </a:spcBef>
              <a:spcAft>
                <a:spcPts val="0"/>
              </a:spcAft>
              <a:buSzPts val="1400"/>
              <a:buNone/>
            </a:pPr>
            <a:r>
              <a:t/>
            </a:r>
            <a:endParaRPr/>
          </a:p>
        </p:txBody>
      </p:sp>
      <p:sp>
        <p:nvSpPr>
          <p:cNvPr id="290" name="Google Shape;290;g21939175f81_0_7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notes"/>
          <p:cNvSpPr txBox="1"/>
          <p:nvPr>
            <p:ph idx="1" type="body"/>
          </p:nvPr>
        </p:nvSpPr>
        <p:spPr>
          <a:xfrm>
            <a:off x="685800" y="4343400"/>
            <a:ext cx="5486400" cy="4114800"/>
          </a:xfrm>
          <a:prstGeom prst="rect">
            <a:avLst/>
          </a:prstGeom>
          <a:noFill/>
          <a:ln>
            <a:noFill/>
          </a:ln>
        </p:spPr>
        <p:txBody>
          <a:bodyPr anchorCtr="0" anchor="t" bIns="45625" lIns="91300" spcFirstLastPara="1" rIns="91300" wrap="square" tIns="45625">
            <a:noAutofit/>
          </a:bodyPr>
          <a:lstStyle/>
          <a:p>
            <a:pPr indent="-301625" lvl="0" marL="457200" rtl="0" algn="l">
              <a:lnSpc>
                <a:spcPct val="100000"/>
              </a:lnSpc>
              <a:spcBef>
                <a:spcPts val="1200"/>
              </a:spcBef>
              <a:spcAft>
                <a:spcPts val="0"/>
              </a:spcAft>
              <a:buClr>
                <a:schemeClr val="dk1"/>
              </a:buClr>
              <a:buSzPts val="1100"/>
              <a:buFont typeface="Gill Sans"/>
              <a:buChar char="•"/>
            </a:pPr>
            <a:r>
              <a:rPr lang="en" sz="1100"/>
              <a:t>ABC+ teacher training reflected pandemic pivots that adjusted to the varying circumstances of teachers. </a:t>
            </a:r>
            <a:endParaRPr/>
          </a:p>
          <a:p>
            <a:pPr indent="-301625" lvl="0" marL="457200" rtl="0" algn="l">
              <a:lnSpc>
                <a:spcPct val="100000"/>
              </a:lnSpc>
              <a:spcBef>
                <a:spcPts val="1200"/>
              </a:spcBef>
              <a:spcAft>
                <a:spcPts val="0"/>
              </a:spcAft>
              <a:buClr>
                <a:schemeClr val="dk1"/>
              </a:buClr>
              <a:buSzPts val="1100"/>
              <a:buFont typeface="Gill Sans"/>
              <a:buChar char="•"/>
            </a:pPr>
            <a:r>
              <a:rPr lang="en" sz="1100"/>
              <a:t>ABC+ teacher training was reported by teachers to have helped them to a great extent in literacy instruction and integration of SEL and GESI. </a:t>
            </a:r>
            <a:endParaRPr/>
          </a:p>
          <a:p>
            <a:pPr indent="-301625" lvl="0" marL="457200" rtl="0" algn="l">
              <a:lnSpc>
                <a:spcPct val="100000"/>
              </a:lnSpc>
              <a:spcBef>
                <a:spcPts val="1200"/>
              </a:spcBef>
              <a:spcAft>
                <a:spcPts val="0"/>
              </a:spcAft>
              <a:buClr>
                <a:schemeClr val="dk1"/>
              </a:buClr>
              <a:buSzPts val="1100"/>
              <a:buFont typeface="Gill Sans"/>
              <a:buChar char="•"/>
            </a:pPr>
            <a:r>
              <a:rPr lang="en" sz="1100"/>
              <a:t>Strategies from ABC+ teacher training helped learners to catch up in their reading delays earlier than the expected duration of recovery,</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The development of MTB-MLE-based instructional materials was added as a criterion for K–3 teachers’ competency for professional promotion.</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There is an observed increased capacity in curriculum development of K-3 teachers.</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Teachers diligently adopted the ABC+’s teaching strategies and teaching processes, including integrating gender equality and social inclusion, and social-emotional learning.</a:t>
            </a:r>
            <a:endParaRPr/>
          </a:p>
          <a:p>
            <a:pPr indent="-301625" lvl="0" marL="457200" rtl="0" algn="l">
              <a:lnSpc>
                <a:spcPct val="100000"/>
              </a:lnSpc>
              <a:spcBef>
                <a:spcPts val="1200"/>
              </a:spcBef>
              <a:spcAft>
                <a:spcPts val="0"/>
              </a:spcAft>
              <a:buClr>
                <a:schemeClr val="dk1"/>
              </a:buClr>
              <a:buSzPts val="1100"/>
              <a:buFont typeface="Gill Sans"/>
              <a:buChar char="•"/>
            </a:pPr>
            <a:r>
              <a:rPr lang="en" sz="1100"/>
              <a:t>The pre-service training preparation given by the identified teacher education institutions (TEIs) in their respective region continuously contextualized the development of teaching and learning materials based on context. </a:t>
            </a:r>
            <a:endParaRPr/>
          </a:p>
          <a:p>
            <a:pPr indent="0" lvl="0" marL="0" rtl="0" algn="l">
              <a:lnSpc>
                <a:spcPct val="100000"/>
              </a:lnSpc>
              <a:spcBef>
                <a:spcPts val="0"/>
              </a:spcBef>
              <a:spcAft>
                <a:spcPts val="0"/>
              </a:spcAft>
              <a:buSzPts val="1400"/>
              <a:buNone/>
            </a:pPr>
            <a:r>
              <a:t/>
            </a:r>
            <a:endParaRPr/>
          </a:p>
        </p:txBody>
      </p:sp>
      <p:sp>
        <p:nvSpPr>
          <p:cNvPr id="299" name="Google Shape;29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Red">
  <p:cSld name="Cover - Full Red">
    <p:bg>
      <p:bgPr>
        <a:solidFill>
          <a:schemeClr val="lt2"/>
        </a:solidFill>
      </p:bgPr>
    </p:bg>
    <p:spTree>
      <p:nvGrpSpPr>
        <p:cNvPr id="9" name="Shape 9"/>
        <p:cNvGrpSpPr/>
        <p:nvPr/>
      </p:nvGrpSpPr>
      <p:grpSpPr>
        <a:xfrm>
          <a:off x="0" y="0"/>
          <a:ext cx="0" cy="0"/>
          <a:chOff x="0" y="0"/>
          <a:chExt cx="0" cy="0"/>
        </a:xfrm>
      </p:grpSpPr>
      <p:sp>
        <p:nvSpPr>
          <p:cNvPr id="10" name="Google Shape;10;g21939175f81_0_553"/>
          <p:cNvSpPr txBox="1"/>
          <p:nvPr>
            <p:ph type="ctrTitle"/>
          </p:nvPr>
        </p:nvSpPr>
        <p:spPr>
          <a:xfrm>
            <a:off x="685800" y="1600200"/>
            <a:ext cx="5486400" cy="1200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g21939175f81_0_553"/>
          <p:cNvSpPr txBox="1"/>
          <p:nvPr>
            <p:ph idx="1" type="subTitle"/>
          </p:nvPr>
        </p:nvSpPr>
        <p:spPr>
          <a:xfrm>
            <a:off x="685800" y="3086100"/>
            <a:ext cx="3429000" cy="1200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2" name="Google Shape;12;g21939175f81_0_553"/>
          <p:cNvPicPr preferRelativeResize="0"/>
          <p:nvPr/>
        </p:nvPicPr>
        <p:blipFill rotWithShape="1">
          <a:blip r:embed="rId2">
            <a:alphaModFix/>
          </a:blip>
          <a:srcRect b="0" l="0" r="0" t="0"/>
          <a:stretch/>
        </p:blipFill>
        <p:spPr>
          <a:xfrm>
            <a:off x="469501" y="482253"/>
            <a:ext cx="1960770" cy="74999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Bottom Photo">
  <p:cSld name="Red/Gray 1 Content + Bottom Photo">
    <p:spTree>
      <p:nvGrpSpPr>
        <p:cNvPr id="59" name="Shape 59"/>
        <p:cNvGrpSpPr/>
        <p:nvPr/>
      </p:nvGrpSpPr>
      <p:grpSpPr>
        <a:xfrm>
          <a:off x="0" y="0"/>
          <a:ext cx="0" cy="0"/>
          <a:chOff x="0" y="0"/>
          <a:chExt cx="0" cy="0"/>
        </a:xfrm>
      </p:grpSpPr>
      <p:sp>
        <p:nvSpPr>
          <p:cNvPr id="60" name="Google Shape;60;g21939175f81_0_603"/>
          <p:cNvSpPr/>
          <p:nvPr>
            <p:ph idx="2" type="pic"/>
          </p:nvPr>
        </p:nvSpPr>
        <p:spPr>
          <a:xfrm>
            <a:off x="152400" y="2571750"/>
            <a:ext cx="8839200" cy="2457600"/>
          </a:xfrm>
          <a:prstGeom prst="rect">
            <a:avLst/>
          </a:prstGeom>
          <a:solidFill>
            <a:schemeClr val="lt1"/>
          </a:solidFill>
          <a:ln>
            <a:noFill/>
          </a:ln>
        </p:spPr>
      </p:sp>
      <p:sp>
        <p:nvSpPr>
          <p:cNvPr id="61" name="Google Shape;61;g21939175f81_0_603"/>
          <p:cNvSpPr txBox="1"/>
          <p:nvPr>
            <p:ph idx="1"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a:solidFill>
                  <a:schemeClr val="dk1"/>
                </a:solidFill>
                <a:latin typeface="Gill Sans"/>
                <a:ea typeface="Gill Sans"/>
                <a:cs typeface="Gill Sans"/>
                <a:sym typeface="Gill Sans"/>
              </a:defRPr>
            </a:lvl1pPr>
            <a:lvl2pPr indent="-355600" lvl="1" marL="914400" algn="l">
              <a:lnSpc>
                <a:spcPct val="100000"/>
              </a:lnSpc>
              <a:spcBef>
                <a:spcPts val="1200"/>
              </a:spcBef>
              <a:spcAft>
                <a:spcPts val="0"/>
              </a:spcAft>
              <a:buClr>
                <a:schemeClr val="dk1"/>
              </a:buClr>
              <a:buSzPts val="2000"/>
              <a:buChar char="–"/>
              <a:defRPr>
                <a:solidFill>
                  <a:schemeClr val="dk1"/>
                </a:solidFill>
                <a:latin typeface="Gill Sans"/>
                <a:ea typeface="Gill Sans"/>
                <a:cs typeface="Gill Sans"/>
                <a:sym typeface="Gill Sans"/>
              </a:defRPr>
            </a:lvl2pPr>
            <a:lvl3pPr indent="-342900" lvl="2" marL="1371600" algn="l">
              <a:lnSpc>
                <a:spcPct val="100000"/>
              </a:lnSpc>
              <a:spcBef>
                <a:spcPts val="1200"/>
              </a:spcBef>
              <a:spcAft>
                <a:spcPts val="0"/>
              </a:spcAft>
              <a:buClr>
                <a:srgbClr val="6C6463"/>
              </a:buClr>
              <a:buSzPts val="1800"/>
              <a:buChar char="•"/>
              <a:defRPr>
                <a:solidFill>
                  <a:srgbClr val="6C6463"/>
                </a:solidFill>
              </a:defRPr>
            </a:lvl3pPr>
            <a:lvl4pPr indent="-330200" lvl="3" marL="1828800" algn="l">
              <a:lnSpc>
                <a:spcPct val="100000"/>
              </a:lnSpc>
              <a:spcBef>
                <a:spcPts val="320"/>
              </a:spcBef>
              <a:spcAft>
                <a:spcPts val="0"/>
              </a:spcAft>
              <a:buClr>
                <a:srgbClr val="6C6463"/>
              </a:buClr>
              <a:buSzPts val="1600"/>
              <a:buChar char="–"/>
              <a:defRPr>
                <a:solidFill>
                  <a:srgbClr val="6C6463"/>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g21939175f81_0_603"/>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21939175f81_0_603"/>
          <p:cNvSpPr txBox="1"/>
          <p:nvPr>
            <p:ph idx="3"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Title Only">
  <p:cSld name="Red/Gray Title Only">
    <p:spTree>
      <p:nvGrpSpPr>
        <p:cNvPr id="64" name="Shape 64"/>
        <p:cNvGrpSpPr/>
        <p:nvPr/>
      </p:nvGrpSpPr>
      <p:grpSpPr>
        <a:xfrm>
          <a:off x="0" y="0"/>
          <a:ext cx="0" cy="0"/>
          <a:chOff x="0" y="0"/>
          <a:chExt cx="0" cy="0"/>
        </a:xfrm>
      </p:grpSpPr>
      <p:sp>
        <p:nvSpPr>
          <p:cNvPr id="65" name="Google Shape;65;g21939175f81_0_608"/>
          <p:cNvSpPr/>
          <p:nvPr>
            <p:ph idx="2" type="pic"/>
          </p:nvPr>
        </p:nvSpPr>
        <p:spPr>
          <a:xfrm>
            <a:off x="152400" y="114300"/>
            <a:ext cx="4419600" cy="4914900"/>
          </a:xfrm>
          <a:prstGeom prst="rect">
            <a:avLst/>
          </a:prstGeom>
          <a:solidFill>
            <a:srgbClr val="FFFFFF"/>
          </a:solidFill>
          <a:ln>
            <a:noFill/>
          </a:ln>
        </p:spPr>
      </p:sp>
      <p:sp>
        <p:nvSpPr>
          <p:cNvPr id="66" name="Google Shape;66;g21939175f81_0_608"/>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67" name="Google Shape;67;g21939175f81_0_608"/>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g21939175f81_0_608"/>
          <p:cNvSpPr txBox="1"/>
          <p:nvPr>
            <p:ph type="title"/>
          </p:nvPr>
        </p:nvSpPr>
        <p:spPr>
          <a:xfrm>
            <a:off x="4877104" y="2228850"/>
            <a:ext cx="3885900" cy="7155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2 Content">
  <p:cSld name="Red/White 2 Content">
    <p:spTree>
      <p:nvGrpSpPr>
        <p:cNvPr id="69" name="Shape 69"/>
        <p:cNvGrpSpPr/>
        <p:nvPr/>
      </p:nvGrpSpPr>
      <p:grpSpPr>
        <a:xfrm>
          <a:off x="0" y="0"/>
          <a:ext cx="0" cy="0"/>
          <a:chOff x="0" y="0"/>
          <a:chExt cx="0" cy="0"/>
        </a:xfrm>
      </p:grpSpPr>
      <p:sp>
        <p:nvSpPr>
          <p:cNvPr id="70" name="Google Shape;70;g21939175f81_0_613"/>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1" name="Google Shape;71;g21939175f81_0_613"/>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2" name="Google Shape;72;g21939175f81_0_613"/>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3 Content">
  <p:cSld name="Red/White 3 Content">
    <p:spTree>
      <p:nvGrpSpPr>
        <p:cNvPr id="73" name="Shape 73"/>
        <p:cNvGrpSpPr/>
        <p:nvPr/>
      </p:nvGrpSpPr>
      <p:grpSpPr>
        <a:xfrm>
          <a:off x="0" y="0"/>
          <a:ext cx="0" cy="0"/>
          <a:chOff x="0" y="0"/>
          <a:chExt cx="0" cy="0"/>
        </a:xfrm>
      </p:grpSpPr>
      <p:sp>
        <p:nvSpPr>
          <p:cNvPr id="74" name="Google Shape;74;g21939175f81_0_617"/>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5" name="Google Shape;75;g21939175f81_0_617"/>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defRPr>
            </a:lvl1pPr>
            <a:lvl2pPr indent="-342900" lvl="1" marL="914400" algn="l">
              <a:lnSpc>
                <a:spcPct val="100000"/>
              </a:lnSpc>
              <a:spcBef>
                <a:spcPts val="1200"/>
              </a:spcBef>
              <a:spcAft>
                <a:spcPts val="0"/>
              </a:spcAft>
              <a:buClr>
                <a:schemeClr val="dk1"/>
              </a:buClr>
              <a:buSzPts val="1800"/>
              <a:buChar char="–"/>
              <a:defRPr sz="1800">
                <a:solidFill>
                  <a:schemeClr val="dk1"/>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6" name="Google Shape;76;g21939175f81_0_617"/>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21939175f81_0_617"/>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defRPr>
            </a:lvl1pPr>
            <a:lvl2pPr indent="-342900" lvl="1" marL="914400" algn="l">
              <a:lnSpc>
                <a:spcPct val="100000"/>
              </a:lnSpc>
              <a:spcBef>
                <a:spcPts val="1200"/>
              </a:spcBef>
              <a:spcAft>
                <a:spcPts val="0"/>
              </a:spcAft>
              <a:buClr>
                <a:schemeClr val="dk1"/>
              </a:buClr>
              <a:buSzPts val="1800"/>
              <a:buChar char="–"/>
              <a:defRPr sz="1800">
                <a:solidFill>
                  <a:schemeClr val="dk1"/>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1 Content + Bottom Photo">
  <p:cSld name="Red/White 1 Content + Bottom Photo">
    <p:spTree>
      <p:nvGrpSpPr>
        <p:cNvPr id="78" name="Shape 78"/>
        <p:cNvGrpSpPr/>
        <p:nvPr/>
      </p:nvGrpSpPr>
      <p:grpSpPr>
        <a:xfrm>
          <a:off x="0" y="0"/>
          <a:ext cx="0" cy="0"/>
          <a:chOff x="0" y="0"/>
          <a:chExt cx="0" cy="0"/>
        </a:xfrm>
      </p:grpSpPr>
      <p:sp>
        <p:nvSpPr>
          <p:cNvPr id="79" name="Google Shape;79;g21939175f81_0_622"/>
          <p:cNvSpPr/>
          <p:nvPr>
            <p:ph idx="2" type="pic"/>
          </p:nvPr>
        </p:nvSpPr>
        <p:spPr>
          <a:xfrm>
            <a:off x="152400" y="2571750"/>
            <a:ext cx="8839200" cy="2457600"/>
          </a:xfrm>
          <a:prstGeom prst="rect">
            <a:avLst/>
          </a:prstGeom>
          <a:solidFill>
            <a:srgbClr val="E7E7E5"/>
          </a:solidFill>
          <a:ln>
            <a:noFill/>
          </a:ln>
        </p:spPr>
      </p:sp>
      <p:sp>
        <p:nvSpPr>
          <p:cNvPr id="80" name="Google Shape;80;g21939175f81_0_622"/>
          <p:cNvSpPr txBox="1"/>
          <p:nvPr>
            <p:ph idx="1"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a:solidFill>
                  <a:schemeClr val="dk1"/>
                </a:solidFill>
              </a:defRPr>
            </a:lvl1pPr>
            <a:lvl2pPr indent="-355600" lvl="1" marL="914400" algn="l">
              <a:lnSpc>
                <a:spcPct val="100000"/>
              </a:lnSpc>
              <a:spcBef>
                <a:spcPts val="1200"/>
              </a:spcBef>
              <a:spcAft>
                <a:spcPts val="0"/>
              </a:spcAft>
              <a:buClr>
                <a:schemeClr val="dk1"/>
              </a:buClr>
              <a:buSzPts val="2000"/>
              <a:buChar char="–"/>
              <a:defRPr>
                <a:solidFill>
                  <a:schemeClr val="dk1"/>
                </a:solidFill>
              </a:defRPr>
            </a:lvl2pPr>
            <a:lvl3pPr indent="-342900" lvl="2" marL="1371600" algn="l">
              <a:lnSpc>
                <a:spcPct val="100000"/>
              </a:lnSpc>
              <a:spcBef>
                <a:spcPts val="1200"/>
              </a:spcBef>
              <a:spcAft>
                <a:spcPts val="0"/>
              </a:spcAft>
              <a:buClr>
                <a:srgbClr val="6C6463"/>
              </a:buClr>
              <a:buSzPts val="1800"/>
              <a:buChar char="•"/>
              <a:defRPr>
                <a:solidFill>
                  <a:srgbClr val="6C6463"/>
                </a:solidFill>
              </a:defRPr>
            </a:lvl3pPr>
            <a:lvl4pPr indent="-330200" lvl="3" marL="1828800" algn="l">
              <a:lnSpc>
                <a:spcPct val="100000"/>
              </a:lnSpc>
              <a:spcBef>
                <a:spcPts val="320"/>
              </a:spcBef>
              <a:spcAft>
                <a:spcPts val="0"/>
              </a:spcAft>
              <a:buClr>
                <a:srgbClr val="6C6463"/>
              </a:buClr>
              <a:buSzPts val="1600"/>
              <a:buChar char="–"/>
              <a:defRPr>
                <a:solidFill>
                  <a:srgbClr val="6C6463"/>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g21939175f81_0_622"/>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21939175f81_0_622"/>
          <p:cNvSpPr txBox="1"/>
          <p:nvPr>
            <p:ph idx="3"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1 Content + Right Photo">
  <p:cSld name="Red/White 1 Content + Right Photo">
    <p:spTree>
      <p:nvGrpSpPr>
        <p:cNvPr id="83" name="Shape 83"/>
        <p:cNvGrpSpPr/>
        <p:nvPr/>
      </p:nvGrpSpPr>
      <p:grpSpPr>
        <a:xfrm>
          <a:off x="0" y="0"/>
          <a:ext cx="0" cy="0"/>
          <a:chOff x="0" y="0"/>
          <a:chExt cx="0" cy="0"/>
        </a:xfrm>
      </p:grpSpPr>
      <p:sp>
        <p:nvSpPr>
          <p:cNvPr id="84" name="Google Shape;84;g21939175f81_0_627"/>
          <p:cNvSpPr/>
          <p:nvPr>
            <p:ph idx="2" type="pic"/>
          </p:nvPr>
        </p:nvSpPr>
        <p:spPr>
          <a:xfrm>
            <a:off x="4572000" y="114300"/>
            <a:ext cx="4419600" cy="4914900"/>
          </a:xfrm>
          <a:prstGeom prst="rect">
            <a:avLst/>
          </a:prstGeom>
          <a:solidFill>
            <a:srgbClr val="E7E7E5"/>
          </a:solidFill>
          <a:ln>
            <a:noFill/>
          </a:ln>
        </p:spPr>
      </p:sp>
      <p:sp>
        <p:nvSpPr>
          <p:cNvPr id="85" name="Google Shape;85;g21939175f81_0_627"/>
          <p:cNvSpPr txBox="1"/>
          <p:nvPr>
            <p:ph idx="1" type="body"/>
          </p:nvPr>
        </p:nvSpPr>
        <p:spPr>
          <a:xfrm>
            <a:off x="685800" y="1543051"/>
            <a:ext cx="3657600" cy="30861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defRPr>
            </a:lvl1pPr>
            <a:lvl2pPr indent="-342900" lvl="1" marL="914400" algn="l">
              <a:lnSpc>
                <a:spcPct val="100000"/>
              </a:lnSpc>
              <a:spcBef>
                <a:spcPts val="1200"/>
              </a:spcBef>
              <a:spcAft>
                <a:spcPts val="0"/>
              </a:spcAft>
              <a:buClr>
                <a:schemeClr val="dk1"/>
              </a:buClr>
              <a:buSzPts val="1800"/>
              <a:buChar char="–"/>
              <a:defRPr sz="1800">
                <a:solidFill>
                  <a:schemeClr val="dk1"/>
                </a:solidFill>
              </a:defRPr>
            </a:lvl2pPr>
            <a:lvl3pPr indent="-330200" lvl="2" marL="1371600" algn="l">
              <a:lnSpc>
                <a:spcPct val="100000"/>
              </a:lnSpc>
              <a:spcBef>
                <a:spcPts val="1200"/>
              </a:spcBef>
              <a:spcAft>
                <a:spcPts val="0"/>
              </a:spcAft>
              <a:buClr>
                <a:schemeClr val="dk1"/>
              </a:buClr>
              <a:buSzPts val="1600"/>
              <a:buChar char="•"/>
              <a:defRPr sz="1600">
                <a:solidFill>
                  <a:schemeClr val="dk1"/>
                </a:solidFill>
              </a:defRPr>
            </a:lvl3pPr>
            <a:lvl4pPr indent="-317500" lvl="3" marL="1828800" algn="l">
              <a:lnSpc>
                <a:spcPct val="100000"/>
              </a:lnSpc>
              <a:spcBef>
                <a:spcPts val="280"/>
              </a:spcBef>
              <a:spcAft>
                <a:spcPts val="0"/>
              </a:spcAft>
              <a:buClr>
                <a:schemeClr val="dk1"/>
              </a:buClr>
              <a:buSzPts val="1400"/>
              <a:buChar char="–"/>
              <a:defRPr sz="1400">
                <a:solidFill>
                  <a:schemeClr val="dk1"/>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6" name="Google Shape;86;g21939175f81_0_627"/>
          <p:cNvSpPr txBox="1"/>
          <p:nvPr>
            <p:ph type="title"/>
          </p:nvPr>
        </p:nvSpPr>
        <p:spPr>
          <a:xfrm>
            <a:off x="685800" y="632989"/>
            <a:ext cx="3657300" cy="7155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g21939175f81_0_627"/>
          <p:cNvSpPr txBox="1"/>
          <p:nvPr>
            <p:ph idx="3"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White Title Only">
  <p:cSld name="Red/White Title Only">
    <p:spTree>
      <p:nvGrpSpPr>
        <p:cNvPr id="88" name="Shape 88"/>
        <p:cNvGrpSpPr/>
        <p:nvPr/>
      </p:nvGrpSpPr>
      <p:grpSpPr>
        <a:xfrm>
          <a:off x="0" y="0"/>
          <a:ext cx="0" cy="0"/>
          <a:chOff x="0" y="0"/>
          <a:chExt cx="0" cy="0"/>
        </a:xfrm>
      </p:grpSpPr>
      <p:sp>
        <p:nvSpPr>
          <p:cNvPr id="89" name="Google Shape;89;g21939175f81_0_632"/>
          <p:cNvSpPr/>
          <p:nvPr>
            <p:ph idx="2" type="pic"/>
          </p:nvPr>
        </p:nvSpPr>
        <p:spPr>
          <a:xfrm>
            <a:off x="152400" y="114300"/>
            <a:ext cx="4419600" cy="4914900"/>
          </a:xfrm>
          <a:prstGeom prst="rect">
            <a:avLst/>
          </a:prstGeom>
          <a:solidFill>
            <a:srgbClr val="E7E7E5"/>
          </a:solidFill>
          <a:ln>
            <a:noFill/>
          </a:ln>
        </p:spPr>
      </p:sp>
      <p:sp>
        <p:nvSpPr>
          <p:cNvPr id="90" name="Google Shape;90;g21939175f81_0_632"/>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1" name="Google Shape;91;g21939175f81_0_632"/>
          <p:cNvSpPr txBox="1"/>
          <p:nvPr>
            <p:ph type="title"/>
          </p:nvPr>
        </p:nvSpPr>
        <p:spPr>
          <a:xfrm>
            <a:off x="4877104" y="2228850"/>
            <a:ext cx="3885900" cy="7155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Info">
  <p:cSld name="Contact Info">
    <p:spTree>
      <p:nvGrpSpPr>
        <p:cNvPr id="92" name="Shape 92"/>
        <p:cNvGrpSpPr/>
        <p:nvPr/>
      </p:nvGrpSpPr>
      <p:grpSpPr>
        <a:xfrm>
          <a:off x="0" y="0"/>
          <a:ext cx="0" cy="0"/>
          <a:chOff x="0" y="0"/>
          <a:chExt cx="0" cy="0"/>
        </a:xfrm>
      </p:grpSpPr>
      <p:pic>
        <p:nvPicPr>
          <p:cNvPr id="93" name="Google Shape;93;g21939175f81_0_636"/>
          <p:cNvPicPr preferRelativeResize="0"/>
          <p:nvPr/>
        </p:nvPicPr>
        <p:blipFill rotWithShape="1">
          <a:blip r:embed="rId2">
            <a:alphaModFix/>
          </a:blip>
          <a:srcRect b="0" l="0" r="0" t="0"/>
          <a:stretch/>
        </p:blipFill>
        <p:spPr>
          <a:xfrm>
            <a:off x="152400" y="95248"/>
            <a:ext cx="6629399" cy="4933953"/>
          </a:xfrm>
          <a:prstGeom prst="rect">
            <a:avLst/>
          </a:prstGeom>
          <a:noFill/>
          <a:ln>
            <a:noFill/>
          </a:ln>
        </p:spPr>
      </p:pic>
      <p:sp>
        <p:nvSpPr>
          <p:cNvPr id="94" name="Google Shape;94;g21939175f81_0_636"/>
          <p:cNvSpPr txBox="1"/>
          <p:nvPr>
            <p:ph idx="1"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5" name="Google Shape;95;g21939175f81_0_636"/>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96" name="Google Shape;96;g21939175f81_0_636"/>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pic>
        <p:nvPicPr>
          <p:cNvPr id="97" name="Google Shape;97;g21939175f81_0_636"/>
          <p:cNvPicPr preferRelativeResize="0"/>
          <p:nvPr/>
        </p:nvPicPr>
        <p:blipFill rotWithShape="1">
          <a:blip r:embed="rId3">
            <a:alphaModFix/>
          </a:blip>
          <a:srcRect b="0" l="0" r="0" t="0"/>
          <a:stretch/>
        </p:blipFill>
        <p:spPr>
          <a:xfrm>
            <a:off x="692285" y="4457700"/>
            <a:ext cx="1142998" cy="342901"/>
          </a:xfrm>
          <a:prstGeom prst="rect">
            <a:avLst/>
          </a:prstGeom>
          <a:noFill/>
          <a:ln>
            <a:noFill/>
          </a:ln>
        </p:spPr>
      </p:pic>
      <p:sp>
        <p:nvSpPr>
          <p:cNvPr id="98" name="Google Shape;98;g21939175f81_0_636"/>
          <p:cNvSpPr txBox="1"/>
          <p:nvPr>
            <p:ph idx="2" type="subTitle"/>
          </p:nvPr>
        </p:nvSpPr>
        <p:spPr>
          <a:xfrm>
            <a:off x="685800" y="3086100"/>
            <a:ext cx="34290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99" name="Google Shape;99;g21939175f81_0_636"/>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Blue">
  <p:cSld name="Cover - Full Blue">
    <p:spTree>
      <p:nvGrpSpPr>
        <p:cNvPr id="100" name="Shape 100"/>
        <p:cNvGrpSpPr/>
        <p:nvPr/>
      </p:nvGrpSpPr>
      <p:grpSpPr>
        <a:xfrm>
          <a:off x="0" y="0"/>
          <a:ext cx="0" cy="0"/>
          <a:chOff x="0" y="0"/>
          <a:chExt cx="0" cy="0"/>
        </a:xfrm>
      </p:grpSpPr>
      <p:pic>
        <p:nvPicPr>
          <p:cNvPr id="101" name="Google Shape;101;g21939175f81_0_644"/>
          <p:cNvPicPr preferRelativeResize="0"/>
          <p:nvPr/>
        </p:nvPicPr>
        <p:blipFill rotWithShape="1">
          <a:blip r:embed="rId2">
            <a:alphaModFix/>
          </a:blip>
          <a:srcRect b="0" l="0" r="0" t="0"/>
          <a:stretch/>
        </p:blipFill>
        <p:spPr>
          <a:xfrm>
            <a:off x="691522" y="514350"/>
            <a:ext cx="1360023" cy="408009"/>
          </a:xfrm>
          <a:prstGeom prst="rect">
            <a:avLst/>
          </a:prstGeom>
          <a:noFill/>
          <a:ln>
            <a:noFill/>
          </a:ln>
        </p:spPr>
      </p:pic>
      <p:sp>
        <p:nvSpPr>
          <p:cNvPr id="102" name="Google Shape;102;g21939175f81_0_644"/>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03" name="Google Shape;103;g21939175f81_0_644"/>
          <p:cNvSpPr txBox="1"/>
          <p:nvPr>
            <p:ph idx="11" type="ftr"/>
          </p:nvPr>
        </p:nvSpPr>
        <p:spPr>
          <a:xfrm>
            <a:off x="3124200" y="4890701"/>
            <a:ext cx="2895600" cy="138600"/>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04" name="Google Shape;104;g21939175f81_0_644"/>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05" name="Google Shape;105;g21939175f81_0_644"/>
          <p:cNvSpPr txBox="1"/>
          <p:nvPr>
            <p:ph type="ctrTitle"/>
          </p:nvPr>
        </p:nvSpPr>
        <p:spPr>
          <a:xfrm>
            <a:off x="685800" y="1600200"/>
            <a:ext cx="5486400" cy="1200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21939175f81_0_644"/>
          <p:cNvSpPr txBox="1"/>
          <p:nvPr>
            <p:ph idx="1" type="subTitle"/>
          </p:nvPr>
        </p:nvSpPr>
        <p:spPr>
          <a:xfrm>
            <a:off x="685800" y="3086100"/>
            <a:ext cx="3429000" cy="12003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107" name="Google Shape;107;g21939175f81_0_644"/>
          <p:cNvCxnSpPr/>
          <p:nvPr/>
        </p:nvCxnSpPr>
        <p:spPr>
          <a:xfrm>
            <a:off x="762000" y="2914650"/>
            <a:ext cx="320100" cy="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p:cSld name="Blue/Gray 1 Content">
    <p:spTree>
      <p:nvGrpSpPr>
        <p:cNvPr id="108" name="Shape 108"/>
        <p:cNvGrpSpPr/>
        <p:nvPr/>
      </p:nvGrpSpPr>
      <p:grpSpPr>
        <a:xfrm>
          <a:off x="0" y="0"/>
          <a:ext cx="0" cy="0"/>
          <a:chOff x="0" y="0"/>
          <a:chExt cx="0" cy="0"/>
        </a:xfrm>
      </p:grpSpPr>
      <p:sp>
        <p:nvSpPr>
          <p:cNvPr id="109" name="Google Shape;109;g21939175f81_0_652"/>
          <p:cNvSpPr txBox="1"/>
          <p:nvPr>
            <p:ph idx="1" type="body"/>
          </p:nvPr>
        </p:nvSpPr>
        <p:spPr>
          <a:xfrm>
            <a:off x="685800" y="1200150"/>
            <a:ext cx="7772400" cy="34290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1200"/>
              </a:spcBef>
              <a:spcAft>
                <a:spcPts val="0"/>
              </a:spcAft>
              <a:buClr>
                <a:srgbClr val="6C6463"/>
              </a:buClr>
              <a:buSzPts val="1800"/>
              <a:buChar char="•"/>
              <a:defRPr/>
            </a:lvl3pPr>
            <a:lvl4pPr indent="-342900" lvl="3" marL="1828800" algn="l">
              <a:lnSpc>
                <a:spcPct val="100000"/>
              </a:lnSpc>
              <a:spcBef>
                <a:spcPts val="360"/>
              </a:spcBef>
              <a:spcAft>
                <a:spcPts val="0"/>
              </a:spcAft>
              <a:buClr>
                <a:srgbClr val="6C6463"/>
              </a:buClr>
              <a:buSzPts val="1800"/>
              <a:buChar char="–"/>
              <a:defRPr/>
            </a:lvl4pPr>
            <a:lvl5pPr indent="-342900" lvl="4" marL="2286000" algn="l">
              <a:lnSpc>
                <a:spcPct val="100000"/>
              </a:lnSpc>
              <a:spcBef>
                <a:spcPts val="360"/>
              </a:spcBef>
              <a:spcAft>
                <a:spcPts val="0"/>
              </a:spcAft>
              <a:buClr>
                <a:srgbClr val="6C6463"/>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0" name="Google Shape;110;g21939175f81_0_652"/>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11" name="Google Shape;111;g21939175f81_0_652"/>
          <p:cNvSpPr txBox="1"/>
          <p:nvPr>
            <p:ph idx="11" type="ftr"/>
          </p:nvPr>
        </p:nvSpPr>
        <p:spPr>
          <a:xfrm>
            <a:off x="3124200" y="4890701"/>
            <a:ext cx="2895600" cy="138600"/>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12" name="Google Shape;112;g21939175f81_0_652"/>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g21939175f81_0_652"/>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bg>
      <p:bgPr>
        <a:solidFill>
          <a:srgbClr val="E7E7E5"/>
        </a:solidFill>
      </p:bgPr>
    </p:bg>
    <p:spTree>
      <p:nvGrpSpPr>
        <p:cNvPr id="13" name="Shape 13"/>
        <p:cNvGrpSpPr/>
        <p:nvPr/>
      </p:nvGrpSpPr>
      <p:grpSpPr>
        <a:xfrm>
          <a:off x="0" y="0"/>
          <a:ext cx="0" cy="0"/>
          <a:chOff x="0" y="0"/>
          <a:chExt cx="0" cy="0"/>
        </a:xfrm>
      </p:grpSpPr>
      <p:sp>
        <p:nvSpPr>
          <p:cNvPr id="14" name="Google Shape;14;g21939175f81_0_557"/>
          <p:cNvSpPr txBox="1"/>
          <p:nvPr>
            <p:ph idx="10" type="dt"/>
          </p:nvPr>
        </p:nvSpPr>
        <p:spPr>
          <a:xfrm>
            <a:off x="152400" y="4806072"/>
            <a:ext cx="2133600" cy="1848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g21939175f81_0_557"/>
          <p:cNvSpPr txBox="1"/>
          <p:nvPr>
            <p:ph idx="11" type="ftr"/>
          </p:nvPr>
        </p:nvSpPr>
        <p:spPr>
          <a:xfrm>
            <a:off x="3124200" y="4806072"/>
            <a:ext cx="2895600" cy="184800"/>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g21939175f81_0_557"/>
          <p:cNvSpPr txBox="1"/>
          <p:nvPr>
            <p:ph idx="12" type="sldNum"/>
          </p:nvPr>
        </p:nvSpPr>
        <p:spPr>
          <a:xfrm>
            <a:off x="6858000" y="4806072"/>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g21939175f81_0_557"/>
          <p:cNvSpPr txBox="1"/>
          <p:nvPr>
            <p:ph type="title"/>
          </p:nvPr>
        </p:nvSpPr>
        <p:spPr>
          <a:xfrm>
            <a:off x="686104" y="677486"/>
            <a:ext cx="7772400" cy="4581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BA0C2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21939175f81_0_557"/>
          <p:cNvSpPr txBox="1"/>
          <p:nvPr>
            <p:ph idx="1" type="body"/>
          </p:nvPr>
        </p:nvSpPr>
        <p:spPr>
          <a:xfrm>
            <a:off x="685800" y="1286662"/>
            <a:ext cx="7772400" cy="31749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0"/>
              </a:spcBef>
              <a:spcAft>
                <a:spcPts val="0"/>
              </a:spcAft>
              <a:buClr>
                <a:srgbClr val="6C6463"/>
              </a:buClr>
              <a:buSzPts val="1800"/>
              <a:buChar char="•"/>
              <a:defRPr/>
            </a:lvl1pPr>
            <a:lvl2pPr indent="-342900" lvl="1" marL="914400" algn="l">
              <a:lnSpc>
                <a:spcPct val="100000"/>
              </a:lnSpc>
              <a:spcBef>
                <a:spcPts val="800"/>
              </a:spcBef>
              <a:spcAft>
                <a:spcPts val="0"/>
              </a:spcAft>
              <a:buClr>
                <a:srgbClr val="6C6463"/>
              </a:buClr>
              <a:buSzPts val="1800"/>
              <a:buChar char="–"/>
              <a:defRPr/>
            </a:lvl2pPr>
            <a:lvl3pPr indent="-342900" lvl="2" marL="1371600" algn="l">
              <a:lnSpc>
                <a:spcPct val="100000"/>
              </a:lnSpc>
              <a:spcBef>
                <a:spcPts val="800"/>
              </a:spcBef>
              <a:spcAft>
                <a:spcPts val="0"/>
              </a:spcAft>
              <a:buClr>
                <a:srgbClr val="6C6463"/>
              </a:buClr>
              <a:buSzPts val="1800"/>
              <a:buChar char="•"/>
              <a:defRPr/>
            </a:lvl3pPr>
            <a:lvl4pPr indent="-342900" lvl="3" marL="1828800" algn="l">
              <a:lnSpc>
                <a:spcPct val="100000"/>
              </a:lnSpc>
              <a:spcBef>
                <a:spcPts val="360"/>
              </a:spcBef>
              <a:spcAft>
                <a:spcPts val="0"/>
              </a:spcAft>
              <a:buClr>
                <a:srgbClr val="6C6463"/>
              </a:buClr>
              <a:buSzPts val="1800"/>
              <a:buChar char="–"/>
              <a:defRPr/>
            </a:lvl4pPr>
            <a:lvl5pPr indent="-342900" lvl="4" marL="2286000" algn="l">
              <a:lnSpc>
                <a:spcPct val="100000"/>
              </a:lnSpc>
              <a:spcBef>
                <a:spcPts val="360"/>
              </a:spcBef>
              <a:spcAft>
                <a:spcPts val="0"/>
              </a:spcAft>
              <a:buClr>
                <a:srgbClr val="6C6463"/>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2 Content">
  <p:cSld name="Blue/Gray 2 Content">
    <p:spTree>
      <p:nvGrpSpPr>
        <p:cNvPr id="114" name="Shape 114"/>
        <p:cNvGrpSpPr/>
        <p:nvPr/>
      </p:nvGrpSpPr>
      <p:grpSpPr>
        <a:xfrm>
          <a:off x="0" y="0"/>
          <a:ext cx="0" cy="0"/>
          <a:chOff x="0" y="0"/>
          <a:chExt cx="0" cy="0"/>
        </a:xfrm>
      </p:grpSpPr>
      <p:sp>
        <p:nvSpPr>
          <p:cNvPr id="115" name="Google Shape;115;g21939175f81_0_658"/>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6" name="Google Shape;116;g21939175f81_0_658"/>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7" name="Google Shape;117;g21939175f81_0_658"/>
          <p:cNvSpPr txBox="1"/>
          <p:nvPr>
            <p:ph idx="10" type="dt"/>
          </p:nvPr>
        </p:nvSpPr>
        <p:spPr>
          <a:xfrm>
            <a:off x="152400" y="4897559"/>
            <a:ext cx="2133600" cy="13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18" name="Google Shape;118;g21939175f81_0_658"/>
          <p:cNvSpPr txBox="1"/>
          <p:nvPr>
            <p:ph idx="11" type="ftr"/>
          </p:nvPr>
        </p:nvSpPr>
        <p:spPr>
          <a:xfrm>
            <a:off x="3124200" y="4897559"/>
            <a:ext cx="2895600" cy="13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19" name="Google Shape;119;g21939175f81_0_658"/>
          <p:cNvSpPr txBox="1"/>
          <p:nvPr>
            <p:ph idx="12" type="sldNum"/>
          </p:nvPr>
        </p:nvSpPr>
        <p:spPr>
          <a:xfrm>
            <a:off x="6858000" y="4897559"/>
            <a:ext cx="2133600" cy="1386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120" name="Google Shape;120;g21939175f81_0_658"/>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3 Content">
  <p:cSld name="Blue/Gray 3 Content">
    <p:spTree>
      <p:nvGrpSpPr>
        <p:cNvPr id="121" name="Shape 121"/>
        <p:cNvGrpSpPr/>
        <p:nvPr/>
      </p:nvGrpSpPr>
      <p:grpSpPr>
        <a:xfrm>
          <a:off x="0" y="0"/>
          <a:ext cx="0" cy="0"/>
          <a:chOff x="0" y="0"/>
          <a:chExt cx="0" cy="0"/>
        </a:xfrm>
      </p:grpSpPr>
      <p:sp>
        <p:nvSpPr>
          <p:cNvPr id="122" name="Google Shape;122;g21939175f81_0_665"/>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3" name="Google Shape;123;g21939175f81_0_665"/>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4" name="Google Shape;124;g21939175f81_0_665"/>
          <p:cNvSpPr txBox="1"/>
          <p:nvPr>
            <p:ph idx="10" type="dt"/>
          </p:nvPr>
        </p:nvSpPr>
        <p:spPr>
          <a:xfrm>
            <a:off x="152400" y="4897559"/>
            <a:ext cx="2133600" cy="13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25" name="Google Shape;125;g21939175f81_0_665"/>
          <p:cNvSpPr txBox="1"/>
          <p:nvPr>
            <p:ph idx="11" type="ftr"/>
          </p:nvPr>
        </p:nvSpPr>
        <p:spPr>
          <a:xfrm>
            <a:off x="3124200" y="4897559"/>
            <a:ext cx="2895600" cy="13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26" name="Google Shape;126;g21939175f81_0_665"/>
          <p:cNvSpPr txBox="1"/>
          <p:nvPr>
            <p:ph idx="12" type="sldNum"/>
          </p:nvPr>
        </p:nvSpPr>
        <p:spPr>
          <a:xfrm>
            <a:off x="6858000" y="4897559"/>
            <a:ext cx="2133600" cy="1386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127" name="Google Shape;127;g21939175f81_0_665"/>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21939175f81_0_665"/>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 Bottom Photo">
  <p:cSld name="Blue/Gray 1 Content + Bottom Photo">
    <p:spTree>
      <p:nvGrpSpPr>
        <p:cNvPr id="129" name="Shape 129"/>
        <p:cNvGrpSpPr/>
        <p:nvPr/>
      </p:nvGrpSpPr>
      <p:grpSpPr>
        <a:xfrm>
          <a:off x="0" y="0"/>
          <a:ext cx="0" cy="0"/>
          <a:chOff x="0" y="0"/>
          <a:chExt cx="0" cy="0"/>
        </a:xfrm>
      </p:grpSpPr>
      <p:sp>
        <p:nvSpPr>
          <p:cNvPr id="130" name="Google Shape;130;g21939175f81_0_673"/>
          <p:cNvSpPr/>
          <p:nvPr>
            <p:ph idx="2" type="pic"/>
          </p:nvPr>
        </p:nvSpPr>
        <p:spPr>
          <a:xfrm>
            <a:off x="152400" y="2571750"/>
            <a:ext cx="8839200" cy="2457600"/>
          </a:xfrm>
          <a:prstGeom prst="rect">
            <a:avLst/>
          </a:prstGeom>
          <a:solidFill>
            <a:schemeClr val="lt1"/>
          </a:solidFill>
          <a:ln>
            <a:noFill/>
          </a:ln>
        </p:spPr>
      </p:sp>
      <p:sp>
        <p:nvSpPr>
          <p:cNvPr id="131" name="Google Shape;131;g21939175f81_0_673"/>
          <p:cNvSpPr txBox="1"/>
          <p:nvPr>
            <p:ph idx="1"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2" name="Google Shape;132;g21939175f81_0_673"/>
          <p:cNvSpPr txBox="1"/>
          <p:nvPr>
            <p:ph idx="3"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a:solidFill>
                  <a:srgbClr val="6C6463"/>
                </a:solidFill>
              </a:defRPr>
            </a:lvl1pPr>
            <a:lvl2pPr indent="-355600" lvl="1" marL="914400" algn="l">
              <a:lnSpc>
                <a:spcPct val="100000"/>
              </a:lnSpc>
              <a:spcBef>
                <a:spcPts val="1200"/>
              </a:spcBef>
              <a:spcAft>
                <a:spcPts val="0"/>
              </a:spcAft>
              <a:buClr>
                <a:srgbClr val="6C6463"/>
              </a:buClr>
              <a:buSzPts val="2000"/>
              <a:buChar char="–"/>
              <a:defRPr>
                <a:solidFill>
                  <a:srgbClr val="6C6463"/>
                </a:solidFill>
              </a:defRPr>
            </a:lvl2pPr>
            <a:lvl3pPr indent="-342900" lvl="2" marL="1371600" algn="l">
              <a:lnSpc>
                <a:spcPct val="100000"/>
              </a:lnSpc>
              <a:spcBef>
                <a:spcPts val="1200"/>
              </a:spcBef>
              <a:spcAft>
                <a:spcPts val="0"/>
              </a:spcAft>
              <a:buClr>
                <a:srgbClr val="6C6463"/>
              </a:buClr>
              <a:buSzPts val="1800"/>
              <a:buChar char="•"/>
              <a:defRPr>
                <a:solidFill>
                  <a:srgbClr val="6C6463"/>
                </a:solidFill>
              </a:defRPr>
            </a:lvl3pPr>
            <a:lvl4pPr indent="-330200" lvl="3" marL="1828800" algn="l">
              <a:lnSpc>
                <a:spcPct val="100000"/>
              </a:lnSpc>
              <a:spcBef>
                <a:spcPts val="320"/>
              </a:spcBef>
              <a:spcAft>
                <a:spcPts val="0"/>
              </a:spcAft>
              <a:buClr>
                <a:srgbClr val="6C6463"/>
              </a:buClr>
              <a:buSzPts val="1600"/>
              <a:buChar char="–"/>
              <a:defRPr>
                <a:solidFill>
                  <a:srgbClr val="6C6463"/>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3" name="Google Shape;133;g21939175f81_0_673"/>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34" name="Google Shape;134;g21939175f81_0_673"/>
          <p:cNvSpPr txBox="1"/>
          <p:nvPr>
            <p:ph idx="11" type="ftr"/>
          </p:nvPr>
        </p:nvSpPr>
        <p:spPr>
          <a:xfrm>
            <a:off x="3124200" y="4890701"/>
            <a:ext cx="2895600" cy="138600"/>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35" name="Google Shape;135;g21939175f81_0_673"/>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36" name="Google Shape;136;g21939175f81_0_673"/>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 Right Photo">
  <p:cSld name="Blue/Gray 1 Content + Right Photo">
    <p:spTree>
      <p:nvGrpSpPr>
        <p:cNvPr id="137" name="Shape 137"/>
        <p:cNvGrpSpPr/>
        <p:nvPr/>
      </p:nvGrpSpPr>
      <p:grpSpPr>
        <a:xfrm>
          <a:off x="0" y="0"/>
          <a:ext cx="0" cy="0"/>
          <a:chOff x="0" y="0"/>
          <a:chExt cx="0" cy="0"/>
        </a:xfrm>
      </p:grpSpPr>
      <p:sp>
        <p:nvSpPr>
          <p:cNvPr id="138" name="Google Shape;138;g21939175f81_0_681"/>
          <p:cNvSpPr/>
          <p:nvPr>
            <p:ph idx="2" type="pic"/>
          </p:nvPr>
        </p:nvSpPr>
        <p:spPr>
          <a:xfrm>
            <a:off x="4572000" y="114300"/>
            <a:ext cx="4419600" cy="4914900"/>
          </a:xfrm>
          <a:prstGeom prst="rect">
            <a:avLst/>
          </a:prstGeom>
          <a:solidFill>
            <a:srgbClr val="FFFFFF"/>
          </a:solidFill>
          <a:ln>
            <a:noFill/>
          </a:ln>
        </p:spPr>
      </p:sp>
      <p:sp>
        <p:nvSpPr>
          <p:cNvPr id="139" name="Google Shape;139;g21939175f81_0_681"/>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40" name="Google Shape;140;g21939175f81_0_681"/>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g21939175f81_0_681"/>
          <p:cNvSpPr txBox="1"/>
          <p:nvPr>
            <p:ph idx="1" type="body"/>
          </p:nvPr>
        </p:nvSpPr>
        <p:spPr>
          <a:xfrm>
            <a:off x="685800" y="1543050"/>
            <a:ext cx="3657600" cy="30861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2" name="Google Shape;142;g21939175f81_0_681"/>
          <p:cNvSpPr txBox="1"/>
          <p:nvPr>
            <p:ph type="title"/>
          </p:nvPr>
        </p:nvSpPr>
        <p:spPr>
          <a:xfrm>
            <a:off x="685800" y="306153"/>
            <a:ext cx="3657300" cy="10425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21939175f81_0_681"/>
          <p:cNvSpPr txBox="1"/>
          <p:nvPr>
            <p:ph idx="3"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2 Content">
  <p:cSld name="Blue/White 2 Content">
    <p:spTree>
      <p:nvGrpSpPr>
        <p:cNvPr id="144" name="Shape 144"/>
        <p:cNvGrpSpPr/>
        <p:nvPr/>
      </p:nvGrpSpPr>
      <p:grpSpPr>
        <a:xfrm>
          <a:off x="0" y="0"/>
          <a:ext cx="0" cy="0"/>
          <a:chOff x="0" y="0"/>
          <a:chExt cx="0" cy="0"/>
        </a:xfrm>
      </p:grpSpPr>
      <p:sp>
        <p:nvSpPr>
          <p:cNvPr id="145" name="Google Shape;145;g21939175f81_0_688"/>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46" name="Google Shape;146;g21939175f81_0_688"/>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47" name="Google Shape;147;g21939175f81_0_688"/>
          <p:cNvSpPr txBox="1"/>
          <p:nvPr>
            <p:ph idx="10" type="dt"/>
          </p:nvPr>
        </p:nvSpPr>
        <p:spPr>
          <a:xfrm>
            <a:off x="152400" y="4897559"/>
            <a:ext cx="2133600" cy="13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48" name="Google Shape;148;g21939175f81_0_688"/>
          <p:cNvSpPr txBox="1"/>
          <p:nvPr>
            <p:ph idx="11" type="ftr"/>
          </p:nvPr>
        </p:nvSpPr>
        <p:spPr>
          <a:xfrm>
            <a:off x="3124200" y="4897559"/>
            <a:ext cx="2895600" cy="13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49" name="Google Shape;149;g21939175f81_0_688"/>
          <p:cNvSpPr txBox="1"/>
          <p:nvPr>
            <p:ph idx="12" type="sldNum"/>
          </p:nvPr>
        </p:nvSpPr>
        <p:spPr>
          <a:xfrm>
            <a:off x="6858000" y="4897559"/>
            <a:ext cx="2133600" cy="1386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6C6463"/>
                </a:solidFill>
                <a:latin typeface="Gill Sans"/>
                <a:ea typeface="Gill Sans"/>
                <a:cs typeface="Gill Sans"/>
                <a:sym typeface="Gill Sans"/>
              </a:defRPr>
            </a:lvl9pPr>
          </a:lstStyle>
          <a:p>
            <a:pPr indent="0" lvl="0" marL="0" rtl="0" algn="l">
              <a:spcBef>
                <a:spcPts val="0"/>
              </a:spcBef>
              <a:spcAft>
                <a:spcPts val="0"/>
              </a:spcAft>
              <a:buNone/>
            </a:pPr>
            <a:fld id="{00000000-1234-1234-1234-123412341234}" type="slidenum">
              <a:rPr lang="en"/>
              <a:t>‹#›</a:t>
            </a:fld>
            <a:endParaRPr/>
          </a:p>
        </p:txBody>
      </p:sp>
      <p:sp>
        <p:nvSpPr>
          <p:cNvPr id="150" name="Google Shape;150;g21939175f81_0_688"/>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1 Content + Bottom Photo">
  <p:cSld name="Blue/White 1 Content + Bottom Photo">
    <p:spTree>
      <p:nvGrpSpPr>
        <p:cNvPr id="151" name="Shape 151"/>
        <p:cNvGrpSpPr/>
        <p:nvPr/>
      </p:nvGrpSpPr>
      <p:grpSpPr>
        <a:xfrm>
          <a:off x="0" y="0"/>
          <a:ext cx="0" cy="0"/>
          <a:chOff x="0" y="0"/>
          <a:chExt cx="0" cy="0"/>
        </a:xfrm>
      </p:grpSpPr>
      <p:sp>
        <p:nvSpPr>
          <p:cNvPr id="152" name="Google Shape;152;g21939175f81_0_695"/>
          <p:cNvSpPr/>
          <p:nvPr>
            <p:ph idx="2" type="pic"/>
          </p:nvPr>
        </p:nvSpPr>
        <p:spPr>
          <a:xfrm>
            <a:off x="152400" y="2571750"/>
            <a:ext cx="8839200" cy="2457600"/>
          </a:xfrm>
          <a:prstGeom prst="rect">
            <a:avLst/>
          </a:prstGeom>
          <a:solidFill>
            <a:srgbClr val="E7E7E5"/>
          </a:solidFill>
          <a:ln>
            <a:noFill/>
          </a:ln>
        </p:spPr>
      </p:sp>
      <p:sp>
        <p:nvSpPr>
          <p:cNvPr id="153" name="Google Shape;153;g21939175f81_0_695"/>
          <p:cNvSpPr txBox="1"/>
          <p:nvPr>
            <p:ph idx="1" type="body"/>
          </p:nvPr>
        </p:nvSpPr>
        <p:spPr>
          <a:xfrm rot="-5400000">
            <a:off x="7870634" y="350804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4" name="Google Shape;154;g21939175f81_0_695"/>
          <p:cNvSpPr txBox="1"/>
          <p:nvPr>
            <p:ph idx="3" type="body"/>
          </p:nvPr>
        </p:nvSpPr>
        <p:spPr>
          <a:xfrm>
            <a:off x="685800" y="1200150"/>
            <a:ext cx="7772400" cy="12003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a:solidFill>
                  <a:srgbClr val="6C6463"/>
                </a:solidFill>
              </a:defRPr>
            </a:lvl1pPr>
            <a:lvl2pPr indent="-355600" lvl="1" marL="914400" algn="l">
              <a:lnSpc>
                <a:spcPct val="100000"/>
              </a:lnSpc>
              <a:spcBef>
                <a:spcPts val="1200"/>
              </a:spcBef>
              <a:spcAft>
                <a:spcPts val="0"/>
              </a:spcAft>
              <a:buClr>
                <a:srgbClr val="6C6463"/>
              </a:buClr>
              <a:buSzPts val="2000"/>
              <a:buChar char="–"/>
              <a:defRPr>
                <a:solidFill>
                  <a:srgbClr val="6C6463"/>
                </a:solidFill>
              </a:defRPr>
            </a:lvl2pPr>
            <a:lvl3pPr indent="-342900" lvl="2" marL="1371600" algn="l">
              <a:lnSpc>
                <a:spcPct val="100000"/>
              </a:lnSpc>
              <a:spcBef>
                <a:spcPts val="1200"/>
              </a:spcBef>
              <a:spcAft>
                <a:spcPts val="0"/>
              </a:spcAft>
              <a:buClr>
                <a:srgbClr val="6C6463"/>
              </a:buClr>
              <a:buSzPts val="1800"/>
              <a:buChar char="•"/>
              <a:defRPr>
                <a:solidFill>
                  <a:srgbClr val="6C6463"/>
                </a:solidFill>
              </a:defRPr>
            </a:lvl3pPr>
            <a:lvl4pPr indent="-330200" lvl="3" marL="1828800" algn="l">
              <a:lnSpc>
                <a:spcPct val="100000"/>
              </a:lnSpc>
              <a:spcBef>
                <a:spcPts val="320"/>
              </a:spcBef>
              <a:spcAft>
                <a:spcPts val="0"/>
              </a:spcAft>
              <a:buClr>
                <a:srgbClr val="6C6463"/>
              </a:buClr>
              <a:buSzPts val="1600"/>
              <a:buChar char="–"/>
              <a:defRPr>
                <a:solidFill>
                  <a:srgbClr val="6C6463"/>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5" name="Google Shape;155;g21939175f81_0_695"/>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56" name="Google Shape;156;g21939175f81_0_695"/>
          <p:cNvSpPr txBox="1"/>
          <p:nvPr>
            <p:ph idx="11" type="ftr"/>
          </p:nvPr>
        </p:nvSpPr>
        <p:spPr>
          <a:xfrm>
            <a:off x="3124200" y="4890701"/>
            <a:ext cx="2895600" cy="138600"/>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57" name="Google Shape;157;g21939175f81_0_695"/>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58" name="Google Shape;158;g21939175f81_0_695"/>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1 Content + Right Photo">
  <p:cSld name="Blue/White 1 Content + Right Photo">
    <p:spTree>
      <p:nvGrpSpPr>
        <p:cNvPr id="159" name="Shape 159"/>
        <p:cNvGrpSpPr/>
        <p:nvPr/>
      </p:nvGrpSpPr>
      <p:grpSpPr>
        <a:xfrm>
          <a:off x="0" y="0"/>
          <a:ext cx="0" cy="0"/>
          <a:chOff x="0" y="0"/>
          <a:chExt cx="0" cy="0"/>
        </a:xfrm>
      </p:grpSpPr>
      <p:sp>
        <p:nvSpPr>
          <p:cNvPr id="160" name="Google Shape;160;g21939175f81_0_703"/>
          <p:cNvSpPr/>
          <p:nvPr>
            <p:ph idx="2" type="pic"/>
          </p:nvPr>
        </p:nvSpPr>
        <p:spPr>
          <a:xfrm>
            <a:off x="4572000" y="114300"/>
            <a:ext cx="4419600" cy="4914900"/>
          </a:xfrm>
          <a:prstGeom prst="rect">
            <a:avLst/>
          </a:prstGeom>
          <a:solidFill>
            <a:srgbClr val="E7E7E5"/>
          </a:solidFill>
          <a:ln>
            <a:noFill/>
          </a:ln>
        </p:spPr>
      </p:sp>
      <p:sp>
        <p:nvSpPr>
          <p:cNvPr id="161" name="Google Shape;161;g21939175f81_0_703"/>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6C6463"/>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62" name="Google Shape;162;g21939175f81_0_703"/>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g21939175f81_0_703"/>
          <p:cNvSpPr txBox="1"/>
          <p:nvPr>
            <p:ph idx="1" type="body"/>
          </p:nvPr>
        </p:nvSpPr>
        <p:spPr>
          <a:xfrm>
            <a:off x="685800" y="1543050"/>
            <a:ext cx="3657600" cy="30861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rgbClr val="6C6463"/>
              </a:buClr>
              <a:buSzPts val="2000"/>
              <a:buChar char="•"/>
              <a:defRPr sz="2000">
                <a:solidFill>
                  <a:srgbClr val="6C6463"/>
                </a:solidFill>
              </a:defRPr>
            </a:lvl1pPr>
            <a:lvl2pPr indent="-342900" lvl="1" marL="914400" algn="l">
              <a:lnSpc>
                <a:spcPct val="100000"/>
              </a:lnSpc>
              <a:spcBef>
                <a:spcPts val="1200"/>
              </a:spcBef>
              <a:spcAft>
                <a:spcPts val="0"/>
              </a:spcAft>
              <a:buClr>
                <a:srgbClr val="6C6463"/>
              </a:buClr>
              <a:buSzPts val="1800"/>
              <a:buChar char="–"/>
              <a:defRPr sz="1800">
                <a:solidFill>
                  <a:srgbClr val="6C6463"/>
                </a:solidFill>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17500" lvl="4" marL="2286000" algn="l">
              <a:lnSpc>
                <a:spcPct val="100000"/>
              </a:lnSpc>
              <a:spcBef>
                <a:spcPts val="280"/>
              </a:spcBef>
              <a:spcAft>
                <a:spcPts val="0"/>
              </a:spcAft>
              <a:buClr>
                <a:srgbClr val="FFFFFF"/>
              </a:buClr>
              <a:buSzPts val="1400"/>
              <a:buChar char="»"/>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4" name="Google Shape;164;g21939175f81_0_703"/>
          <p:cNvSpPr txBox="1"/>
          <p:nvPr>
            <p:ph type="title"/>
          </p:nvPr>
        </p:nvSpPr>
        <p:spPr>
          <a:xfrm>
            <a:off x="685800" y="306153"/>
            <a:ext cx="3657300" cy="10425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21939175f81_0_703"/>
          <p:cNvSpPr txBox="1"/>
          <p:nvPr>
            <p:ph idx="3"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White Title + Left Photo">
  <p:cSld name="Blue/White Title + Left Photo">
    <p:spTree>
      <p:nvGrpSpPr>
        <p:cNvPr id="166" name="Shape 166"/>
        <p:cNvGrpSpPr/>
        <p:nvPr/>
      </p:nvGrpSpPr>
      <p:grpSpPr>
        <a:xfrm>
          <a:off x="0" y="0"/>
          <a:ext cx="0" cy="0"/>
          <a:chOff x="0" y="0"/>
          <a:chExt cx="0" cy="0"/>
        </a:xfrm>
      </p:grpSpPr>
      <p:sp>
        <p:nvSpPr>
          <p:cNvPr id="167" name="Google Shape;167;g21939175f81_0_710"/>
          <p:cNvSpPr/>
          <p:nvPr>
            <p:ph idx="2" type="pic"/>
          </p:nvPr>
        </p:nvSpPr>
        <p:spPr>
          <a:xfrm>
            <a:off x="152400" y="114300"/>
            <a:ext cx="4419600" cy="4914900"/>
          </a:xfrm>
          <a:prstGeom prst="rect">
            <a:avLst/>
          </a:prstGeom>
          <a:solidFill>
            <a:srgbClr val="E7E7E5"/>
          </a:solidFill>
          <a:ln>
            <a:noFill/>
          </a:ln>
        </p:spPr>
      </p:sp>
      <p:sp>
        <p:nvSpPr>
          <p:cNvPr id="168" name="Google Shape;168;g21939175f81_0_710"/>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69" name="Google Shape;169;g21939175f81_0_710"/>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170" name="Google Shape;170;g21939175f81_0_710"/>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1" name="Google Shape;171;g21939175f81_0_710"/>
          <p:cNvSpPr txBox="1"/>
          <p:nvPr>
            <p:ph type="title"/>
          </p:nvPr>
        </p:nvSpPr>
        <p:spPr>
          <a:xfrm>
            <a:off x="4877104" y="2228850"/>
            <a:ext cx="3885900" cy="715500"/>
          </a:xfrm>
          <a:prstGeom prst="rect">
            <a:avLst/>
          </a:prstGeom>
          <a:noFill/>
          <a:ln>
            <a:noFill/>
          </a:ln>
        </p:spPr>
        <p:txBody>
          <a:bodyPr anchorCtr="0" anchor="ctr"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6" name="Shape 176"/>
        <p:cNvGrpSpPr/>
        <p:nvPr/>
      </p:nvGrpSpPr>
      <p:grpSpPr>
        <a:xfrm>
          <a:off x="0" y="0"/>
          <a:ext cx="0" cy="0"/>
          <a:chOff x="0" y="0"/>
          <a:chExt cx="0" cy="0"/>
        </a:xfrm>
      </p:grpSpPr>
      <p:sp>
        <p:nvSpPr>
          <p:cNvPr id="177" name="Google Shape;177;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8" name="Google Shape;178;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9" name="Google Shape;179;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0" name="Shape 180"/>
        <p:cNvGrpSpPr/>
        <p:nvPr/>
      </p:nvGrpSpPr>
      <p:grpSpPr>
        <a:xfrm>
          <a:off x="0" y="0"/>
          <a:ext cx="0" cy="0"/>
          <a:chOff x="0" y="0"/>
          <a:chExt cx="0" cy="0"/>
        </a:xfrm>
      </p:grpSpPr>
      <p:sp>
        <p:nvSpPr>
          <p:cNvPr id="181" name="Google Shape;181;p1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2" name="Google Shape;182;p1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3" name="Google Shape;18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Red" type="titleOnly">
  <p:cSld name="TITLE_ONLY">
    <p:bg>
      <p:bgPr>
        <a:solidFill>
          <a:schemeClr val="lt2"/>
        </a:solidFill>
      </p:bgPr>
    </p:bg>
    <p:spTree>
      <p:nvGrpSpPr>
        <p:cNvPr id="19" name="Shape 19"/>
        <p:cNvGrpSpPr/>
        <p:nvPr/>
      </p:nvGrpSpPr>
      <p:grpSpPr>
        <a:xfrm>
          <a:off x="0" y="0"/>
          <a:ext cx="0" cy="0"/>
          <a:chOff x="0" y="0"/>
          <a:chExt cx="0" cy="0"/>
        </a:xfrm>
      </p:grpSpPr>
      <p:sp>
        <p:nvSpPr>
          <p:cNvPr id="20" name="Google Shape;20;g21939175f81_0_563"/>
          <p:cNvSpPr txBox="1"/>
          <p:nvPr>
            <p:ph type="title"/>
          </p:nvPr>
        </p:nvSpPr>
        <p:spPr>
          <a:xfrm>
            <a:off x="1143000" y="620837"/>
            <a:ext cx="5486400" cy="807900"/>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1" name="Google Shape;21;g21939175f81_0_563"/>
          <p:cNvCxnSpPr/>
          <p:nvPr/>
        </p:nvCxnSpPr>
        <p:spPr>
          <a:xfrm>
            <a:off x="746760" y="742950"/>
            <a:ext cx="320100" cy="0"/>
          </a:xfrm>
          <a:prstGeom prst="straightConnector1">
            <a:avLst/>
          </a:prstGeom>
          <a:noFill/>
          <a:ln cap="flat" cmpd="sng" w="19050">
            <a:solidFill>
              <a:srgbClr val="FFFFFF"/>
            </a:solidFill>
            <a:prstDash val="solid"/>
            <a:round/>
            <a:headEnd len="sm" w="sm" type="none"/>
            <a:tailEnd len="sm" w="sm" type="none"/>
          </a:ln>
        </p:spPr>
      </p:cxnSp>
      <p:pic>
        <p:nvPicPr>
          <p:cNvPr id="22" name="Google Shape;22;g21939175f81_0_563"/>
          <p:cNvPicPr preferRelativeResize="0"/>
          <p:nvPr/>
        </p:nvPicPr>
        <p:blipFill rotWithShape="1">
          <a:blip r:embed="rId2">
            <a:alphaModFix/>
          </a:blip>
          <a:srcRect b="0" l="0" r="0" t="0"/>
          <a:stretch/>
        </p:blipFill>
        <p:spPr>
          <a:xfrm>
            <a:off x="300941" y="4420473"/>
            <a:ext cx="1406325" cy="53792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4" name="Shape 184"/>
        <p:cNvGrpSpPr/>
        <p:nvPr/>
      </p:nvGrpSpPr>
      <p:grpSpPr>
        <a:xfrm>
          <a:off x="0" y="0"/>
          <a:ext cx="0" cy="0"/>
          <a:chOff x="0" y="0"/>
          <a:chExt cx="0" cy="0"/>
        </a:xfrm>
      </p:grpSpPr>
      <p:sp>
        <p:nvSpPr>
          <p:cNvPr id="185" name="Google Shape;185;p1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6" name="Google Shape;186;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7" name="Shape 187"/>
        <p:cNvGrpSpPr/>
        <p:nvPr/>
      </p:nvGrpSpPr>
      <p:grpSpPr>
        <a:xfrm>
          <a:off x="0" y="0"/>
          <a:ext cx="0" cy="0"/>
          <a:chOff x="0" y="0"/>
          <a:chExt cx="0" cy="0"/>
        </a:xfrm>
      </p:grpSpPr>
      <p:sp>
        <p:nvSpPr>
          <p:cNvPr id="188" name="Google Shape;18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9" name="Google Shape;189;p1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0" name="Google Shape;190;p1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1" name="Google Shape;191;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 name="Shape 192"/>
        <p:cNvGrpSpPr/>
        <p:nvPr/>
      </p:nvGrpSpPr>
      <p:grpSpPr>
        <a:xfrm>
          <a:off x="0" y="0"/>
          <a:ext cx="0" cy="0"/>
          <a:chOff x="0" y="0"/>
          <a:chExt cx="0" cy="0"/>
        </a:xfrm>
      </p:grpSpPr>
      <p:sp>
        <p:nvSpPr>
          <p:cNvPr id="193" name="Google Shape;19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4" name="Google Shape;19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5" name="Shape 195"/>
        <p:cNvGrpSpPr/>
        <p:nvPr/>
      </p:nvGrpSpPr>
      <p:grpSpPr>
        <a:xfrm>
          <a:off x="0" y="0"/>
          <a:ext cx="0" cy="0"/>
          <a:chOff x="0" y="0"/>
          <a:chExt cx="0" cy="0"/>
        </a:xfrm>
      </p:grpSpPr>
      <p:sp>
        <p:nvSpPr>
          <p:cNvPr id="196" name="Google Shape;196;p1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97" name="Google Shape;197;p1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98" name="Google Shape;19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9" name="Shape 199"/>
        <p:cNvGrpSpPr/>
        <p:nvPr/>
      </p:nvGrpSpPr>
      <p:grpSpPr>
        <a:xfrm>
          <a:off x="0" y="0"/>
          <a:ext cx="0" cy="0"/>
          <a:chOff x="0" y="0"/>
          <a:chExt cx="0" cy="0"/>
        </a:xfrm>
      </p:grpSpPr>
      <p:sp>
        <p:nvSpPr>
          <p:cNvPr id="200" name="Google Shape;200;p1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1" name="Google Shape;20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2" name="Shape 202"/>
        <p:cNvGrpSpPr/>
        <p:nvPr/>
      </p:nvGrpSpPr>
      <p:grpSpPr>
        <a:xfrm>
          <a:off x="0" y="0"/>
          <a:ext cx="0" cy="0"/>
          <a:chOff x="0" y="0"/>
          <a:chExt cx="0" cy="0"/>
        </a:xfrm>
      </p:grpSpPr>
      <p:sp>
        <p:nvSpPr>
          <p:cNvPr id="203" name="Google Shape;203;p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05" name="Google Shape;205;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06" name="Google Shape;206;p1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7" name="Google Shape;20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8" name="Shape 208"/>
        <p:cNvGrpSpPr/>
        <p:nvPr/>
      </p:nvGrpSpPr>
      <p:grpSpPr>
        <a:xfrm>
          <a:off x="0" y="0"/>
          <a:ext cx="0" cy="0"/>
          <a:chOff x="0" y="0"/>
          <a:chExt cx="0" cy="0"/>
        </a:xfrm>
      </p:grpSpPr>
      <p:sp>
        <p:nvSpPr>
          <p:cNvPr id="209" name="Google Shape;209;p1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10" name="Google Shape;21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1" name="Shape 211"/>
        <p:cNvGrpSpPr/>
        <p:nvPr/>
      </p:nvGrpSpPr>
      <p:grpSpPr>
        <a:xfrm>
          <a:off x="0" y="0"/>
          <a:ext cx="0" cy="0"/>
          <a:chOff x="0" y="0"/>
          <a:chExt cx="0" cy="0"/>
        </a:xfrm>
      </p:grpSpPr>
      <p:sp>
        <p:nvSpPr>
          <p:cNvPr id="212" name="Google Shape;212;p1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13" name="Google Shape;213;p1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14" name="Google Shape;21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5" name="Shape 215"/>
        <p:cNvGrpSpPr/>
        <p:nvPr/>
      </p:nvGrpSpPr>
      <p:grpSpPr>
        <a:xfrm>
          <a:off x="0" y="0"/>
          <a:ext cx="0" cy="0"/>
          <a:chOff x="0" y="0"/>
          <a:chExt cx="0" cy="0"/>
        </a:xfrm>
      </p:grpSpPr>
      <p:sp>
        <p:nvSpPr>
          <p:cNvPr id="216" name="Google Shape;21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g21939175f81_0_567"/>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21939175f81_0_567"/>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g21939175f81_0_56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g21939175f81_0_56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 name="Google Shape;28;g21939175f81_0_56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Title Only">
  <p:cSld name="Blue/Gray Title Only">
    <p:spTree>
      <p:nvGrpSpPr>
        <p:cNvPr id="29" name="Shape 29"/>
        <p:cNvGrpSpPr/>
        <p:nvPr/>
      </p:nvGrpSpPr>
      <p:grpSpPr>
        <a:xfrm>
          <a:off x="0" y="0"/>
          <a:ext cx="0" cy="0"/>
          <a:chOff x="0" y="0"/>
          <a:chExt cx="0" cy="0"/>
        </a:xfrm>
      </p:grpSpPr>
      <p:sp>
        <p:nvSpPr>
          <p:cNvPr id="30" name="Google Shape;30;g21939175f81_0_573"/>
          <p:cNvSpPr/>
          <p:nvPr>
            <p:ph idx="2" type="pic"/>
          </p:nvPr>
        </p:nvSpPr>
        <p:spPr>
          <a:xfrm>
            <a:off x="152400" y="114300"/>
            <a:ext cx="4419600" cy="4914900"/>
          </a:xfrm>
          <a:prstGeom prst="rect">
            <a:avLst/>
          </a:prstGeom>
          <a:solidFill>
            <a:srgbClr val="FFFFFF"/>
          </a:solidFill>
          <a:ln>
            <a:noFill/>
          </a:ln>
        </p:spPr>
      </p:sp>
      <p:sp>
        <p:nvSpPr>
          <p:cNvPr id="31" name="Google Shape;31;g21939175f81_0_573"/>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32" name="Google Shape;32;g21939175f81_0_573"/>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g21939175f81_0_573"/>
          <p:cNvSpPr txBox="1"/>
          <p:nvPr>
            <p:ph idx="1" type="body"/>
          </p:nvPr>
        </p:nvSpPr>
        <p:spPr>
          <a:xfrm rot="-5400000">
            <a:off x="34510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rgbClr val="FFFFFF"/>
              </a:buClr>
              <a:buSzPts val="600"/>
              <a:buNone/>
              <a:defRPr sz="600">
                <a:solidFill>
                  <a:srgbClr val="FFFFFF"/>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g21939175f81_0_573"/>
          <p:cNvSpPr txBox="1"/>
          <p:nvPr>
            <p:ph type="title"/>
          </p:nvPr>
        </p:nvSpPr>
        <p:spPr>
          <a:xfrm>
            <a:off x="4877104" y="2228850"/>
            <a:ext cx="3885900" cy="7155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Full Blue">
  <p:cSld name="Divider - Full Blue">
    <p:spTree>
      <p:nvGrpSpPr>
        <p:cNvPr id="35" name="Shape 35"/>
        <p:cNvGrpSpPr/>
        <p:nvPr/>
      </p:nvGrpSpPr>
      <p:grpSpPr>
        <a:xfrm>
          <a:off x="0" y="0"/>
          <a:ext cx="0" cy="0"/>
          <a:chOff x="0" y="0"/>
          <a:chExt cx="0" cy="0"/>
        </a:xfrm>
      </p:grpSpPr>
      <p:sp>
        <p:nvSpPr>
          <p:cNvPr id="36" name="Google Shape;36;g21939175f81_0_579"/>
          <p:cNvSpPr txBox="1"/>
          <p:nvPr>
            <p:ph type="title"/>
          </p:nvPr>
        </p:nvSpPr>
        <p:spPr>
          <a:xfrm>
            <a:off x="1143000" y="620837"/>
            <a:ext cx="5486400" cy="807900"/>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7" name="Google Shape;37;g21939175f81_0_579"/>
          <p:cNvPicPr preferRelativeResize="0"/>
          <p:nvPr/>
        </p:nvPicPr>
        <p:blipFill rotWithShape="1">
          <a:blip r:embed="rId2">
            <a:alphaModFix/>
          </a:blip>
          <a:srcRect b="0" l="0" r="0" t="0"/>
          <a:stretch/>
        </p:blipFill>
        <p:spPr>
          <a:xfrm>
            <a:off x="692285" y="4457700"/>
            <a:ext cx="1142998" cy="342901"/>
          </a:xfrm>
          <a:prstGeom prst="rect">
            <a:avLst/>
          </a:prstGeom>
          <a:noFill/>
          <a:ln>
            <a:noFill/>
          </a:ln>
        </p:spPr>
      </p:pic>
      <p:cxnSp>
        <p:nvCxnSpPr>
          <p:cNvPr id="38" name="Google Shape;38;g21939175f81_0_579"/>
          <p:cNvCxnSpPr/>
          <p:nvPr/>
        </p:nvCxnSpPr>
        <p:spPr>
          <a:xfrm>
            <a:off x="746760" y="742950"/>
            <a:ext cx="3201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spTree>
      <p:nvGrpSpPr>
        <p:cNvPr id="39" name="Shape 39"/>
        <p:cNvGrpSpPr/>
        <p:nvPr/>
      </p:nvGrpSpPr>
      <p:grpSpPr>
        <a:xfrm>
          <a:off x="0" y="0"/>
          <a:ext cx="0" cy="0"/>
          <a:chOff x="0" y="0"/>
          <a:chExt cx="0" cy="0"/>
        </a:xfrm>
      </p:grpSpPr>
      <p:sp>
        <p:nvSpPr>
          <p:cNvPr id="40" name="Google Shape;40;g21939175f81_0_583"/>
          <p:cNvSpPr txBox="1"/>
          <p:nvPr>
            <p:ph idx="1" type="body"/>
          </p:nvPr>
        </p:nvSpPr>
        <p:spPr>
          <a:xfrm>
            <a:off x="686104" y="1200150"/>
            <a:ext cx="38097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g21939175f81_0_583"/>
          <p:cNvSpPr txBox="1"/>
          <p:nvPr>
            <p:ph idx="2" type="body"/>
          </p:nvPr>
        </p:nvSpPr>
        <p:spPr>
          <a:xfrm>
            <a:off x="4648200" y="1200150"/>
            <a:ext cx="3810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6C6463"/>
              </a:buClr>
              <a:buSzPts val="1600"/>
              <a:buChar char="»"/>
              <a:defRPr sz="1600">
                <a:solidFill>
                  <a:srgbClr val="6C6463"/>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g21939175f81_0_583"/>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Photo">
  <p:cSld name="Cover - Full Photo">
    <p:spTree>
      <p:nvGrpSpPr>
        <p:cNvPr id="43" name="Shape 43"/>
        <p:cNvGrpSpPr/>
        <p:nvPr/>
      </p:nvGrpSpPr>
      <p:grpSpPr>
        <a:xfrm>
          <a:off x="0" y="0"/>
          <a:ext cx="0" cy="0"/>
          <a:chOff x="0" y="0"/>
          <a:chExt cx="0" cy="0"/>
        </a:xfrm>
      </p:grpSpPr>
      <p:pic>
        <p:nvPicPr>
          <p:cNvPr id="44" name="Google Shape;44;g21939175f81_0_587"/>
          <p:cNvPicPr preferRelativeResize="0"/>
          <p:nvPr/>
        </p:nvPicPr>
        <p:blipFill rotWithShape="1">
          <a:blip r:embed="rId2">
            <a:alphaModFix/>
          </a:blip>
          <a:srcRect b="2238" l="2238" r="0" t="0"/>
          <a:stretch/>
        </p:blipFill>
        <p:spPr>
          <a:xfrm>
            <a:off x="152400" y="114299"/>
            <a:ext cx="6629400" cy="4916494"/>
          </a:xfrm>
          <a:prstGeom prst="rect">
            <a:avLst/>
          </a:prstGeom>
          <a:solidFill>
            <a:srgbClr val="CFCDC9"/>
          </a:solidFill>
          <a:ln>
            <a:noFill/>
          </a:ln>
        </p:spPr>
      </p:pic>
      <p:sp>
        <p:nvSpPr>
          <p:cNvPr id="45" name="Google Shape;45;g21939175f81_0_587"/>
          <p:cNvSpPr txBox="1"/>
          <p:nvPr>
            <p:ph idx="10" type="dt"/>
          </p:nvPr>
        </p:nvSpPr>
        <p:spPr>
          <a:xfrm>
            <a:off x="152400" y="4890701"/>
            <a:ext cx="2133600" cy="1386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46" name="Google Shape;46;g21939175f81_0_587"/>
          <p:cNvSpPr txBox="1"/>
          <p:nvPr>
            <p:ph idx="11" type="ftr"/>
          </p:nvPr>
        </p:nvSpPr>
        <p:spPr>
          <a:xfrm>
            <a:off x="3124200" y="4890701"/>
            <a:ext cx="2895600" cy="138600"/>
          </a:xfrm>
          <a:prstGeom prst="rect">
            <a:avLst/>
          </a:prstGeom>
          <a:noFill/>
          <a:ln>
            <a:noFill/>
          </a:ln>
        </p:spPr>
        <p:txBody>
          <a:bodyPr anchorCtr="0" anchor="ctr" bIns="45700" lIns="91425" spcFirstLastPara="1" rIns="91425" wrap="square" tIns="45700">
            <a:spAutoFit/>
          </a:bodyPr>
          <a:lstStyle>
            <a:lvl1pPr lvl="0" marR="0" rtl="0" algn="ctr">
              <a:lnSpc>
                <a:spcPct val="100000"/>
              </a:lnSpc>
              <a:spcBef>
                <a:spcPts val="0"/>
              </a:spcBef>
              <a:spcAft>
                <a:spcPts val="0"/>
              </a:spcAft>
              <a:buClr>
                <a:srgbClr val="000000"/>
              </a:buClr>
              <a:buSzPts val="1400"/>
              <a:buFont typeface="Arial"/>
              <a:buNone/>
              <a:defRPr b="0" i="0" sz="600" u="none" cap="none" strike="noStrike">
                <a:solidFill>
                  <a:srgbClr val="FFFFFF"/>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47" name="Google Shape;47;g21939175f81_0_587"/>
          <p:cNvSpPr txBox="1"/>
          <p:nvPr>
            <p:ph idx="12" type="sldNum"/>
          </p:nvPr>
        </p:nvSpPr>
        <p:spPr>
          <a:xfrm>
            <a:off x="6858000" y="4890701"/>
            <a:ext cx="2133600" cy="184800"/>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g21939175f81_0_587"/>
          <p:cNvSpPr txBox="1"/>
          <p:nvPr>
            <p:ph type="ctrTitle"/>
          </p:nvPr>
        </p:nvSpPr>
        <p:spPr>
          <a:xfrm>
            <a:off x="685800" y="1600200"/>
            <a:ext cx="5486400" cy="1200300"/>
          </a:xfrm>
          <a:prstGeom prst="rect">
            <a:avLst/>
          </a:prstGeom>
          <a:noFill/>
          <a:ln>
            <a:noFill/>
          </a:ln>
          <a:effectLst>
            <a:outerShdw blurRad="254000" rotWithShape="0" algn="tl">
              <a:srgbClr val="000000">
                <a:alpha val="20000"/>
              </a:srgbClr>
            </a:outerShdw>
          </a:effectLst>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3200"/>
              <a:buFont typeface="Gill Sans"/>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g21939175f81_0_587"/>
          <p:cNvSpPr txBox="1"/>
          <p:nvPr>
            <p:ph idx="1" type="subTitle"/>
          </p:nvPr>
        </p:nvSpPr>
        <p:spPr>
          <a:xfrm>
            <a:off x="685800" y="3086100"/>
            <a:ext cx="3429000" cy="1200300"/>
          </a:xfrm>
          <a:prstGeom prst="rect">
            <a:avLst/>
          </a:prstGeom>
          <a:noFill/>
          <a:ln>
            <a:noFill/>
          </a:ln>
          <a:effectLst>
            <a:outerShdw blurRad="254000" rotWithShape="0" algn="tl">
              <a:srgbClr val="000000">
                <a:alpha val="40000"/>
              </a:srgbClr>
            </a:outerShdw>
          </a:effectLst>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cxnSp>
        <p:nvCxnSpPr>
          <p:cNvPr id="50" name="Google Shape;50;g21939175f81_0_587"/>
          <p:cNvCxnSpPr/>
          <p:nvPr/>
        </p:nvCxnSpPr>
        <p:spPr>
          <a:xfrm>
            <a:off x="762000" y="2914650"/>
            <a:ext cx="320100" cy="0"/>
          </a:xfrm>
          <a:prstGeom prst="straightConnector1">
            <a:avLst/>
          </a:prstGeom>
          <a:noFill/>
          <a:ln cap="flat" cmpd="sng" w="19050">
            <a:solidFill>
              <a:srgbClr val="FFFFFF"/>
            </a:solidFill>
            <a:prstDash val="solid"/>
            <a:round/>
            <a:headEnd len="sm" w="sm" type="none"/>
            <a:tailEnd len="sm" w="sm" type="none"/>
          </a:ln>
          <a:effectLst>
            <a:outerShdw blurRad="254000" rotWithShape="0" algn="tl">
              <a:srgbClr val="000000">
                <a:alpha val="40000"/>
              </a:srgbClr>
            </a:outerShdw>
          </a:effectLst>
        </p:spPr>
      </p:cxnSp>
      <p:sp>
        <p:nvSpPr>
          <p:cNvPr id="51" name="Google Shape;51;g21939175f81_0_587"/>
          <p:cNvSpPr txBox="1"/>
          <p:nvPr>
            <p:ph idx="2" type="body"/>
          </p:nvPr>
        </p:nvSpPr>
        <p:spPr>
          <a:xfrm rot="-5400000">
            <a:off x="7870634" y="1050599"/>
            <a:ext cx="2057400" cy="184800"/>
          </a:xfrm>
          <a:prstGeom prst="rect">
            <a:avLst/>
          </a:prstGeom>
          <a:noFill/>
          <a:ln>
            <a:noFill/>
          </a:ln>
        </p:spPr>
        <p:txBody>
          <a:bodyPr anchorCtr="0" anchor="t" bIns="45700" lIns="91425" spcFirstLastPara="1" rIns="91425" wrap="square" tIns="45700">
            <a:spAutoFit/>
          </a:bodyPr>
          <a:lstStyle>
            <a:lvl1pPr indent="-228600" lvl="0" marL="457200" algn="r">
              <a:lnSpc>
                <a:spcPct val="100000"/>
              </a:lnSpc>
              <a:spcBef>
                <a:spcPts val="0"/>
              </a:spcBef>
              <a:spcAft>
                <a:spcPts val="0"/>
              </a:spcAft>
              <a:buClr>
                <a:schemeClr val="lt1"/>
              </a:buClr>
              <a:buSzPts val="600"/>
              <a:buNone/>
              <a:defRPr sz="600">
                <a:solidFill>
                  <a:schemeClr val="lt1"/>
                </a:solidFill>
              </a:defRPr>
            </a:lvl1pPr>
            <a:lvl2pPr indent="-228600" lvl="1" marL="914400" algn="l">
              <a:lnSpc>
                <a:spcPct val="100000"/>
              </a:lnSpc>
              <a:spcBef>
                <a:spcPts val="1200"/>
              </a:spcBef>
              <a:spcAft>
                <a:spcPts val="0"/>
              </a:spcAft>
              <a:buClr>
                <a:schemeClr val="lt1"/>
              </a:buClr>
              <a:buSzPts val="1800"/>
              <a:buNone/>
              <a:defRPr sz="1800">
                <a:solidFill>
                  <a:schemeClr val="lt1"/>
                </a:solidFill>
              </a:defRPr>
            </a:lvl2pPr>
            <a:lvl3pPr indent="-228600" lvl="2" marL="1371600" algn="l">
              <a:lnSpc>
                <a:spcPct val="100000"/>
              </a:lnSpc>
              <a:spcBef>
                <a:spcPts val="1200"/>
              </a:spcBef>
              <a:spcAft>
                <a:spcPts val="0"/>
              </a:spcAft>
              <a:buClr>
                <a:schemeClr val="lt1"/>
              </a:buClr>
              <a:buSzPts val="1600"/>
              <a:buNone/>
              <a:defRPr sz="1600">
                <a:solidFill>
                  <a:schemeClr val="lt1"/>
                </a:solidFill>
              </a:defRPr>
            </a:lvl3pPr>
            <a:lvl4pPr indent="-228600" lvl="3" marL="1828800" algn="l">
              <a:lnSpc>
                <a:spcPct val="100000"/>
              </a:lnSpc>
              <a:spcBef>
                <a:spcPts val="280"/>
              </a:spcBef>
              <a:spcAft>
                <a:spcPts val="0"/>
              </a:spcAft>
              <a:buClr>
                <a:schemeClr val="lt1"/>
              </a:buClr>
              <a:buSzPts val="1400"/>
              <a:buNone/>
              <a:defRPr sz="1400">
                <a:solidFill>
                  <a:schemeClr val="lt1"/>
                </a:solidFill>
              </a:defRPr>
            </a:lvl4pPr>
            <a:lvl5pPr indent="-228600" lvl="4" marL="2286000" algn="l">
              <a:lnSpc>
                <a:spcPct val="100000"/>
              </a:lnSpc>
              <a:spcBef>
                <a:spcPts val="240"/>
              </a:spcBef>
              <a:spcAft>
                <a:spcPts val="0"/>
              </a:spcAft>
              <a:buClr>
                <a:schemeClr val="lt1"/>
              </a:buClr>
              <a:buSzPts val="1200"/>
              <a:buNone/>
              <a:defRPr sz="1200">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id="52" name="Google Shape;52;g21939175f81_0_587"/>
          <p:cNvPicPr preferRelativeResize="0"/>
          <p:nvPr/>
        </p:nvPicPr>
        <p:blipFill rotWithShape="1">
          <a:blip r:embed="rId3">
            <a:alphaModFix/>
          </a:blip>
          <a:srcRect b="0" l="0" r="0" t="0"/>
          <a:stretch/>
        </p:blipFill>
        <p:spPr>
          <a:xfrm>
            <a:off x="691522" y="514350"/>
            <a:ext cx="1360023" cy="408009"/>
          </a:xfrm>
          <a:prstGeom prst="rect">
            <a:avLst/>
          </a:prstGeom>
          <a:noFill/>
          <a:ln>
            <a:noFill/>
          </a:ln>
          <a:effectLst>
            <a:outerShdw blurRad="254000" rotWithShape="0" algn="tl">
              <a:srgbClr val="000000">
                <a:alpha val="20000"/>
              </a:srgbClr>
            </a:outerShdw>
          </a:effectLst>
        </p:spPr>
      </p:pic>
      <p:sp>
        <p:nvSpPr>
          <p:cNvPr id="53" name="Google Shape;53;g21939175f81_0_587"/>
          <p:cNvSpPr/>
          <p:nvPr/>
        </p:nvSpPr>
        <p:spPr>
          <a:xfrm>
            <a:off x="5159633" y="2794770"/>
            <a:ext cx="3396600" cy="2054700"/>
          </a:xfrm>
          <a:prstGeom prst="roundRect">
            <a:avLst>
              <a:gd fmla="val 4893" name="adj"/>
            </a:avLst>
          </a:prstGeom>
          <a:solidFill>
            <a:schemeClr val="lt1">
              <a:alpha val="80000"/>
            </a:schemeClr>
          </a:solidFill>
          <a:ln cap="flat" cmpd="sng" w="9525">
            <a:solidFill>
              <a:srgbClr val="6C6463"/>
            </a:solidFill>
            <a:prstDash val="solid"/>
            <a:round/>
            <a:headEnd len="sm" w="sm" type="none"/>
            <a:tailEnd len="sm" w="sm" type="none"/>
          </a:ln>
        </p:spPr>
        <p:txBody>
          <a:bodyPr anchorCtr="0" anchor="ctr" bIns="137150" lIns="91425" spcFirstLastPara="1" rIns="182875" wrap="square" tIns="137150">
            <a:noAutofit/>
          </a:bodyPr>
          <a:lstStyle/>
          <a:p>
            <a:pPr indent="0" lvl="0" marL="58736" marR="0" rtl="0" algn="l">
              <a:lnSpc>
                <a:spcPct val="100000"/>
              </a:lnSpc>
              <a:spcBef>
                <a:spcPts val="0"/>
              </a:spcBef>
              <a:spcAft>
                <a:spcPts val="0"/>
              </a:spcAft>
              <a:buClr>
                <a:schemeClr val="dk1"/>
              </a:buClr>
              <a:buSzPts val="1000"/>
              <a:buFont typeface="Gill Sans"/>
              <a:buNone/>
            </a:pPr>
            <a:r>
              <a:rPr b="0" i="0" lang="en" sz="1000" u="none" cap="none" strike="noStrike">
                <a:solidFill>
                  <a:schemeClr val="dk1"/>
                </a:solidFill>
                <a:latin typeface="Gill Sans"/>
                <a:ea typeface="Gill Sans"/>
                <a:cs typeface="Gill Sans"/>
                <a:sym typeface="Gill Sans"/>
              </a:rPr>
              <a:t>To change this cover photo: </a:t>
            </a:r>
            <a:endParaRPr b="0" i="0" sz="1400" u="none" cap="none" strike="noStrike">
              <a:solidFill>
                <a:srgbClr val="000000"/>
              </a:solidFill>
              <a:latin typeface="Arial"/>
              <a:ea typeface="Arial"/>
              <a:cs typeface="Arial"/>
              <a:sym typeface="Arial"/>
            </a:endParaRPr>
          </a:p>
          <a:p>
            <a:pPr indent="-112711" lvl="0" marL="171450" marR="0" rtl="0" algn="l">
              <a:lnSpc>
                <a:spcPct val="100000"/>
              </a:lnSpc>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Click on View &gt; Slide Master.</a:t>
            </a:r>
            <a:endParaRPr b="0" i="0" sz="1400" u="none" cap="none" strike="noStrike">
              <a:solidFill>
                <a:srgbClr val="000000"/>
              </a:solidFill>
              <a:latin typeface="Arial"/>
              <a:ea typeface="Arial"/>
              <a:cs typeface="Arial"/>
              <a:sym typeface="Arial"/>
            </a:endParaRPr>
          </a:p>
          <a:p>
            <a:pPr indent="-112711" lvl="0" marL="171450" marR="0" rtl="0" algn="l">
              <a:lnSpc>
                <a:spcPct val="100000"/>
              </a:lnSpc>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Right click on this photo &gt; Change Picture… &gt; Choose a Picture &gt; Insert.</a:t>
            </a:r>
            <a:endParaRPr b="0" i="0" sz="1000" u="none" cap="none" strike="noStrike">
              <a:solidFill>
                <a:schemeClr val="dk1"/>
              </a:solidFill>
              <a:latin typeface="Gill Sans"/>
              <a:ea typeface="Gill Sans"/>
              <a:cs typeface="Gill Sans"/>
              <a:sym typeface="Gill Sans"/>
            </a:endParaRPr>
          </a:p>
          <a:p>
            <a:pPr indent="-112711" lvl="0" marL="171450" marR="0" rtl="0" algn="l">
              <a:lnSpc>
                <a:spcPct val="100000"/>
              </a:lnSpc>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endParaRPr b="0" i="0" sz="1400" u="none" cap="none" strike="noStrike">
              <a:solidFill>
                <a:srgbClr val="000000"/>
              </a:solidFill>
              <a:latin typeface="Arial"/>
              <a:ea typeface="Arial"/>
              <a:cs typeface="Arial"/>
              <a:sym typeface="Arial"/>
            </a:endParaRPr>
          </a:p>
          <a:p>
            <a:pPr indent="-112711" lvl="0" marL="171450" marR="0" rtl="0" algn="l">
              <a:lnSpc>
                <a:spcPct val="100000"/>
              </a:lnSpc>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Add photo credit to the text box at top right of page.</a:t>
            </a:r>
            <a:endParaRPr b="0" i="0" sz="1400" u="none" cap="none" strike="noStrike">
              <a:solidFill>
                <a:srgbClr val="000000"/>
              </a:solidFill>
              <a:latin typeface="Arial"/>
              <a:ea typeface="Arial"/>
              <a:cs typeface="Arial"/>
              <a:sym typeface="Arial"/>
            </a:endParaRPr>
          </a:p>
          <a:p>
            <a:pPr indent="-112711" lvl="0" marL="171450" marR="0" rtl="0" algn="l">
              <a:lnSpc>
                <a:spcPct val="100000"/>
              </a:lnSpc>
              <a:spcBef>
                <a:spcPts val="600"/>
              </a:spcBef>
              <a:spcAft>
                <a:spcPts val="0"/>
              </a:spcAft>
              <a:buClr>
                <a:schemeClr val="dk1"/>
              </a:buClr>
              <a:buSzPts val="1000"/>
              <a:buFont typeface="Arial"/>
              <a:buChar char="•"/>
            </a:pPr>
            <a:r>
              <a:rPr b="0" i="0" lang="en" sz="1000" u="none" cap="none" strike="noStrike">
                <a:solidFill>
                  <a:schemeClr val="dk1"/>
                </a:solidFill>
                <a:latin typeface="Gill Sans"/>
                <a:ea typeface="Gill Sans"/>
                <a:cs typeface="Gill Sans"/>
                <a:sym typeface="Gill Sans"/>
              </a:rPr>
              <a:t>Delete this instruction text box.</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3 Content">
  <p:cSld name="Red/Gray 3 Content">
    <p:spTree>
      <p:nvGrpSpPr>
        <p:cNvPr id="54" name="Shape 54"/>
        <p:cNvGrpSpPr/>
        <p:nvPr/>
      </p:nvGrpSpPr>
      <p:grpSpPr>
        <a:xfrm>
          <a:off x="0" y="0"/>
          <a:ext cx="0" cy="0"/>
          <a:chOff x="0" y="0"/>
          <a:chExt cx="0" cy="0"/>
        </a:xfrm>
      </p:grpSpPr>
      <p:sp>
        <p:nvSpPr>
          <p:cNvPr id="55" name="Google Shape;55;g21939175f81_0_598"/>
          <p:cNvSpPr txBox="1"/>
          <p:nvPr>
            <p:ph idx="1" type="body"/>
          </p:nvPr>
        </p:nvSpPr>
        <p:spPr>
          <a:xfrm>
            <a:off x="686104" y="1200150"/>
            <a:ext cx="25143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6" name="Google Shape;56;g21939175f81_0_598"/>
          <p:cNvSpPr txBox="1"/>
          <p:nvPr>
            <p:ph idx="2" type="body"/>
          </p:nvPr>
        </p:nvSpPr>
        <p:spPr>
          <a:xfrm>
            <a:off x="5943600"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7" name="Google Shape;57;g21939175f81_0_598"/>
          <p:cNvSpPr txBox="1"/>
          <p:nvPr>
            <p:ph type="title"/>
          </p:nvPr>
        </p:nvSpPr>
        <p:spPr>
          <a:xfrm>
            <a:off x="686104" y="636285"/>
            <a:ext cx="7772400" cy="392400"/>
          </a:xfrm>
          <a:prstGeom prst="rect">
            <a:avLst/>
          </a:prstGeom>
          <a:noFill/>
          <a:ln>
            <a:noFill/>
          </a:ln>
        </p:spPr>
        <p:txBody>
          <a:bodyPr anchorCtr="0" anchor="b" bIns="45700" lIns="91425" spcFirstLastPara="1" rIns="91425" wrap="square" tIns="4570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21939175f81_0_598"/>
          <p:cNvSpPr txBox="1"/>
          <p:nvPr>
            <p:ph idx="3" type="body"/>
          </p:nvPr>
        </p:nvSpPr>
        <p:spPr>
          <a:xfrm>
            <a:off x="3314548" y="1200150"/>
            <a:ext cx="2514900" cy="342900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indent="-342900" lvl="1" marL="9144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indent="-330200" lvl="2" marL="1371600" algn="l">
              <a:lnSpc>
                <a:spcPct val="100000"/>
              </a:lnSpc>
              <a:spcBef>
                <a:spcPts val="1200"/>
              </a:spcBef>
              <a:spcAft>
                <a:spcPts val="0"/>
              </a:spcAft>
              <a:buClr>
                <a:srgbClr val="6C6463"/>
              </a:buClr>
              <a:buSzPts val="1600"/>
              <a:buChar char="•"/>
              <a:defRPr sz="1600">
                <a:solidFill>
                  <a:srgbClr val="6C6463"/>
                </a:solidFill>
              </a:defRPr>
            </a:lvl3pPr>
            <a:lvl4pPr indent="-317500" lvl="3" marL="1828800" algn="l">
              <a:lnSpc>
                <a:spcPct val="100000"/>
              </a:lnSpc>
              <a:spcBef>
                <a:spcPts val="280"/>
              </a:spcBef>
              <a:spcAft>
                <a:spcPts val="0"/>
              </a:spcAft>
              <a:buClr>
                <a:srgbClr val="6C6463"/>
              </a:buClr>
              <a:buSzPts val="1400"/>
              <a:buChar char="–"/>
              <a:defRPr sz="1400">
                <a:solidFill>
                  <a:srgbClr val="6C6463"/>
                </a:solidFill>
              </a:defRPr>
            </a:lvl4pPr>
            <a:lvl5pPr indent="-330200" lvl="4" marL="2286000" algn="l">
              <a:lnSpc>
                <a:spcPct val="100000"/>
              </a:lnSpc>
              <a:spcBef>
                <a:spcPts val="320"/>
              </a:spcBef>
              <a:spcAft>
                <a:spcPts val="0"/>
              </a:spcAft>
              <a:buClr>
                <a:srgbClr val="FFFFFF"/>
              </a:buClr>
              <a:buSzPts val="1600"/>
              <a:buChar char="»"/>
              <a:defRPr sz="1600">
                <a:solidFill>
                  <a:srgbClr val="FFFFFF"/>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1939175f81_0_549"/>
          <p:cNvSpPr txBox="1"/>
          <p:nvPr>
            <p:ph type="title"/>
          </p:nvPr>
        </p:nvSpPr>
        <p:spPr>
          <a:xfrm>
            <a:off x="686104" y="342900"/>
            <a:ext cx="7772400" cy="685800"/>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rgbClr val="651D32"/>
              </a:buClr>
              <a:buSzPts val="2800"/>
              <a:buFont typeface="Gill Sans"/>
              <a:buNone/>
              <a:defRPr b="0" i="0" sz="2800" u="none" cap="none" strike="noStrike">
                <a:solidFill>
                  <a:srgbClr val="651D32"/>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1939175f81_0_549"/>
          <p:cNvSpPr txBox="1"/>
          <p:nvPr>
            <p:ph idx="1" type="body"/>
          </p:nvPr>
        </p:nvSpPr>
        <p:spPr>
          <a:xfrm>
            <a:off x="685800" y="1200150"/>
            <a:ext cx="7772400" cy="308610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1pPr>
            <a:lvl2pPr indent="-355600" lvl="1" marL="914400" marR="0" rtl="0" algn="l">
              <a:lnSpc>
                <a:spcPct val="100000"/>
              </a:lnSpc>
              <a:spcBef>
                <a:spcPts val="12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2pPr>
            <a:lvl3pPr indent="-342900" lvl="2" marL="1371600" marR="0" rtl="0" algn="l">
              <a:lnSpc>
                <a:spcPct val="100000"/>
              </a:lnSpc>
              <a:spcBef>
                <a:spcPts val="1200"/>
              </a:spcBef>
              <a:spcAft>
                <a:spcPts val="0"/>
              </a:spcAft>
              <a:buClr>
                <a:srgbClr val="6C6463"/>
              </a:buClr>
              <a:buSzPts val="1800"/>
              <a:buFont typeface="Arial"/>
              <a:buChar char="•"/>
              <a:defRPr b="0" i="0" sz="1800" u="none" cap="none" strike="noStrike">
                <a:solidFill>
                  <a:srgbClr val="6C6463"/>
                </a:solidFill>
                <a:latin typeface="Gill Sans"/>
                <a:ea typeface="Gill Sans"/>
                <a:cs typeface="Gill Sans"/>
                <a:sym typeface="Gill Sans"/>
              </a:defRPr>
            </a:lvl3pPr>
            <a:lvl4pPr indent="-330200" lvl="3" marL="1828800" marR="0" rtl="0" algn="l">
              <a:lnSpc>
                <a:spcPct val="100000"/>
              </a:lnSpc>
              <a:spcBef>
                <a:spcPts val="320"/>
              </a:spcBef>
              <a:spcAft>
                <a:spcPts val="0"/>
              </a:spcAft>
              <a:buClr>
                <a:srgbClr val="6C6463"/>
              </a:buClr>
              <a:buSzPts val="1600"/>
              <a:buFont typeface="Arial"/>
              <a:buChar char="–"/>
              <a:defRPr b="0" i="0" sz="1600" u="none" cap="none" strike="noStrike">
                <a:solidFill>
                  <a:srgbClr val="6C6463"/>
                </a:solidFill>
                <a:latin typeface="Gill Sans"/>
                <a:ea typeface="Gill Sans"/>
                <a:cs typeface="Gill Sans"/>
                <a:sym typeface="Gill Sans"/>
              </a:defRPr>
            </a:lvl4pPr>
            <a:lvl5pPr indent="-317500" lvl="4" marL="2286000" marR="0" rtl="0" algn="l">
              <a:lnSpc>
                <a:spcPct val="100000"/>
              </a:lnSpc>
              <a:spcBef>
                <a:spcPts val="280"/>
              </a:spcBef>
              <a:spcAft>
                <a:spcPts val="0"/>
              </a:spcAft>
              <a:buClr>
                <a:srgbClr val="6C6463"/>
              </a:buClr>
              <a:buSzPts val="1400"/>
              <a:buFont typeface="Arial"/>
              <a:buChar char="»"/>
              <a:defRPr b="0" i="0" sz="1400" u="none" cap="none" strike="noStrike">
                <a:solidFill>
                  <a:srgbClr val="6C6463"/>
                </a:solidFill>
                <a:latin typeface="Gill Sans"/>
                <a:ea typeface="Gill Sans"/>
                <a:cs typeface="Gill Sans"/>
                <a:sym typeface="Gill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9pPr>
          </a:lstStyle>
          <a:p/>
        </p:txBody>
      </p:sp>
      <p:sp>
        <p:nvSpPr>
          <p:cNvPr id="8" name="Google Shape;8;g21939175f81_0_549"/>
          <p:cNvSpPr/>
          <p:nvPr/>
        </p:nvSpPr>
        <p:spPr>
          <a:xfrm>
            <a:off x="0" y="0"/>
            <a:ext cx="9144000" cy="5143500"/>
          </a:xfrm>
          <a:prstGeom prst="frame">
            <a:avLst>
              <a:gd fmla="val 2222" name="adj1"/>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72" name="Shape 172"/>
        <p:cNvGrpSpPr/>
        <p:nvPr/>
      </p:nvGrpSpPr>
      <p:grpSpPr>
        <a:xfrm>
          <a:off x="0" y="0"/>
          <a:ext cx="0" cy="0"/>
          <a:chOff x="0" y="0"/>
          <a:chExt cx="0" cy="0"/>
        </a:xfrm>
      </p:grpSpPr>
      <p:sp>
        <p:nvSpPr>
          <p:cNvPr id="173" name="Google Shape;173;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4" name="Google Shape;174;p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5" name="Google Shape;175;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comments" Target="../comments/commen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omments" Target="../comments/comment2.xml"/><Relationship Id="rId4" Type="http://schemas.openxmlformats.org/officeDocument/2006/relationships/image" Target="../media/image30.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hyperlink" Target="http://drive.google.com/file/d/174Ahe_SiZfmHhr8uPRX1BLvma0R2VWJM/view"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1939175f81_0_180"/>
          <p:cNvSpPr txBox="1"/>
          <p:nvPr>
            <p:ph type="ctrTitle"/>
          </p:nvPr>
        </p:nvSpPr>
        <p:spPr>
          <a:xfrm>
            <a:off x="729700" y="1661125"/>
            <a:ext cx="7155600" cy="910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lt1"/>
              </a:buClr>
              <a:buSzPct val="75000"/>
              <a:buFont typeface="Gill Sans"/>
              <a:buNone/>
            </a:pPr>
            <a:r>
              <a:rPr b="1" lang="en"/>
              <a:t>Mid-term </a:t>
            </a:r>
            <a:r>
              <a:rPr b="1" lang="en">
                <a:extLst>
                  <a:ext uri="http://customooxmlschemas.google.com/">
                    <go:slidesCustomData xmlns:go="http://customooxmlschemas.google.com/" textRoundtripDataId="0"/>
                  </a:ext>
                </a:extLst>
              </a:rPr>
              <a:t>Performance</a:t>
            </a:r>
            <a:r>
              <a:rPr b="1" lang="en"/>
              <a:t> Evaluation of Advancing the Basic Education (ABC+) in the Philippines</a:t>
            </a:r>
            <a:endParaRPr b="1"/>
          </a:p>
        </p:txBody>
      </p:sp>
      <p:sp>
        <p:nvSpPr>
          <p:cNvPr id="223" name="Google Shape;223;g21939175f81_0_180"/>
          <p:cNvSpPr txBox="1"/>
          <p:nvPr>
            <p:ph idx="1" type="subTitle"/>
          </p:nvPr>
        </p:nvSpPr>
        <p:spPr>
          <a:xfrm>
            <a:off x="729700" y="3281866"/>
            <a:ext cx="2895600" cy="843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 sz="1700">
                <a:solidFill>
                  <a:schemeClr val="lt1"/>
                </a:solidFill>
                <a:latin typeface="Century Gothic"/>
                <a:ea typeface="Century Gothic"/>
                <a:cs typeface="Century Gothic"/>
                <a:sym typeface="Century Gothic"/>
              </a:rPr>
              <a:t>Ivy Mejia, PhD</a:t>
            </a:r>
            <a:br>
              <a:rPr lang="en" sz="1700">
                <a:solidFill>
                  <a:schemeClr val="lt1"/>
                </a:solidFill>
                <a:latin typeface="Century Gothic"/>
                <a:ea typeface="Century Gothic"/>
                <a:cs typeface="Century Gothic"/>
                <a:sym typeface="Century Gothic"/>
              </a:rPr>
            </a:br>
            <a:r>
              <a:rPr lang="en" sz="1700">
                <a:solidFill>
                  <a:schemeClr val="lt1"/>
                </a:solidFill>
                <a:latin typeface="Century Gothic"/>
                <a:ea typeface="Century Gothic"/>
                <a:cs typeface="Century Gothic"/>
                <a:sym typeface="Century Gothic"/>
              </a:rPr>
              <a:t>Romylyn Metila, PhD</a:t>
            </a:r>
            <a:endParaRPr sz="1700">
              <a:solidFill>
                <a:schemeClr val="lt1"/>
              </a:solidFill>
              <a:latin typeface="Century Gothic"/>
              <a:ea typeface="Century Gothic"/>
              <a:cs typeface="Century Gothic"/>
              <a:sym typeface="Century Gothic"/>
            </a:endParaRPr>
          </a:p>
          <a:p>
            <a:pPr indent="0" lvl="0" marL="0" rtl="0" algn="l">
              <a:lnSpc>
                <a:spcPct val="90000"/>
              </a:lnSpc>
              <a:spcBef>
                <a:spcPts val="0"/>
              </a:spcBef>
              <a:spcAft>
                <a:spcPts val="0"/>
              </a:spcAft>
              <a:buClr>
                <a:schemeClr val="dk1"/>
              </a:buClr>
              <a:buSzPts val="4000"/>
              <a:buFont typeface="Calibri"/>
              <a:buNone/>
            </a:pPr>
            <a:r>
              <a:rPr lang="en" sz="1700">
                <a:solidFill>
                  <a:schemeClr val="lt1"/>
                </a:solidFill>
                <a:latin typeface="Century Gothic"/>
                <a:ea typeface="Century Gothic"/>
                <a:cs typeface="Century Gothic"/>
                <a:sym typeface="Century Gothic"/>
              </a:rPr>
              <a:t>Arlyne Marasigan, PhD</a:t>
            </a:r>
            <a:endParaRPr sz="1400">
              <a:solidFill>
                <a:schemeClr val="lt1"/>
              </a:solidFill>
            </a:endParaRPr>
          </a:p>
        </p:txBody>
      </p:sp>
      <p:cxnSp>
        <p:nvCxnSpPr>
          <p:cNvPr id="224" name="Google Shape;224;g21939175f81_0_180"/>
          <p:cNvCxnSpPr/>
          <p:nvPr/>
        </p:nvCxnSpPr>
        <p:spPr>
          <a:xfrm>
            <a:off x="856700" y="2861006"/>
            <a:ext cx="540600" cy="0"/>
          </a:xfrm>
          <a:prstGeom prst="straightConnector1">
            <a:avLst/>
          </a:prstGeom>
          <a:noFill/>
          <a:ln cap="flat" cmpd="sng" w="28575">
            <a:solidFill>
              <a:schemeClr val="lt1"/>
            </a:solidFill>
            <a:prstDash val="solid"/>
            <a:round/>
            <a:headEnd len="sm" w="sm" type="none"/>
            <a:tailEnd len="sm" w="sm" type="none"/>
          </a:ln>
        </p:spPr>
      </p:cxnSp>
      <p:sp>
        <p:nvSpPr>
          <p:cNvPr id="225" name="Google Shape;225;g21939175f81_0_180"/>
          <p:cNvSpPr txBox="1"/>
          <p:nvPr>
            <p:ph idx="11" type="ftr"/>
          </p:nvPr>
        </p:nvSpPr>
        <p:spPr>
          <a:xfrm>
            <a:off x="729700" y="4174295"/>
            <a:ext cx="2895600" cy="3693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Gill Sans"/>
                <a:ea typeface="Gill Sans"/>
                <a:cs typeface="Gill Sans"/>
                <a:sym typeface="Gill Sans"/>
              </a:rPr>
              <a:t>March </a:t>
            </a:r>
            <a:r>
              <a:rPr lang="en" sz="1800">
                <a:solidFill>
                  <a:schemeClr val="lt1"/>
                </a:solidFill>
                <a:latin typeface="Gill Sans"/>
                <a:ea typeface="Gill Sans"/>
                <a:cs typeface="Gill Sans"/>
                <a:sym typeface="Gill Sans"/>
              </a:rPr>
              <a:t>24</a:t>
            </a:r>
            <a:r>
              <a:rPr b="0" i="0" lang="en" sz="1800" u="none" cap="none" strike="noStrike">
                <a:solidFill>
                  <a:schemeClr val="lt1"/>
                </a:solidFill>
                <a:latin typeface="Gill Sans"/>
                <a:ea typeface="Gill Sans"/>
                <a:cs typeface="Gill Sans"/>
                <a:sym typeface="Gill Sans"/>
              </a:rPr>
              <a:t>, 2023</a:t>
            </a:r>
            <a:endParaRPr b="0" i="0" sz="1800" u="none" cap="none" strike="noStrike">
              <a:solidFill>
                <a:schemeClr val="lt1"/>
              </a:solidFill>
              <a:latin typeface="Gill Sans"/>
              <a:ea typeface="Gill Sans"/>
              <a:cs typeface="Gill Sans"/>
              <a:sym typeface="Gill Sans"/>
            </a:endParaRPr>
          </a:p>
        </p:txBody>
      </p:sp>
      <p:pic>
        <p:nvPicPr>
          <p:cNvPr id="226" name="Google Shape;226;g21939175f81_0_180"/>
          <p:cNvPicPr preferRelativeResize="0"/>
          <p:nvPr/>
        </p:nvPicPr>
        <p:blipFill rotWithShape="1">
          <a:blip r:embed="rId3">
            <a:alphaModFix/>
          </a:blip>
          <a:srcRect b="0" l="10260" r="826" t="2997"/>
          <a:stretch/>
        </p:blipFill>
        <p:spPr>
          <a:xfrm>
            <a:off x="4290225" y="2335450"/>
            <a:ext cx="4153676" cy="2302925"/>
          </a:xfrm>
          <a:prstGeom prst="rect">
            <a:avLst/>
          </a:prstGeom>
          <a:noFill/>
          <a:ln cap="flat" cmpd="sng" w="76200">
            <a:solidFill>
              <a:schemeClr val="lt1"/>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1939175f81_0_784"/>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13" name="Google Shape;313;g21939175f81_0_7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8"/>
                  </a:ext>
                </a:extLst>
              </a:rPr>
              <a:t>Methodology</a:t>
            </a:r>
            <a:endParaRPr>
              <a:solidFill>
                <a:srgbClr val="E7E7E5"/>
              </a:solidFill>
              <a:latin typeface="Gill Sans"/>
              <a:ea typeface="Gill Sans"/>
              <a:cs typeface="Gill Sans"/>
              <a:sym typeface="Gill Sans"/>
            </a:endParaRPr>
          </a:p>
        </p:txBody>
      </p:sp>
      <p:sp>
        <p:nvSpPr>
          <p:cNvPr id="314" name="Google Shape;314;g21939175f81_0_784"/>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TEACHER’S TRAINING</a:t>
            </a:r>
            <a:endParaRPr i="0" sz="2000" u="none" cap="none" strike="noStrike">
              <a:solidFill>
                <a:srgbClr val="8B0823"/>
              </a:solidFill>
              <a:latin typeface="Gill Sans"/>
              <a:ea typeface="Gill Sans"/>
              <a:cs typeface="Gill Sans"/>
              <a:sym typeface="Gill Sans"/>
            </a:endParaRPr>
          </a:p>
        </p:txBody>
      </p:sp>
      <p:sp>
        <p:nvSpPr>
          <p:cNvPr id="315" name="Google Shape;315;g21939175f81_0_784"/>
          <p:cNvSpPr txBox="1"/>
          <p:nvPr>
            <p:ph idx="1" type="body"/>
          </p:nvPr>
        </p:nvSpPr>
        <p:spPr>
          <a:xfrm>
            <a:off x="381750" y="800525"/>
            <a:ext cx="4011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800"/>
              <a:buFont typeface="Arial"/>
              <a:buNone/>
            </a:pPr>
            <a:r>
              <a:rPr b="1" lang="en">
                <a:solidFill>
                  <a:srgbClr val="BA0C2F"/>
                </a:solidFill>
              </a:rPr>
              <a:t>Findings </a:t>
            </a:r>
            <a:endParaRPr/>
          </a:p>
          <a:p>
            <a:pPr indent="0" lvl="0" marL="0" rtl="0" algn="l">
              <a:lnSpc>
                <a:spcPct val="100000"/>
              </a:lnSpc>
              <a:spcBef>
                <a:spcPts val="1200"/>
              </a:spcBef>
              <a:spcAft>
                <a:spcPts val="0"/>
              </a:spcAft>
              <a:buNone/>
            </a:pPr>
            <a:r>
              <a:rPr b="1" lang="en">
                <a:solidFill>
                  <a:schemeClr val="accent1"/>
                </a:solidFill>
              </a:rPr>
              <a:t>There</a:t>
            </a:r>
            <a:r>
              <a:rPr b="1" lang="en" sz="1600">
                <a:solidFill>
                  <a:schemeClr val="accent1"/>
                </a:solidFill>
              </a:rPr>
              <a:t> </a:t>
            </a:r>
            <a:r>
              <a:rPr lang="en" sz="1600"/>
              <a:t>is an observed increased capacity in curriculum development of K-3 teachers</a:t>
            </a:r>
            <a:endParaRPr sz="1600"/>
          </a:p>
          <a:p>
            <a:pPr indent="0" lvl="0" marL="0" rtl="0" algn="l">
              <a:lnSpc>
                <a:spcPct val="100000"/>
              </a:lnSpc>
              <a:spcBef>
                <a:spcPts val="1200"/>
              </a:spcBef>
              <a:spcAft>
                <a:spcPts val="0"/>
              </a:spcAft>
              <a:buNone/>
            </a:pPr>
            <a:r>
              <a:rPr b="1" lang="en">
                <a:solidFill>
                  <a:schemeClr val="accent1"/>
                </a:solidFill>
              </a:rPr>
              <a:t>Teachers</a:t>
            </a:r>
            <a:r>
              <a:rPr lang="en" sz="1600"/>
              <a:t> diligently adopted ABC+’s teaching strategies and teaching processes, including integrating GESI and SEL</a:t>
            </a:r>
            <a:endParaRPr sz="1600"/>
          </a:p>
          <a:p>
            <a:pPr indent="0" lvl="0" marL="0" rtl="0" algn="l">
              <a:lnSpc>
                <a:spcPct val="100000"/>
              </a:lnSpc>
              <a:spcBef>
                <a:spcPts val="1200"/>
              </a:spcBef>
              <a:spcAft>
                <a:spcPts val="0"/>
              </a:spcAft>
              <a:buNone/>
            </a:pPr>
            <a:r>
              <a:rPr b="1" lang="en">
                <a:solidFill>
                  <a:schemeClr val="accent1"/>
                </a:solidFill>
              </a:rPr>
              <a:t>The pre-service</a:t>
            </a:r>
            <a:r>
              <a:rPr lang="en" sz="1600"/>
              <a:t> training preparation (given by the identified teacher education institutions in their respective region) continuously contextualized the development of teaching and learning materials</a:t>
            </a:r>
            <a:endParaRPr sz="1600"/>
          </a:p>
          <a:p>
            <a:pPr indent="0" lvl="0" marL="457200" rtl="0" algn="l">
              <a:lnSpc>
                <a:spcPct val="100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960"/>
              <a:buNone/>
            </a:pPr>
            <a:r>
              <a:t/>
            </a:r>
            <a:endParaRPr sz="1600">
              <a:solidFill>
                <a:schemeClr val="dk1"/>
              </a:solidFill>
            </a:endParaRPr>
          </a:p>
        </p:txBody>
      </p:sp>
      <p:pic>
        <p:nvPicPr>
          <p:cNvPr id="316" name="Google Shape;316;g21939175f81_0_784"/>
          <p:cNvPicPr preferRelativeResize="0"/>
          <p:nvPr/>
        </p:nvPicPr>
        <p:blipFill rotWithShape="1">
          <a:blip r:embed="rId3">
            <a:alphaModFix/>
          </a:blip>
          <a:srcRect b="0" l="4279" r="11637" t="11480"/>
          <a:stretch/>
        </p:blipFill>
        <p:spPr>
          <a:xfrm>
            <a:off x="5622275" y="574825"/>
            <a:ext cx="3122125" cy="2131325"/>
          </a:xfrm>
          <a:prstGeom prst="rect">
            <a:avLst/>
          </a:prstGeom>
          <a:noFill/>
          <a:ln cap="flat" cmpd="sng" w="38100">
            <a:solidFill>
              <a:srgbClr val="BA0C2F"/>
            </a:solidFill>
            <a:prstDash val="solid"/>
            <a:round/>
            <a:headEnd len="sm" w="sm" type="none"/>
            <a:tailEnd len="sm" w="sm" type="none"/>
          </a:ln>
        </p:spPr>
      </p:pic>
      <p:pic>
        <p:nvPicPr>
          <p:cNvPr id="317" name="Google Shape;317;g21939175f81_0_784"/>
          <p:cNvPicPr preferRelativeResize="0"/>
          <p:nvPr/>
        </p:nvPicPr>
        <p:blipFill rotWithShape="1">
          <a:blip r:embed="rId4">
            <a:alphaModFix/>
          </a:blip>
          <a:srcRect b="0" l="0" r="0" t="7876"/>
          <a:stretch/>
        </p:blipFill>
        <p:spPr>
          <a:xfrm>
            <a:off x="4572000" y="2389325"/>
            <a:ext cx="3712500" cy="2198600"/>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21939175f81_0_800"/>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23" name="Google Shape;323;g21939175f81_0_8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9"/>
                  </a:ext>
                </a:extLst>
              </a:rPr>
              <a:t>Methodology</a:t>
            </a:r>
            <a:endParaRPr>
              <a:solidFill>
                <a:srgbClr val="E7E7E5"/>
              </a:solidFill>
              <a:latin typeface="Gill Sans"/>
              <a:ea typeface="Gill Sans"/>
              <a:cs typeface="Gill Sans"/>
              <a:sym typeface="Gill Sans"/>
            </a:endParaRPr>
          </a:p>
        </p:txBody>
      </p:sp>
      <p:sp>
        <p:nvSpPr>
          <p:cNvPr id="324" name="Google Shape;324;g21939175f81_0_800"/>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TEACHER’S TRAINING</a:t>
            </a:r>
            <a:endParaRPr i="0" sz="2000" u="none" cap="none" strike="noStrike">
              <a:solidFill>
                <a:srgbClr val="8B0823"/>
              </a:solidFill>
              <a:latin typeface="Gill Sans"/>
              <a:ea typeface="Gill Sans"/>
              <a:cs typeface="Gill Sans"/>
              <a:sym typeface="Gill Sans"/>
            </a:endParaRPr>
          </a:p>
        </p:txBody>
      </p:sp>
      <p:sp>
        <p:nvSpPr>
          <p:cNvPr id="325" name="Google Shape;325;g21939175f81_0_800"/>
          <p:cNvSpPr txBox="1"/>
          <p:nvPr>
            <p:ph idx="1" type="body"/>
          </p:nvPr>
        </p:nvSpPr>
        <p:spPr>
          <a:xfrm>
            <a:off x="363925" y="643550"/>
            <a:ext cx="8385900" cy="51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800"/>
              <a:buNone/>
            </a:pPr>
            <a:r>
              <a:rPr b="1" lang="en">
                <a:solidFill>
                  <a:srgbClr val="BA0C2F"/>
                </a:solidFill>
              </a:rPr>
              <a:t>Opportunities for DepEd</a:t>
            </a:r>
            <a:endParaRPr b="1">
              <a:solidFill>
                <a:srgbClr val="BA0C2F"/>
              </a:solidFill>
            </a:endParaRPr>
          </a:p>
          <a:p>
            <a:pPr indent="0" lvl="0" marL="0" rtl="0" algn="l">
              <a:lnSpc>
                <a:spcPct val="115000"/>
              </a:lnSpc>
              <a:spcBef>
                <a:spcPts val="1200"/>
              </a:spcBef>
              <a:spcAft>
                <a:spcPts val="1200"/>
              </a:spcAft>
              <a:buSzPts val="1800"/>
              <a:buNone/>
            </a:pPr>
            <a:r>
              <a:t/>
            </a:r>
            <a:endParaRPr/>
          </a:p>
        </p:txBody>
      </p:sp>
      <p:graphicFrame>
        <p:nvGraphicFramePr>
          <p:cNvPr id="326" name="Google Shape;326;g21939175f81_0_800"/>
          <p:cNvGraphicFramePr/>
          <p:nvPr/>
        </p:nvGraphicFramePr>
        <p:xfrm>
          <a:off x="440125" y="1265873"/>
          <a:ext cx="3000000" cy="3000000"/>
        </p:xfrm>
        <a:graphic>
          <a:graphicData uri="http://schemas.openxmlformats.org/drawingml/2006/table">
            <a:tbl>
              <a:tblPr>
                <a:noFill/>
                <a:tableStyleId>{2C264DB7-318D-415E-AA1A-87BD4B90B6D0}</a:tableStyleId>
              </a:tblPr>
              <a:tblGrid>
                <a:gridCol w="3931575"/>
                <a:gridCol w="4375125"/>
              </a:tblGrid>
              <a:tr h="302950">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Central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Regional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r>
              <a:tr h="2134550">
                <a:tc>
                  <a:txBody>
                    <a:bodyPr/>
                    <a:lstStyle/>
                    <a:p>
                      <a:pPr indent="-317500" lvl="0" marL="457200" rtl="0" algn="l">
                        <a:spcBef>
                          <a:spcPts val="0"/>
                        </a:spcBef>
                        <a:spcAft>
                          <a:spcPts val="0"/>
                        </a:spcAft>
                        <a:buClr>
                          <a:schemeClr val="dk1"/>
                        </a:buClr>
                        <a:buSzPts val="1400"/>
                        <a:buFont typeface="Gill Sans"/>
                        <a:buChar char="●"/>
                      </a:pPr>
                      <a:r>
                        <a:rPr b="1" lang="en" sz="1600">
                          <a:solidFill>
                            <a:schemeClr val="dk1"/>
                          </a:solidFill>
                          <a:latin typeface="Gill Sans"/>
                          <a:ea typeface="Gill Sans"/>
                          <a:cs typeface="Gill Sans"/>
                          <a:sym typeface="Gill Sans"/>
                        </a:rPr>
                        <a:t>The NEAP</a:t>
                      </a:r>
                      <a:r>
                        <a:rPr lang="en" sz="1600">
                          <a:solidFill>
                            <a:schemeClr val="dk1"/>
                          </a:solidFill>
                          <a:latin typeface="Gill Sans"/>
                          <a:ea typeface="Gill Sans"/>
                          <a:cs typeface="Gill Sans"/>
                          <a:sym typeface="Gill Sans"/>
                        </a:rPr>
                        <a:t> could continue exploring a training design; and schedule to support and cater to teachers’ needs, situations, and well-being</a:t>
                      </a:r>
                      <a:endParaRPr sz="1600">
                        <a:solidFill>
                          <a:schemeClr val="dk1"/>
                        </a:solidFill>
                        <a:latin typeface="Gill Sans"/>
                        <a:ea typeface="Gill Sans"/>
                        <a:cs typeface="Gill Sans"/>
                        <a:sym typeface="Gill Sans"/>
                      </a:endParaRPr>
                    </a:p>
                    <a:p>
                      <a:pPr indent="0" lvl="0" marL="457200" marR="0" rtl="0" algn="l">
                        <a:lnSpc>
                          <a:spcPct val="100000"/>
                        </a:lnSpc>
                        <a:spcBef>
                          <a:spcPts val="0"/>
                        </a:spcBef>
                        <a:spcAft>
                          <a:spcPts val="0"/>
                        </a:spcAft>
                        <a:buNone/>
                      </a:pPr>
                      <a:r>
                        <a:t/>
                      </a:r>
                      <a:endParaRPr sz="1900">
                        <a:latin typeface="Gill Sans"/>
                        <a:ea typeface="Gill Sans"/>
                        <a:cs typeface="Gill Sans"/>
                        <a:sym typeface="Gill Sans"/>
                      </a:endParaRPr>
                    </a:p>
                    <a:p>
                      <a:pPr indent="0" lvl="0" marL="457200" marR="0" rtl="0" algn="l">
                        <a:lnSpc>
                          <a:spcPct val="100000"/>
                        </a:lnSpc>
                        <a:spcBef>
                          <a:spcPts val="1000"/>
                        </a:spcBef>
                        <a:spcAft>
                          <a:spcPts val="0"/>
                        </a:spcAft>
                        <a:buClr>
                          <a:srgbClr val="000000"/>
                        </a:buClr>
                        <a:buSzPts val="1600"/>
                        <a:buFont typeface="Arial"/>
                        <a:buNone/>
                      </a:pPr>
                      <a:r>
                        <a:t/>
                      </a:r>
                      <a:endParaRPr sz="1600" u="none" cap="none" strike="noStrike">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317500" lvl="0" marL="457200" rtl="0" algn="l">
                        <a:spcBef>
                          <a:spcPts val="0"/>
                        </a:spcBef>
                        <a:spcAft>
                          <a:spcPts val="0"/>
                        </a:spcAft>
                        <a:buClr>
                          <a:schemeClr val="dk1"/>
                        </a:buClr>
                        <a:buSzPts val="1400"/>
                        <a:buFont typeface="Gill Sans"/>
                        <a:buChar char="●"/>
                      </a:pPr>
                      <a:r>
                        <a:rPr b="1" lang="en" sz="1600">
                          <a:solidFill>
                            <a:schemeClr val="dk1"/>
                          </a:solidFill>
                          <a:latin typeface="Gill Sans"/>
                          <a:ea typeface="Gill Sans"/>
                          <a:cs typeface="Gill Sans"/>
                          <a:sym typeface="Gill Sans"/>
                        </a:rPr>
                        <a:t>Application </a:t>
                      </a:r>
                      <a:r>
                        <a:rPr lang="en" sz="1600">
                          <a:solidFill>
                            <a:schemeClr val="dk1"/>
                          </a:solidFill>
                          <a:latin typeface="Gill Sans"/>
                          <a:ea typeface="Gill Sans"/>
                          <a:cs typeface="Gill Sans"/>
                          <a:sym typeface="Gill Sans"/>
                        </a:rPr>
                        <a:t>of some ABC+ practices in teaching training</a:t>
                      </a:r>
                      <a:endParaRPr sz="1600">
                        <a:solidFill>
                          <a:schemeClr val="dk1"/>
                        </a:solidFill>
                        <a:latin typeface="Gill Sans"/>
                        <a:ea typeface="Gill Sans"/>
                        <a:cs typeface="Gill Sans"/>
                        <a:sym typeface="Gill Sans"/>
                      </a:endParaRPr>
                    </a:p>
                    <a:p>
                      <a:pPr indent="-317500" lvl="0" marL="457200" rtl="0" algn="l">
                        <a:spcBef>
                          <a:spcPts val="1000"/>
                        </a:spcBef>
                        <a:spcAft>
                          <a:spcPts val="0"/>
                        </a:spcAft>
                        <a:buClr>
                          <a:schemeClr val="dk1"/>
                        </a:buClr>
                        <a:buSzPts val="1400"/>
                        <a:buFont typeface="Gill Sans"/>
                        <a:buChar char="●"/>
                      </a:pPr>
                      <a:r>
                        <a:rPr b="1" lang="en" sz="1600">
                          <a:solidFill>
                            <a:schemeClr val="dk1"/>
                          </a:solidFill>
                          <a:latin typeface="Gill Sans"/>
                          <a:ea typeface="Gill Sans"/>
                          <a:cs typeface="Gill Sans"/>
                          <a:sym typeface="Gill Sans"/>
                        </a:rPr>
                        <a:t>Assist </a:t>
                      </a:r>
                      <a:r>
                        <a:rPr lang="en" sz="1600">
                          <a:solidFill>
                            <a:schemeClr val="dk1"/>
                          </a:solidFill>
                          <a:latin typeface="Gill Sans"/>
                          <a:ea typeface="Gill Sans"/>
                          <a:cs typeface="Gill Sans"/>
                          <a:sym typeface="Gill Sans"/>
                        </a:rPr>
                        <a:t>schools in disseminating best practices, especially in implementing recovery programs that concentrate on literacy development</a:t>
                      </a:r>
                      <a:endParaRPr sz="1600">
                        <a:solidFill>
                          <a:schemeClr val="dk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1939175f81_0_808"/>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32" name="Google Shape;332;g21939175f81_0_8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10"/>
                  </a:ext>
                </a:extLst>
              </a:rPr>
              <a:t>Methodology</a:t>
            </a:r>
            <a:endParaRPr>
              <a:solidFill>
                <a:srgbClr val="E7E7E5"/>
              </a:solidFill>
              <a:latin typeface="Gill Sans"/>
              <a:ea typeface="Gill Sans"/>
              <a:cs typeface="Gill Sans"/>
              <a:sym typeface="Gill Sans"/>
            </a:endParaRPr>
          </a:p>
        </p:txBody>
      </p:sp>
      <p:sp>
        <p:nvSpPr>
          <p:cNvPr id="333" name="Google Shape;333;g21939175f81_0_808"/>
          <p:cNvSpPr txBox="1"/>
          <p:nvPr>
            <p:ph idx="1" type="body"/>
          </p:nvPr>
        </p:nvSpPr>
        <p:spPr>
          <a:xfrm>
            <a:off x="311700" y="810525"/>
            <a:ext cx="35667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00"/>
              <a:buNone/>
            </a:pPr>
            <a:r>
              <a:rPr b="1" lang="en">
                <a:solidFill>
                  <a:srgbClr val="BA0C2F"/>
                </a:solidFill>
                <a:extLst>
                  <a:ext uri="http://customooxmlschemas.google.com/">
                    <go:slidesCustomData xmlns:go="http://customooxmlschemas.google.com/" textRoundtripDataId="11"/>
                  </a:ext>
                </a:extLst>
              </a:rPr>
              <a:t>Findings </a:t>
            </a:r>
            <a:endParaRPr sz="2400">
              <a:solidFill>
                <a:srgbClr val="BA0C2F"/>
              </a:solidFill>
            </a:endParaRPr>
          </a:p>
          <a:p>
            <a:pPr indent="0" lvl="0" marL="0" rtl="0" algn="l">
              <a:lnSpc>
                <a:spcPct val="100000"/>
              </a:lnSpc>
              <a:spcBef>
                <a:spcPts val="1200"/>
              </a:spcBef>
              <a:spcAft>
                <a:spcPts val="0"/>
              </a:spcAft>
              <a:buNone/>
            </a:pPr>
            <a:r>
              <a:rPr b="1" lang="en">
                <a:solidFill>
                  <a:schemeClr val="accent1"/>
                </a:solidFill>
              </a:rPr>
              <a:t>Region V</a:t>
            </a:r>
            <a:r>
              <a:rPr lang="en" sz="1600"/>
              <a:t> has begun incorporating CRLA results as one of the key performance indicators in their quarterly Monitoring and Evaluation sessions</a:t>
            </a:r>
            <a:endParaRPr sz="1600"/>
          </a:p>
          <a:p>
            <a:pPr indent="0" lvl="0" marL="0" rtl="0" algn="l">
              <a:lnSpc>
                <a:spcPct val="100000"/>
              </a:lnSpc>
              <a:spcBef>
                <a:spcPts val="1200"/>
              </a:spcBef>
              <a:spcAft>
                <a:spcPts val="0"/>
              </a:spcAft>
              <a:buNone/>
            </a:pPr>
            <a:r>
              <a:rPr b="1" lang="en">
                <a:solidFill>
                  <a:schemeClr val="accent1"/>
                </a:solidFill>
              </a:rPr>
              <a:t>Data </a:t>
            </a:r>
            <a:r>
              <a:rPr lang="en" sz="1600"/>
              <a:t>dashboards showing children who can read were effective in the host regions</a:t>
            </a:r>
            <a:endParaRPr sz="1600"/>
          </a:p>
          <a:p>
            <a:pPr indent="0" lvl="0" marL="0" rtl="0" algn="l">
              <a:lnSpc>
                <a:spcPct val="100000"/>
              </a:lnSpc>
              <a:spcBef>
                <a:spcPts val="1200"/>
              </a:spcBef>
              <a:spcAft>
                <a:spcPts val="0"/>
              </a:spcAft>
              <a:buNone/>
            </a:pPr>
            <a:r>
              <a:rPr b="1" lang="en">
                <a:solidFill>
                  <a:schemeClr val="accent1"/>
                </a:solidFill>
              </a:rPr>
              <a:t>Schools’</a:t>
            </a:r>
            <a:r>
              <a:rPr lang="en" sz="1600"/>
              <a:t> use of CRLA allowed them to design learning continuity and recovery programs that are informed by assessment data. </a:t>
            </a:r>
            <a:endParaRPr sz="1600"/>
          </a:p>
          <a:p>
            <a:pPr indent="0" lvl="0" marL="0" rtl="0" algn="l">
              <a:lnSpc>
                <a:spcPct val="115000"/>
              </a:lnSpc>
              <a:spcBef>
                <a:spcPts val="1200"/>
              </a:spcBef>
              <a:spcAft>
                <a:spcPts val="0"/>
              </a:spcAft>
              <a:buSzPts val="960"/>
              <a:buNone/>
            </a:pPr>
            <a:r>
              <a:t/>
            </a:r>
            <a:endParaRPr sz="1600">
              <a:solidFill>
                <a:schemeClr val="dk1"/>
              </a:solidFill>
            </a:endParaRPr>
          </a:p>
        </p:txBody>
      </p:sp>
      <p:pic>
        <p:nvPicPr>
          <p:cNvPr id="334" name="Google Shape;334;g21939175f81_0_808"/>
          <p:cNvPicPr preferRelativeResize="0"/>
          <p:nvPr/>
        </p:nvPicPr>
        <p:blipFill rotWithShape="1">
          <a:blip r:embed="rId4">
            <a:alphaModFix/>
          </a:blip>
          <a:srcRect b="0" l="0" r="0" t="0"/>
          <a:stretch/>
        </p:blipFill>
        <p:spPr>
          <a:xfrm>
            <a:off x="4102943" y="1393092"/>
            <a:ext cx="4698869" cy="2814515"/>
          </a:xfrm>
          <a:prstGeom prst="rect">
            <a:avLst/>
          </a:prstGeom>
          <a:noFill/>
          <a:ln cap="flat" cmpd="sng" w="38100">
            <a:solidFill>
              <a:srgbClr val="BA0C2F"/>
            </a:solidFill>
            <a:prstDash val="solid"/>
            <a:round/>
            <a:headEnd len="sm" w="sm" type="none"/>
            <a:tailEnd len="sm" w="sm" type="none"/>
          </a:ln>
        </p:spPr>
      </p:pic>
      <p:sp>
        <p:nvSpPr>
          <p:cNvPr id="335" name="Google Shape;335;g21939175f81_0_808"/>
          <p:cNvSpPr txBox="1"/>
          <p:nvPr/>
        </p:nvSpPr>
        <p:spPr>
          <a:xfrm>
            <a:off x="365760" y="365760"/>
            <a:ext cx="7772400" cy="40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i="0" lang="en" sz="2000" u="none" cap="none" strike="noStrike">
                <a:solidFill>
                  <a:srgbClr val="8B0823"/>
                </a:solidFill>
                <a:latin typeface="Gill Sans"/>
                <a:ea typeface="Gill Sans"/>
                <a:cs typeface="Gill Sans"/>
                <a:sym typeface="Gill Sans"/>
              </a:rPr>
              <a:t>COMPREHENSIVE RAPID LITERACY ASSESSMENT</a:t>
            </a:r>
            <a:r>
              <a:rPr b="1" i="0" lang="en" sz="2000" u="none" cap="none" strike="noStrike">
                <a:solidFill>
                  <a:srgbClr val="8B0823"/>
                </a:solidFill>
                <a:latin typeface="Gill Sans"/>
                <a:ea typeface="Gill Sans"/>
                <a:cs typeface="Gill Sans"/>
                <a:sym typeface="Gill Sans"/>
              </a:rPr>
              <a:t> </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41" name="Google Shape;341;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rPr>
              <a:t>Methodology</a:t>
            </a:r>
            <a:endParaRPr>
              <a:solidFill>
                <a:srgbClr val="E7E7E5"/>
              </a:solidFill>
              <a:latin typeface="Gill Sans"/>
              <a:ea typeface="Gill Sans"/>
              <a:cs typeface="Gill Sans"/>
              <a:sym typeface="Gill Sans"/>
            </a:endParaRPr>
          </a:p>
        </p:txBody>
      </p:sp>
      <p:sp>
        <p:nvSpPr>
          <p:cNvPr id="342" name="Google Shape;342;p3"/>
          <p:cNvSpPr txBox="1"/>
          <p:nvPr>
            <p:ph idx="1" type="body"/>
          </p:nvPr>
        </p:nvSpPr>
        <p:spPr>
          <a:xfrm>
            <a:off x="440125" y="963850"/>
            <a:ext cx="3528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600"/>
              <a:buNone/>
            </a:pPr>
            <a:r>
              <a:rPr b="1" lang="en">
                <a:solidFill>
                  <a:srgbClr val="BA0C2F"/>
                </a:solidFill>
              </a:rPr>
              <a:t>Findings </a:t>
            </a:r>
            <a:endParaRPr sz="2400">
              <a:solidFill>
                <a:srgbClr val="BA0C2F"/>
              </a:solidFill>
            </a:endParaRPr>
          </a:p>
          <a:p>
            <a:pPr indent="0" lvl="0" marL="0" rtl="0" algn="l">
              <a:lnSpc>
                <a:spcPct val="100000"/>
              </a:lnSpc>
              <a:spcBef>
                <a:spcPts val="1200"/>
              </a:spcBef>
              <a:spcAft>
                <a:spcPts val="0"/>
              </a:spcAft>
              <a:buNone/>
            </a:pPr>
            <a:r>
              <a:rPr b="1" lang="en">
                <a:solidFill>
                  <a:schemeClr val="accent1"/>
                </a:solidFill>
              </a:rPr>
              <a:t>Schools </a:t>
            </a:r>
            <a:r>
              <a:rPr lang="en" sz="1600"/>
              <a:t>continued bridging the learning gaps by maximizing CRLA results in formulating plans and activities, even after the 8-week DepEd Regions V and VI curriculum</a:t>
            </a:r>
            <a:endParaRPr sz="1600"/>
          </a:p>
          <a:p>
            <a:pPr indent="0" lvl="0" marL="0" rtl="0" algn="l">
              <a:lnSpc>
                <a:spcPct val="100000"/>
              </a:lnSpc>
              <a:spcBef>
                <a:spcPts val="1200"/>
              </a:spcBef>
              <a:spcAft>
                <a:spcPts val="0"/>
              </a:spcAft>
              <a:buNone/>
            </a:pPr>
            <a:r>
              <a:rPr b="1" lang="en">
                <a:solidFill>
                  <a:schemeClr val="dk2"/>
                </a:solidFill>
              </a:rPr>
              <a:t>School</a:t>
            </a:r>
            <a:r>
              <a:rPr lang="en" sz="1600"/>
              <a:t> teachers were trained to utilize their dashboard to conduct systematic assessments using CRLA, which then served as their basis for data-driven interventions</a:t>
            </a:r>
            <a:endParaRPr sz="1600"/>
          </a:p>
          <a:p>
            <a:pPr indent="0" lvl="0" marL="457200" rtl="0" algn="l">
              <a:lnSpc>
                <a:spcPct val="100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960"/>
              <a:buNone/>
            </a:pPr>
            <a:r>
              <a:t/>
            </a:r>
            <a:endParaRPr sz="1600">
              <a:solidFill>
                <a:schemeClr val="dk1"/>
              </a:solidFill>
            </a:endParaRPr>
          </a:p>
        </p:txBody>
      </p:sp>
      <p:pic>
        <p:nvPicPr>
          <p:cNvPr id="343" name="Google Shape;343;p3"/>
          <p:cNvPicPr preferRelativeResize="0"/>
          <p:nvPr/>
        </p:nvPicPr>
        <p:blipFill rotWithShape="1">
          <a:blip r:embed="rId4">
            <a:alphaModFix/>
          </a:blip>
          <a:srcRect b="0" l="0" r="0" t="0"/>
          <a:stretch/>
        </p:blipFill>
        <p:spPr>
          <a:xfrm>
            <a:off x="4196100" y="843825"/>
            <a:ext cx="4561550" cy="2072325"/>
          </a:xfrm>
          <a:prstGeom prst="rect">
            <a:avLst/>
          </a:prstGeom>
          <a:noFill/>
          <a:ln cap="flat" cmpd="sng" w="38100">
            <a:solidFill>
              <a:srgbClr val="BA0C2F"/>
            </a:solidFill>
            <a:prstDash val="solid"/>
            <a:round/>
            <a:headEnd len="sm" w="sm" type="none"/>
            <a:tailEnd len="sm" w="sm" type="none"/>
          </a:ln>
        </p:spPr>
      </p:pic>
      <p:pic>
        <p:nvPicPr>
          <p:cNvPr id="344" name="Google Shape;344;p3"/>
          <p:cNvPicPr preferRelativeResize="0"/>
          <p:nvPr/>
        </p:nvPicPr>
        <p:blipFill rotWithShape="1">
          <a:blip r:embed="rId5">
            <a:alphaModFix/>
          </a:blip>
          <a:srcRect b="0" l="0" r="0" t="0"/>
          <a:stretch/>
        </p:blipFill>
        <p:spPr>
          <a:xfrm>
            <a:off x="5469019" y="3082000"/>
            <a:ext cx="3288632" cy="1693249"/>
          </a:xfrm>
          <a:prstGeom prst="rect">
            <a:avLst/>
          </a:prstGeom>
          <a:noFill/>
          <a:ln cap="flat" cmpd="sng" w="38100">
            <a:solidFill>
              <a:schemeClr val="accent6"/>
            </a:solidFill>
            <a:prstDash val="solid"/>
            <a:round/>
            <a:headEnd len="sm" w="sm" type="none"/>
            <a:tailEnd len="sm" w="sm" type="none"/>
          </a:ln>
        </p:spPr>
      </p:pic>
      <p:sp>
        <p:nvSpPr>
          <p:cNvPr id="345" name="Google Shape;345;p3"/>
          <p:cNvSpPr txBox="1"/>
          <p:nvPr/>
        </p:nvSpPr>
        <p:spPr>
          <a:xfrm>
            <a:off x="365760" y="365760"/>
            <a:ext cx="7772400" cy="400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i="0" lang="en" sz="2000" u="none" cap="none" strike="noStrike">
                <a:solidFill>
                  <a:srgbClr val="8B0823"/>
                </a:solidFill>
                <a:latin typeface="Gill Sans"/>
                <a:ea typeface="Gill Sans"/>
                <a:cs typeface="Gill Sans"/>
                <a:sym typeface="Gill Sans"/>
              </a:rPr>
              <a:t>COMPREHENSIVE RAPID LITERACY ASSESSMENT </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1939175f81_0_821"/>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51" name="Google Shape;351;g21939175f81_0_8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12"/>
                  </a:ext>
                </a:extLst>
              </a:rPr>
              <a:t>Methodology</a:t>
            </a:r>
            <a:endParaRPr>
              <a:solidFill>
                <a:srgbClr val="E7E7E5"/>
              </a:solidFill>
              <a:latin typeface="Gill Sans"/>
              <a:ea typeface="Gill Sans"/>
              <a:cs typeface="Gill Sans"/>
              <a:sym typeface="Gill Sans"/>
            </a:endParaRPr>
          </a:p>
        </p:txBody>
      </p:sp>
      <p:sp>
        <p:nvSpPr>
          <p:cNvPr id="352" name="Google Shape;352;g21939175f81_0_821"/>
          <p:cNvSpPr txBox="1"/>
          <p:nvPr/>
        </p:nvSpPr>
        <p:spPr>
          <a:xfrm>
            <a:off x="289560" y="365760"/>
            <a:ext cx="7772400" cy="738900"/>
          </a:xfrm>
          <a:prstGeom prst="rect">
            <a:avLst/>
          </a:prstGeom>
          <a:noFill/>
          <a:ln>
            <a:noFill/>
          </a:ln>
        </p:spPr>
        <p:txBody>
          <a:bodyPr anchorCtr="0" anchor="b"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lang="en" sz="2000">
                <a:solidFill>
                  <a:srgbClr val="8B0823"/>
                </a:solidFill>
                <a:latin typeface="Gill Sans"/>
                <a:ea typeface="Gill Sans"/>
                <a:cs typeface="Gill Sans"/>
                <a:sym typeface="Gill Sans"/>
              </a:rPr>
              <a:t>COMPREHENSIVE RAPID LITERACY ASSESSMENT</a:t>
            </a:r>
            <a:r>
              <a:rPr lang="en" sz="1800">
                <a:solidFill>
                  <a:srgbClr val="8B0823"/>
                </a:solidFill>
                <a:latin typeface="Gill Sans"/>
                <a:ea typeface="Gill Sans"/>
                <a:cs typeface="Gill Sans"/>
                <a:sym typeface="Gill Sans"/>
              </a:rPr>
              <a:t> </a:t>
            </a:r>
            <a:endParaRPr>
              <a:solidFill>
                <a:schemeClr val="dk1"/>
              </a:solidFill>
            </a:endParaRPr>
          </a:p>
          <a:p>
            <a:pPr indent="0" lvl="0" marL="0" marR="0" rtl="0" algn="l">
              <a:lnSpc>
                <a:spcPct val="100000"/>
              </a:lnSpc>
              <a:spcBef>
                <a:spcPts val="0"/>
              </a:spcBef>
              <a:spcAft>
                <a:spcPts val="0"/>
              </a:spcAft>
              <a:buClr>
                <a:srgbClr val="000000"/>
              </a:buClr>
              <a:buSzPts val="2200"/>
              <a:buFont typeface="Arial"/>
              <a:buNone/>
            </a:pPr>
            <a:r>
              <a:t/>
            </a:r>
            <a:endParaRPr b="1" sz="2200">
              <a:solidFill>
                <a:srgbClr val="8B0823"/>
              </a:solidFill>
              <a:latin typeface="Gill Sans"/>
              <a:ea typeface="Gill Sans"/>
              <a:cs typeface="Gill Sans"/>
              <a:sym typeface="Gill Sans"/>
            </a:endParaRPr>
          </a:p>
        </p:txBody>
      </p:sp>
      <p:sp>
        <p:nvSpPr>
          <p:cNvPr id="353" name="Google Shape;353;g21939175f81_0_821"/>
          <p:cNvSpPr txBox="1"/>
          <p:nvPr>
            <p:ph idx="1" type="body"/>
          </p:nvPr>
        </p:nvSpPr>
        <p:spPr>
          <a:xfrm>
            <a:off x="288850" y="618047"/>
            <a:ext cx="8520600" cy="47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800"/>
              <a:buNone/>
            </a:pPr>
            <a:r>
              <a:rPr b="1" lang="en">
                <a:solidFill>
                  <a:srgbClr val="BA0C2F"/>
                </a:solidFill>
              </a:rPr>
              <a:t>Opportunities for DepEd</a:t>
            </a:r>
            <a:endParaRPr b="1">
              <a:solidFill>
                <a:srgbClr val="BA0C2F"/>
              </a:solidFill>
            </a:endParaRPr>
          </a:p>
          <a:p>
            <a:pPr indent="0" lvl="0" marL="0" rtl="0" algn="l">
              <a:lnSpc>
                <a:spcPct val="115000"/>
              </a:lnSpc>
              <a:spcBef>
                <a:spcPts val="1200"/>
              </a:spcBef>
              <a:spcAft>
                <a:spcPts val="1200"/>
              </a:spcAft>
              <a:buSzPts val="1800"/>
              <a:buNone/>
            </a:pPr>
            <a:r>
              <a:t/>
            </a:r>
            <a:endParaRPr/>
          </a:p>
        </p:txBody>
      </p:sp>
      <p:graphicFrame>
        <p:nvGraphicFramePr>
          <p:cNvPr id="354" name="Google Shape;354;g21939175f81_0_821"/>
          <p:cNvGraphicFramePr/>
          <p:nvPr/>
        </p:nvGraphicFramePr>
        <p:xfrm>
          <a:off x="393650" y="1342288"/>
          <a:ext cx="3000000" cy="3000000"/>
        </p:xfrm>
        <a:graphic>
          <a:graphicData uri="http://schemas.openxmlformats.org/drawingml/2006/table">
            <a:tbl>
              <a:tblPr>
                <a:noFill/>
                <a:tableStyleId>{2C264DB7-318D-415E-AA1A-87BD4B90B6D0}</a:tableStyleId>
              </a:tblPr>
              <a:tblGrid>
                <a:gridCol w="3521875"/>
                <a:gridCol w="4809825"/>
              </a:tblGrid>
              <a:tr h="431875">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Central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Regional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r>
              <a:tr h="1649125">
                <a:tc>
                  <a:txBody>
                    <a:bodyPr/>
                    <a:lstStyle/>
                    <a:p>
                      <a:pPr indent="-317500" lvl="0" marL="457200" rtl="0" algn="l">
                        <a:spcBef>
                          <a:spcPts val="0"/>
                        </a:spcBef>
                        <a:spcAft>
                          <a:spcPts val="0"/>
                        </a:spcAft>
                        <a:buClr>
                          <a:schemeClr val="dk1"/>
                        </a:buClr>
                        <a:buSzPts val="1400"/>
                        <a:buFont typeface="Gill Sans"/>
                        <a:buChar char="●"/>
                      </a:pPr>
                      <a:r>
                        <a:rPr b="1" lang="en" sz="1600">
                          <a:solidFill>
                            <a:schemeClr val="dk1"/>
                          </a:solidFill>
                          <a:latin typeface="Gill Sans"/>
                          <a:ea typeface="Gill Sans"/>
                          <a:cs typeface="Gill Sans"/>
                          <a:sym typeface="Gill Sans"/>
                        </a:rPr>
                        <a:t>National </a:t>
                      </a:r>
                      <a:r>
                        <a:rPr lang="en" sz="1600">
                          <a:solidFill>
                            <a:schemeClr val="dk1"/>
                          </a:solidFill>
                          <a:latin typeface="Gill Sans"/>
                          <a:ea typeface="Gill Sans"/>
                          <a:cs typeface="Gill Sans"/>
                          <a:sym typeface="Gill Sans"/>
                        </a:rPr>
                        <a:t>adaptation of CRLA</a:t>
                      </a:r>
                      <a:endParaRPr sz="1600">
                        <a:solidFill>
                          <a:schemeClr val="dk1"/>
                        </a:solidFill>
                        <a:latin typeface="Gill Sans"/>
                        <a:ea typeface="Gill Sans"/>
                        <a:cs typeface="Gill Sans"/>
                        <a:sym typeface="Gill Sans"/>
                      </a:endParaRPr>
                    </a:p>
                    <a:p>
                      <a:pPr indent="0" lvl="0" marL="457200" marR="0" rtl="0" algn="l">
                        <a:lnSpc>
                          <a:spcPct val="100000"/>
                        </a:lnSpc>
                        <a:spcBef>
                          <a:spcPts val="0"/>
                        </a:spcBef>
                        <a:spcAft>
                          <a:spcPts val="0"/>
                        </a:spcAft>
                        <a:buNone/>
                      </a:pPr>
                      <a:r>
                        <a:t/>
                      </a:r>
                      <a:endParaRPr sz="1900">
                        <a:latin typeface="Gill Sans"/>
                        <a:ea typeface="Gill Sans"/>
                        <a:cs typeface="Gill Sans"/>
                        <a:sym typeface="Gill Sans"/>
                      </a:endParaRPr>
                    </a:p>
                    <a:p>
                      <a:pPr indent="0" lvl="0" marL="457200" marR="0" rtl="0" algn="l">
                        <a:lnSpc>
                          <a:spcPct val="100000"/>
                        </a:lnSpc>
                        <a:spcBef>
                          <a:spcPts val="1000"/>
                        </a:spcBef>
                        <a:spcAft>
                          <a:spcPts val="0"/>
                        </a:spcAft>
                        <a:buClr>
                          <a:srgbClr val="000000"/>
                        </a:buClr>
                        <a:buSzPts val="1600"/>
                        <a:buFont typeface="Arial"/>
                        <a:buNone/>
                      </a:pPr>
                      <a:r>
                        <a:t/>
                      </a:r>
                      <a:endParaRPr sz="1600" u="none" cap="none" strike="noStrike">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317500" lvl="0" marL="457200" rtl="0" algn="l">
                        <a:spcBef>
                          <a:spcPts val="0"/>
                        </a:spcBef>
                        <a:spcAft>
                          <a:spcPts val="0"/>
                        </a:spcAft>
                        <a:buClr>
                          <a:schemeClr val="dk1"/>
                        </a:buClr>
                        <a:buSzPts val="1400"/>
                        <a:buFont typeface="Gill Sans"/>
                        <a:buChar char="●"/>
                      </a:pPr>
                      <a:r>
                        <a:rPr b="1" lang="en" sz="1600">
                          <a:solidFill>
                            <a:schemeClr val="dk1"/>
                          </a:solidFill>
                          <a:latin typeface="Gill Sans"/>
                          <a:ea typeface="Gill Sans"/>
                          <a:cs typeface="Gill Sans"/>
                          <a:sym typeface="Gill Sans"/>
                        </a:rPr>
                        <a:t>Technical </a:t>
                      </a:r>
                      <a:r>
                        <a:rPr lang="en" sz="1600">
                          <a:solidFill>
                            <a:schemeClr val="dk1"/>
                          </a:solidFill>
                          <a:latin typeface="Gill Sans"/>
                          <a:ea typeface="Gill Sans"/>
                          <a:cs typeface="Gill Sans"/>
                          <a:sym typeface="Gill Sans"/>
                        </a:rPr>
                        <a:t>training on the use of data dashboard (RO, DO, &amp; School levels)</a:t>
                      </a:r>
                      <a:endParaRPr sz="1600">
                        <a:solidFill>
                          <a:schemeClr val="dk1"/>
                        </a:solidFill>
                        <a:latin typeface="Gill Sans"/>
                        <a:ea typeface="Gill Sans"/>
                        <a:cs typeface="Gill Sans"/>
                        <a:sym typeface="Gill Sans"/>
                      </a:endParaRPr>
                    </a:p>
                    <a:p>
                      <a:pPr indent="-317500" lvl="0" marL="457200" rtl="0" algn="l">
                        <a:spcBef>
                          <a:spcPts val="1000"/>
                        </a:spcBef>
                        <a:spcAft>
                          <a:spcPts val="0"/>
                        </a:spcAft>
                        <a:buClr>
                          <a:schemeClr val="dk1"/>
                        </a:buClr>
                        <a:buSzPts val="1400"/>
                        <a:buFont typeface="Gill Sans"/>
                        <a:buChar char="●"/>
                      </a:pPr>
                      <a:r>
                        <a:rPr b="1" lang="en" sz="1600">
                          <a:solidFill>
                            <a:schemeClr val="dk1"/>
                          </a:solidFill>
                          <a:latin typeface="Gill Sans"/>
                          <a:ea typeface="Gill Sans"/>
                          <a:cs typeface="Gill Sans"/>
                          <a:sym typeface="Gill Sans"/>
                        </a:rPr>
                        <a:t>Training</a:t>
                      </a:r>
                      <a:r>
                        <a:rPr lang="en" sz="1600">
                          <a:solidFill>
                            <a:schemeClr val="dk1"/>
                          </a:solidFill>
                          <a:latin typeface="Gill Sans"/>
                          <a:ea typeface="Gill Sans"/>
                          <a:cs typeface="Gill Sans"/>
                          <a:sym typeface="Gill Sans"/>
                        </a:rPr>
                        <a:t> on how information from dashboard maybe used to improve instructions</a:t>
                      </a:r>
                      <a:endParaRPr sz="1600">
                        <a:solidFill>
                          <a:schemeClr val="dk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g21939175f81_0_829"/>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60" name="Google Shape;360;g21939175f81_0_8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13"/>
                  </a:ext>
                </a:extLst>
              </a:rPr>
              <a:t>Methodology</a:t>
            </a:r>
            <a:endParaRPr>
              <a:solidFill>
                <a:srgbClr val="E7E7E5"/>
              </a:solidFill>
              <a:latin typeface="Gill Sans"/>
              <a:ea typeface="Gill Sans"/>
              <a:cs typeface="Gill Sans"/>
              <a:sym typeface="Gill Sans"/>
            </a:endParaRPr>
          </a:p>
        </p:txBody>
      </p:sp>
      <p:sp>
        <p:nvSpPr>
          <p:cNvPr id="361" name="Google Shape;361;g21939175f81_0_829"/>
          <p:cNvSpPr txBox="1"/>
          <p:nvPr/>
        </p:nvSpPr>
        <p:spPr>
          <a:xfrm>
            <a:off x="365760" y="365760"/>
            <a:ext cx="7772400" cy="430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i="0" lang="en" sz="2000" u="none" cap="none" strike="noStrike">
                <a:solidFill>
                  <a:srgbClr val="8B0823"/>
                </a:solidFill>
                <a:latin typeface="Gill Sans"/>
                <a:ea typeface="Gill Sans"/>
                <a:cs typeface="Gill Sans"/>
                <a:sym typeface="Gill Sans"/>
              </a:rPr>
              <a:t>PARTNERSHIP WITH PARENTS</a:t>
            </a:r>
            <a:endParaRPr sz="1200"/>
          </a:p>
        </p:txBody>
      </p:sp>
      <p:sp>
        <p:nvSpPr>
          <p:cNvPr id="362" name="Google Shape;362;g21939175f81_0_829"/>
          <p:cNvSpPr txBox="1"/>
          <p:nvPr>
            <p:ph idx="1" type="body"/>
          </p:nvPr>
        </p:nvSpPr>
        <p:spPr>
          <a:xfrm>
            <a:off x="311700" y="1315325"/>
            <a:ext cx="3981300" cy="320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a:solidFill>
                  <a:schemeClr val="accent1"/>
                </a:solidFill>
              </a:rPr>
              <a:t>ABC+</a:t>
            </a:r>
            <a:r>
              <a:rPr lang="en" sz="1800"/>
              <a:t> trained HLPs in the use of SRMs during remote teaching and learning</a:t>
            </a:r>
            <a:endParaRPr sz="1800"/>
          </a:p>
          <a:p>
            <a:pPr indent="0" lvl="0" marL="0" rtl="0" algn="l">
              <a:lnSpc>
                <a:spcPct val="115000"/>
              </a:lnSpc>
              <a:spcBef>
                <a:spcPts val="0"/>
              </a:spcBef>
              <a:spcAft>
                <a:spcPts val="0"/>
              </a:spcAft>
              <a:buNone/>
            </a:pPr>
            <a:r>
              <a:t/>
            </a:r>
            <a:endParaRPr b="1">
              <a:solidFill>
                <a:schemeClr val="dk2"/>
              </a:solidFill>
            </a:endParaRPr>
          </a:p>
          <a:p>
            <a:pPr indent="0" lvl="0" marL="0" rtl="0" algn="l">
              <a:lnSpc>
                <a:spcPct val="115000"/>
              </a:lnSpc>
              <a:spcBef>
                <a:spcPts val="0"/>
              </a:spcBef>
              <a:spcAft>
                <a:spcPts val="0"/>
              </a:spcAft>
              <a:buNone/>
            </a:pPr>
            <a:r>
              <a:rPr b="1" lang="en">
                <a:solidFill>
                  <a:schemeClr val="dk2"/>
                </a:solidFill>
              </a:rPr>
              <a:t>ABC+</a:t>
            </a:r>
            <a:r>
              <a:rPr lang="en" sz="1800"/>
              <a:t>strong support systems (e.g. human and use of technology resources) for parents and teachers especially during the pandemic</a:t>
            </a:r>
            <a:endParaRPr sz="1800"/>
          </a:p>
          <a:p>
            <a:pPr indent="-228600" lvl="0" marL="457200" rtl="0" algn="l">
              <a:lnSpc>
                <a:spcPct val="115000"/>
              </a:lnSpc>
              <a:spcBef>
                <a:spcPts val="0"/>
              </a:spcBef>
              <a:spcAft>
                <a:spcPts val="0"/>
              </a:spcAft>
              <a:buSzPts val="1800"/>
              <a:buNone/>
            </a:pPr>
            <a:r>
              <a:t/>
            </a:r>
            <a:endParaRPr sz="1700"/>
          </a:p>
          <a:p>
            <a:pPr indent="-228600" lvl="0" marL="457200" rtl="0" algn="l">
              <a:lnSpc>
                <a:spcPct val="115000"/>
              </a:lnSpc>
              <a:spcBef>
                <a:spcPts val="0"/>
              </a:spcBef>
              <a:spcAft>
                <a:spcPts val="0"/>
              </a:spcAft>
              <a:buSzPts val="1800"/>
              <a:buNone/>
            </a:pPr>
            <a:r>
              <a:t/>
            </a:r>
            <a:endParaRPr sz="1700"/>
          </a:p>
        </p:txBody>
      </p:sp>
      <p:pic>
        <p:nvPicPr>
          <p:cNvPr id="363" name="Google Shape;363;g21939175f81_0_829"/>
          <p:cNvPicPr preferRelativeResize="0"/>
          <p:nvPr/>
        </p:nvPicPr>
        <p:blipFill rotWithShape="1">
          <a:blip r:embed="rId3">
            <a:alphaModFix/>
          </a:blip>
          <a:srcRect b="0" l="0" r="0" t="0"/>
          <a:stretch/>
        </p:blipFill>
        <p:spPr>
          <a:xfrm>
            <a:off x="4657026" y="2322901"/>
            <a:ext cx="3554674" cy="2376151"/>
          </a:xfrm>
          <a:prstGeom prst="rect">
            <a:avLst/>
          </a:prstGeom>
          <a:noFill/>
          <a:ln cap="flat" cmpd="sng" w="38100">
            <a:solidFill>
              <a:schemeClr val="accent1"/>
            </a:solidFill>
            <a:prstDash val="solid"/>
            <a:round/>
            <a:headEnd len="sm" w="sm" type="none"/>
            <a:tailEnd len="sm" w="sm" type="none"/>
          </a:ln>
        </p:spPr>
      </p:pic>
      <p:pic>
        <p:nvPicPr>
          <p:cNvPr id="364" name="Google Shape;364;g21939175f81_0_829"/>
          <p:cNvPicPr preferRelativeResize="0"/>
          <p:nvPr/>
        </p:nvPicPr>
        <p:blipFill rotWithShape="1">
          <a:blip r:embed="rId4">
            <a:alphaModFix/>
          </a:blip>
          <a:srcRect b="0" l="0" r="0" t="0"/>
          <a:stretch/>
        </p:blipFill>
        <p:spPr>
          <a:xfrm>
            <a:off x="5597325" y="620425"/>
            <a:ext cx="2919175" cy="1951324"/>
          </a:xfrm>
          <a:prstGeom prst="rect">
            <a:avLst/>
          </a:prstGeom>
          <a:noFill/>
          <a:ln cap="flat" cmpd="sng" w="38100">
            <a:solidFill>
              <a:srgbClr val="BA0C2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21939175f81_0_848"/>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70" name="Google Shape;370;g21939175f81_0_8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14"/>
                  </a:ext>
                </a:extLst>
              </a:rPr>
              <a:t>Methodology</a:t>
            </a:r>
            <a:endParaRPr>
              <a:solidFill>
                <a:srgbClr val="E7E7E5"/>
              </a:solidFill>
              <a:latin typeface="Gill Sans"/>
              <a:ea typeface="Gill Sans"/>
              <a:cs typeface="Gill Sans"/>
              <a:sym typeface="Gill Sans"/>
            </a:endParaRPr>
          </a:p>
        </p:txBody>
      </p:sp>
      <p:sp>
        <p:nvSpPr>
          <p:cNvPr id="371" name="Google Shape;371;g21939175f81_0_848"/>
          <p:cNvSpPr txBox="1"/>
          <p:nvPr/>
        </p:nvSpPr>
        <p:spPr>
          <a:xfrm>
            <a:off x="365760" y="365760"/>
            <a:ext cx="7772400" cy="4308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i="0" lang="en" sz="2000" u="none" cap="none" strike="noStrike">
                <a:solidFill>
                  <a:srgbClr val="8B0823"/>
                </a:solidFill>
                <a:latin typeface="Gill Sans"/>
                <a:ea typeface="Gill Sans"/>
                <a:cs typeface="Gill Sans"/>
                <a:sym typeface="Gill Sans"/>
              </a:rPr>
              <a:t>MULTI-STAKEHOLDER PARTNERSHIP</a:t>
            </a:r>
            <a:endParaRPr i="0" sz="2000" u="none" cap="none" strike="noStrike">
              <a:solidFill>
                <a:srgbClr val="8B0823"/>
              </a:solidFill>
              <a:latin typeface="Gill Sans"/>
              <a:ea typeface="Gill Sans"/>
              <a:cs typeface="Gill Sans"/>
              <a:sym typeface="Gill Sans"/>
            </a:endParaRPr>
          </a:p>
        </p:txBody>
      </p:sp>
      <p:sp>
        <p:nvSpPr>
          <p:cNvPr id="372" name="Google Shape;372;g21939175f81_0_848"/>
          <p:cNvSpPr txBox="1"/>
          <p:nvPr>
            <p:ph idx="1" type="body"/>
          </p:nvPr>
        </p:nvSpPr>
        <p:spPr>
          <a:xfrm>
            <a:off x="387900" y="965575"/>
            <a:ext cx="4121400" cy="37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b="1" i="0" lang="en" u="none" strike="noStrike">
                <a:solidFill>
                  <a:schemeClr val="accent1"/>
                </a:solidFill>
              </a:rPr>
              <a:t>One </a:t>
            </a:r>
            <a:r>
              <a:rPr b="0" i="0" lang="en" sz="1600" u="none" strike="noStrike">
                <a:solidFill>
                  <a:srgbClr val="000000"/>
                </a:solidFill>
                <a:latin typeface="Gill Sans"/>
                <a:ea typeface="Gill Sans"/>
                <a:cs typeface="Gill Sans"/>
                <a:sym typeface="Gill Sans"/>
              </a:rPr>
              <a:t>barangay in Region V set</a:t>
            </a:r>
            <a:r>
              <a:rPr lang="en" sz="1600">
                <a:solidFill>
                  <a:srgbClr val="000000"/>
                </a:solidFill>
              </a:rPr>
              <a:t>-</a:t>
            </a:r>
            <a:r>
              <a:rPr b="0" i="0" lang="en" sz="1600" u="none" strike="noStrike">
                <a:solidFill>
                  <a:srgbClr val="000000"/>
                </a:solidFill>
                <a:latin typeface="Gill Sans"/>
                <a:ea typeface="Gill Sans"/>
                <a:cs typeface="Gill Sans"/>
                <a:sym typeface="Gill Sans"/>
              </a:rPr>
              <a:t>up a community learning hub</a:t>
            </a:r>
            <a:r>
              <a:rPr lang="en" sz="1600">
                <a:solidFill>
                  <a:srgbClr val="000000"/>
                </a:solidFill>
              </a:rPr>
              <a:t>. O</a:t>
            </a:r>
            <a:r>
              <a:rPr b="0" i="0" lang="en" sz="1600" u="none" strike="noStrike">
                <a:solidFill>
                  <a:srgbClr val="000000"/>
                </a:solidFill>
                <a:latin typeface="Gill Sans"/>
                <a:ea typeface="Gill Sans"/>
                <a:cs typeface="Gill Sans"/>
                <a:sym typeface="Gill Sans"/>
              </a:rPr>
              <a:t>thers established reading centers, which benefited not only the learners but also illiterate community members</a:t>
            </a:r>
            <a:endParaRPr sz="1600"/>
          </a:p>
          <a:p>
            <a:pPr indent="0" lvl="0" marL="0" rtl="0" algn="l">
              <a:lnSpc>
                <a:spcPct val="100000"/>
              </a:lnSpc>
              <a:spcBef>
                <a:spcPts val="1000"/>
              </a:spcBef>
              <a:spcAft>
                <a:spcPts val="0"/>
              </a:spcAft>
              <a:buNone/>
            </a:pPr>
            <a:r>
              <a:t/>
            </a:r>
            <a:endParaRPr b="1" sz="100">
              <a:solidFill>
                <a:schemeClr val="accent1"/>
              </a:solidFill>
            </a:endParaRPr>
          </a:p>
          <a:p>
            <a:pPr indent="0" lvl="0" marL="0" rtl="0" algn="l">
              <a:lnSpc>
                <a:spcPct val="100000"/>
              </a:lnSpc>
              <a:spcBef>
                <a:spcPts val="1000"/>
              </a:spcBef>
              <a:spcAft>
                <a:spcPts val="0"/>
              </a:spcAft>
              <a:buNone/>
            </a:pPr>
            <a:r>
              <a:rPr b="1" lang="en">
                <a:solidFill>
                  <a:schemeClr val="accent1"/>
                </a:solidFill>
              </a:rPr>
              <a:t>ABC+</a:t>
            </a:r>
            <a:r>
              <a:rPr lang="en" sz="1700"/>
              <a:t> </a:t>
            </a:r>
            <a:r>
              <a:rPr lang="en" sz="1600"/>
              <a:t>partnered with the DILG - Local Government Academy to develop a model for Early Grade Literacy Education Governance</a:t>
            </a:r>
            <a:endParaRPr sz="1600"/>
          </a:p>
          <a:p>
            <a:pPr indent="0" lvl="0" marL="0" rtl="0" algn="l">
              <a:lnSpc>
                <a:spcPct val="100000"/>
              </a:lnSpc>
              <a:spcBef>
                <a:spcPts val="1000"/>
              </a:spcBef>
              <a:spcAft>
                <a:spcPts val="0"/>
              </a:spcAft>
              <a:buNone/>
            </a:pPr>
            <a:r>
              <a:t/>
            </a:r>
            <a:endParaRPr sz="100"/>
          </a:p>
          <a:p>
            <a:pPr indent="0" lvl="0" marL="0" rtl="0" algn="l">
              <a:lnSpc>
                <a:spcPct val="100000"/>
              </a:lnSpc>
              <a:spcBef>
                <a:spcPts val="1000"/>
              </a:spcBef>
              <a:spcAft>
                <a:spcPts val="0"/>
              </a:spcAft>
              <a:buNone/>
            </a:pPr>
            <a:r>
              <a:rPr b="1" lang="en">
                <a:solidFill>
                  <a:schemeClr val="accent1"/>
                </a:solidFill>
              </a:rPr>
              <a:t>Governor</a:t>
            </a:r>
            <a:r>
              <a:rPr lang="en" sz="1700"/>
              <a:t> </a:t>
            </a:r>
            <a:r>
              <a:rPr lang="en" sz="1600"/>
              <a:t>Edcel Lagman of Region V expressed support for ABC+’s program by strengthening the local education sectoral mechanism (ESM)</a:t>
            </a:r>
            <a:endParaRPr sz="1600"/>
          </a:p>
        </p:txBody>
      </p:sp>
      <p:pic>
        <p:nvPicPr>
          <p:cNvPr id="373" name="Google Shape;373;g21939175f81_0_848"/>
          <p:cNvPicPr preferRelativeResize="0"/>
          <p:nvPr/>
        </p:nvPicPr>
        <p:blipFill rotWithShape="1">
          <a:blip r:embed="rId3">
            <a:alphaModFix/>
          </a:blip>
          <a:srcRect b="0" l="4166" r="25445" t="7859"/>
          <a:stretch/>
        </p:blipFill>
        <p:spPr>
          <a:xfrm>
            <a:off x="4585500" y="1318349"/>
            <a:ext cx="3826374" cy="2821076"/>
          </a:xfrm>
          <a:prstGeom prst="rect">
            <a:avLst/>
          </a:prstGeom>
          <a:noFill/>
          <a:ln cap="flat" cmpd="sng" w="38100">
            <a:solidFill>
              <a:srgbClr val="BA0C2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1939175f81_0_840"/>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79" name="Google Shape;379;g21939175f81_0_8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15"/>
                  </a:ext>
                </a:extLst>
              </a:rPr>
              <a:t>Methodology</a:t>
            </a:r>
            <a:endParaRPr>
              <a:solidFill>
                <a:srgbClr val="E7E7E5"/>
              </a:solidFill>
              <a:latin typeface="Gill Sans"/>
              <a:ea typeface="Gill Sans"/>
              <a:cs typeface="Gill Sans"/>
              <a:sym typeface="Gill Sans"/>
            </a:endParaRPr>
          </a:p>
        </p:txBody>
      </p:sp>
      <p:sp>
        <p:nvSpPr>
          <p:cNvPr id="380" name="Google Shape;380;g21939175f81_0_840"/>
          <p:cNvSpPr txBox="1"/>
          <p:nvPr/>
        </p:nvSpPr>
        <p:spPr>
          <a:xfrm>
            <a:off x="311701" y="296422"/>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i="0" lang="en" sz="2000" u="none" cap="none" strike="noStrike">
                <a:solidFill>
                  <a:srgbClr val="8B0823"/>
                </a:solidFill>
                <a:latin typeface="Gill Sans"/>
                <a:ea typeface="Gill Sans"/>
                <a:cs typeface="Gill Sans"/>
                <a:sym typeface="Gill Sans"/>
              </a:rPr>
              <a:t>MULTI-STAKEHOLDER PARTNERSHIP</a:t>
            </a:r>
            <a:endParaRPr sz="1200"/>
          </a:p>
        </p:txBody>
      </p:sp>
      <p:sp>
        <p:nvSpPr>
          <p:cNvPr id="381" name="Google Shape;381;g21939175f81_0_840"/>
          <p:cNvSpPr txBox="1"/>
          <p:nvPr>
            <p:ph idx="1" type="body"/>
          </p:nvPr>
        </p:nvSpPr>
        <p:spPr>
          <a:xfrm>
            <a:off x="311700" y="640425"/>
            <a:ext cx="8520600" cy="43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800"/>
              <a:buNone/>
            </a:pPr>
            <a:r>
              <a:rPr b="1" lang="en">
                <a:solidFill>
                  <a:srgbClr val="BA0C2F"/>
                </a:solidFill>
              </a:rPr>
              <a:t>Opportunities for DepEd</a:t>
            </a:r>
            <a:endParaRPr b="1">
              <a:solidFill>
                <a:srgbClr val="BA0C2F"/>
              </a:solidFill>
            </a:endParaRPr>
          </a:p>
          <a:p>
            <a:pPr indent="0" lvl="0" marL="0" rtl="0" algn="l">
              <a:lnSpc>
                <a:spcPct val="115000"/>
              </a:lnSpc>
              <a:spcBef>
                <a:spcPts val="1200"/>
              </a:spcBef>
              <a:spcAft>
                <a:spcPts val="1200"/>
              </a:spcAft>
              <a:buSzPts val="1800"/>
              <a:buNone/>
            </a:pPr>
            <a:r>
              <a:t/>
            </a:r>
            <a:endParaRPr/>
          </a:p>
        </p:txBody>
      </p:sp>
      <p:graphicFrame>
        <p:nvGraphicFramePr>
          <p:cNvPr id="382" name="Google Shape;382;g21939175f81_0_840"/>
          <p:cNvGraphicFramePr/>
          <p:nvPr/>
        </p:nvGraphicFramePr>
        <p:xfrm>
          <a:off x="440125" y="1190978"/>
          <a:ext cx="3000000" cy="3000000"/>
        </p:xfrm>
        <a:graphic>
          <a:graphicData uri="http://schemas.openxmlformats.org/drawingml/2006/table">
            <a:tbl>
              <a:tblPr>
                <a:noFill/>
                <a:tableStyleId>{2C264DB7-318D-415E-AA1A-87BD4B90B6D0}</a:tableStyleId>
              </a:tblPr>
              <a:tblGrid>
                <a:gridCol w="3166275"/>
                <a:gridCol w="5225900"/>
              </a:tblGrid>
              <a:tr h="426700">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Central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Regional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r>
              <a:tr h="3083525">
                <a:tc>
                  <a:txBody>
                    <a:bodyPr/>
                    <a:lstStyle/>
                    <a:p>
                      <a:pPr indent="-292100" lvl="0" marL="457200" rtl="0" algn="l">
                        <a:spcBef>
                          <a:spcPts val="0"/>
                        </a:spcBef>
                        <a:spcAft>
                          <a:spcPts val="0"/>
                        </a:spcAft>
                        <a:buClr>
                          <a:schemeClr val="dk1"/>
                        </a:buClr>
                        <a:buSzPts val="1000"/>
                        <a:buFont typeface="Gill Sans"/>
                        <a:buChar char="●"/>
                      </a:pPr>
                      <a:r>
                        <a:rPr b="1" lang="en">
                          <a:solidFill>
                            <a:schemeClr val="dk1"/>
                          </a:solidFill>
                          <a:latin typeface="Gill Sans"/>
                          <a:ea typeface="Gill Sans"/>
                          <a:cs typeface="Gill Sans"/>
                          <a:sym typeface="Gill Sans"/>
                        </a:rPr>
                        <a:t>Partnership</a:t>
                      </a:r>
                      <a:r>
                        <a:rPr lang="en">
                          <a:solidFill>
                            <a:schemeClr val="dk1"/>
                          </a:solidFill>
                          <a:latin typeface="Gill Sans"/>
                          <a:ea typeface="Gill Sans"/>
                          <a:cs typeface="Gill Sans"/>
                          <a:sym typeface="Gill Sans"/>
                        </a:rPr>
                        <a:t> with the DILG – LGA to strengthen and sustain barangay learning hubs and barangay reading centers through MOA/MOU </a:t>
                      </a:r>
                      <a:endParaRPr>
                        <a:solidFill>
                          <a:schemeClr val="dk1"/>
                        </a:solidFill>
                        <a:latin typeface="Gill Sans"/>
                        <a:ea typeface="Gill Sans"/>
                        <a:cs typeface="Gill Sans"/>
                        <a:sym typeface="Gill Sans"/>
                      </a:endParaRPr>
                    </a:p>
                    <a:p>
                      <a:pPr indent="-292100" lvl="0" marL="457200" rtl="0" algn="l">
                        <a:spcBef>
                          <a:spcPts val="1000"/>
                        </a:spcBef>
                        <a:spcAft>
                          <a:spcPts val="0"/>
                        </a:spcAft>
                        <a:buClr>
                          <a:schemeClr val="dk1"/>
                        </a:buClr>
                        <a:buSzPts val="1000"/>
                        <a:buFont typeface="Gill Sans"/>
                        <a:buChar char="●"/>
                      </a:pPr>
                      <a:r>
                        <a:rPr b="1" lang="en">
                          <a:solidFill>
                            <a:schemeClr val="dk1"/>
                          </a:solidFill>
                          <a:latin typeface="Gill Sans"/>
                          <a:ea typeface="Gill Sans"/>
                          <a:cs typeface="Gill Sans"/>
                          <a:sym typeface="Gill Sans"/>
                        </a:rPr>
                        <a:t>Creation </a:t>
                      </a:r>
                      <a:r>
                        <a:rPr lang="en">
                          <a:solidFill>
                            <a:schemeClr val="dk1"/>
                          </a:solidFill>
                          <a:latin typeface="Gill Sans"/>
                          <a:ea typeface="Gill Sans"/>
                          <a:cs typeface="Gill Sans"/>
                          <a:sym typeface="Gill Sans"/>
                        </a:rPr>
                        <a:t>of policy on how schools may collaborate with the Parent Teacher Community Association to mobilize volunteer parents, youth organizations, and NGOs to support the Home Learning Partners Program </a:t>
                      </a:r>
                      <a:endParaRPr sz="1600" u="none" cap="none" strike="noStrike">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Gill Sans"/>
                        <a:buChar char="●"/>
                      </a:pPr>
                      <a:r>
                        <a:rPr b="1" lang="en" sz="1500">
                          <a:solidFill>
                            <a:schemeClr val="dk1"/>
                          </a:solidFill>
                          <a:latin typeface="Gill Sans"/>
                          <a:ea typeface="Gill Sans"/>
                          <a:cs typeface="Gill Sans"/>
                          <a:sym typeface="Gill Sans"/>
                        </a:rPr>
                        <a:t>Strengthen </a:t>
                      </a:r>
                      <a:r>
                        <a:rPr lang="en" sz="1500">
                          <a:solidFill>
                            <a:schemeClr val="dk1"/>
                          </a:solidFill>
                          <a:latin typeface="Gill Sans"/>
                          <a:ea typeface="Gill Sans"/>
                          <a:cs typeface="Gill Sans"/>
                          <a:sym typeface="Gill Sans"/>
                        </a:rPr>
                        <a:t>and sustain Home Learning Partners Program</a:t>
                      </a:r>
                      <a:endParaRPr sz="1500">
                        <a:solidFill>
                          <a:schemeClr val="dk1"/>
                        </a:solidFill>
                        <a:latin typeface="Gill Sans"/>
                        <a:ea typeface="Gill Sans"/>
                        <a:cs typeface="Gill Sans"/>
                        <a:sym typeface="Gill Sans"/>
                      </a:endParaRPr>
                    </a:p>
                    <a:p>
                      <a:pPr indent="-298450" lvl="0" marL="457200" rtl="0" algn="l">
                        <a:spcBef>
                          <a:spcPts val="1000"/>
                        </a:spcBef>
                        <a:spcAft>
                          <a:spcPts val="0"/>
                        </a:spcAft>
                        <a:buClr>
                          <a:schemeClr val="dk1"/>
                        </a:buClr>
                        <a:buSzPts val="1100"/>
                        <a:buFont typeface="Gill Sans"/>
                        <a:buChar char="●"/>
                      </a:pPr>
                      <a:r>
                        <a:rPr b="1" lang="en" sz="1500">
                          <a:solidFill>
                            <a:schemeClr val="dk1"/>
                          </a:solidFill>
                          <a:latin typeface="Gill Sans"/>
                          <a:ea typeface="Gill Sans"/>
                          <a:cs typeface="Gill Sans"/>
                          <a:sym typeface="Gill Sans"/>
                        </a:rPr>
                        <a:t>Creation</a:t>
                      </a:r>
                      <a:r>
                        <a:rPr lang="en" sz="1500">
                          <a:solidFill>
                            <a:schemeClr val="dk1"/>
                          </a:solidFill>
                          <a:latin typeface="Gill Sans"/>
                          <a:ea typeface="Gill Sans"/>
                          <a:cs typeface="Gill Sans"/>
                          <a:sym typeface="Gill Sans"/>
                        </a:rPr>
                        <a:t> of contextualized training program to train parents and community members/volunteers from barangays who will serve as trainer-of-trainers to promote and use Parents and Community Session Guides </a:t>
                      </a:r>
                      <a:endParaRPr sz="1500">
                        <a:solidFill>
                          <a:schemeClr val="dk1"/>
                        </a:solidFill>
                      </a:endParaRPr>
                    </a:p>
                    <a:p>
                      <a:pPr indent="-298450" lvl="0" marL="457200" rtl="0" algn="l">
                        <a:spcBef>
                          <a:spcPts val="1000"/>
                        </a:spcBef>
                        <a:spcAft>
                          <a:spcPts val="0"/>
                        </a:spcAft>
                        <a:buClr>
                          <a:schemeClr val="dk1"/>
                        </a:buClr>
                        <a:buSzPts val="1100"/>
                        <a:buFont typeface="Gill Sans"/>
                        <a:buChar char="●"/>
                      </a:pPr>
                      <a:r>
                        <a:rPr b="1" lang="en" sz="1500">
                          <a:solidFill>
                            <a:schemeClr val="dk1"/>
                          </a:solidFill>
                          <a:latin typeface="Gill Sans"/>
                          <a:ea typeface="Gill Sans"/>
                          <a:cs typeface="Gill Sans"/>
                          <a:sym typeface="Gill Sans"/>
                        </a:rPr>
                        <a:t>Creation</a:t>
                      </a:r>
                      <a:r>
                        <a:rPr lang="en" sz="1500">
                          <a:solidFill>
                            <a:schemeClr val="dk1"/>
                          </a:solidFill>
                          <a:latin typeface="Gill Sans"/>
                          <a:ea typeface="Gill Sans"/>
                          <a:cs typeface="Gill Sans"/>
                          <a:sym typeface="Gill Sans"/>
                        </a:rPr>
                        <a:t> of memorandum based on DepEd policy to allow teachers to train parents and community volunteers to establish and sustain learning hubs and reading/learning centers.</a:t>
                      </a:r>
                      <a:endParaRPr sz="1500">
                        <a:solidFill>
                          <a:schemeClr val="dk1"/>
                        </a:solidFill>
                        <a:latin typeface="Gill Sans"/>
                        <a:ea typeface="Gill Sans"/>
                        <a:cs typeface="Gill Sans"/>
                        <a:sym typeface="Gill Sans"/>
                      </a:endParaRPr>
                    </a:p>
                    <a:p>
                      <a:pPr indent="-298450" lvl="0" marL="457200" rtl="0" algn="l">
                        <a:spcBef>
                          <a:spcPts val="1000"/>
                        </a:spcBef>
                        <a:spcAft>
                          <a:spcPts val="0"/>
                        </a:spcAft>
                        <a:buClr>
                          <a:schemeClr val="dk1"/>
                        </a:buClr>
                        <a:buSzPts val="1100"/>
                        <a:buFont typeface="Gill Sans"/>
                        <a:buChar char="●"/>
                      </a:pPr>
                      <a:r>
                        <a:rPr b="1" lang="en" sz="1500">
                          <a:solidFill>
                            <a:schemeClr val="dk1"/>
                          </a:solidFill>
                          <a:latin typeface="Gill Sans"/>
                          <a:ea typeface="Gill Sans"/>
                          <a:cs typeface="Gill Sans"/>
                          <a:sym typeface="Gill Sans"/>
                        </a:rPr>
                        <a:t>Continued </a:t>
                      </a:r>
                      <a:r>
                        <a:rPr lang="en" sz="1500">
                          <a:solidFill>
                            <a:schemeClr val="dk1"/>
                          </a:solidFill>
                          <a:latin typeface="Gill Sans"/>
                          <a:ea typeface="Gill Sans"/>
                          <a:cs typeface="Gill Sans"/>
                          <a:sym typeface="Gill Sans"/>
                        </a:rPr>
                        <a:t>collaboration with tapped stakeholders</a:t>
                      </a:r>
                      <a:endParaRPr sz="1700">
                        <a:solidFill>
                          <a:schemeClr val="dk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6" name="Shape 386"/>
        <p:cNvGrpSpPr/>
        <p:nvPr/>
      </p:nvGrpSpPr>
      <p:grpSpPr>
        <a:xfrm>
          <a:off x="0" y="0"/>
          <a:ext cx="0" cy="0"/>
          <a:chOff x="0" y="0"/>
          <a:chExt cx="0" cy="0"/>
        </a:xfrm>
      </p:grpSpPr>
      <p:sp>
        <p:nvSpPr>
          <p:cNvPr id="387" name="Google Shape;387;p7"/>
          <p:cNvSpPr txBox="1"/>
          <p:nvPr>
            <p:ph type="title"/>
          </p:nvPr>
        </p:nvSpPr>
        <p:spPr>
          <a:xfrm>
            <a:off x="311700" y="158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320">
                <a:solidFill>
                  <a:srgbClr val="8B0823"/>
                </a:solidFill>
              </a:rPr>
              <a:t>STORIES (ALBAY AND ILOILO)</a:t>
            </a:r>
            <a:endParaRPr sz="2320">
              <a:solidFill>
                <a:srgbClr val="8B0823"/>
              </a:solidFill>
            </a:endParaRPr>
          </a:p>
          <a:p>
            <a:pPr indent="0" lvl="0" marL="0" rtl="0" algn="l">
              <a:lnSpc>
                <a:spcPct val="100000"/>
              </a:lnSpc>
              <a:spcBef>
                <a:spcPts val="0"/>
              </a:spcBef>
              <a:spcAft>
                <a:spcPts val="0"/>
              </a:spcAft>
              <a:buSzPts val="2800"/>
              <a:buNone/>
            </a:pPr>
            <a:r>
              <a:t/>
            </a:r>
            <a:endParaRPr b="1" sz="2520">
              <a:solidFill>
                <a:srgbClr val="BA0C2F"/>
              </a:solidFill>
            </a:endParaRPr>
          </a:p>
        </p:txBody>
      </p:sp>
      <p:pic>
        <p:nvPicPr>
          <p:cNvPr id="388" name="Google Shape;388;p7" title="Slideshow.mp4">
            <a:hlinkClick r:id="rId3"/>
          </p:cNvPr>
          <p:cNvPicPr preferRelativeResize="0"/>
          <p:nvPr/>
        </p:nvPicPr>
        <p:blipFill rotWithShape="1">
          <a:blip r:embed="rId4">
            <a:alphaModFix/>
          </a:blip>
          <a:srcRect b="0" l="0" r="0" t="0"/>
          <a:stretch/>
        </p:blipFill>
        <p:spPr>
          <a:xfrm>
            <a:off x="1770350" y="731275"/>
            <a:ext cx="5769450" cy="4327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1939175f81_0_539"/>
          <p:cNvSpPr txBox="1"/>
          <p:nvPr>
            <p:ph idx="12" type="sldNum"/>
          </p:nvPr>
        </p:nvSpPr>
        <p:spPr>
          <a:xfrm>
            <a:off x="-1670575" y="48136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32" name="Google Shape;232;g21939175f81_0_539"/>
          <p:cNvSpPr txBox="1"/>
          <p:nvPr/>
        </p:nvSpPr>
        <p:spPr>
          <a:xfrm>
            <a:off x="647700" y="3167250"/>
            <a:ext cx="2499900" cy="1109400"/>
          </a:xfrm>
          <a:prstGeom prst="rect">
            <a:avLst/>
          </a:prstGeom>
          <a:solidFill>
            <a:schemeClr val="lt1"/>
          </a:solidFill>
          <a:ln>
            <a:noFill/>
          </a:ln>
          <a:effectLst>
            <a:outerShdw blurRad="57150" rotWithShape="0" algn="bl" dir="5400000" dist="19050">
              <a:srgbClr val="000000">
                <a:alpha val="40000"/>
              </a:srgbClr>
            </a:outerShdw>
          </a:effectLst>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chemeClr val="dk1"/>
              </a:buClr>
              <a:buSzPts val="1100"/>
              <a:buFont typeface="Arial"/>
              <a:buNone/>
            </a:pPr>
            <a:r>
              <a:t/>
            </a:r>
            <a:endParaRPr b="0" i="0" sz="600" u="none" cap="none" strike="noStrike">
              <a:solidFill>
                <a:schemeClr val="dk1"/>
              </a:solidFill>
              <a:latin typeface="Gill Sans"/>
              <a:ea typeface="Gill Sans"/>
              <a:cs typeface="Gill Sans"/>
              <a:sym typeface="Gill Sans"/>
            </a:endParaRPr>
          </a:p>
          <a:p>
            <a:pPr indent="0" lvl="0" marL="0" marR="0" rtl="0" algn="ctr">
              <a:lnSpc>
                <a:spcPct val="107000"/>
              </a:lnSpc>
              <a:spcBef>
                <a:spcPts val="0"/>
              </a:spcBef>
              <a:spcAft>
                <a:spcPts val="0"/>
              </a:spcAft>
              <a:buClr>
                <a:srgbClr val="000000"/>
              </a:buClr>
              <a:buSzPts val="1100"/>
              <a:buFont typeface="Arial"/>
              <a:buNone/>
            </a:pPr>
            <a:r>
              <a:rPr b="0" i="0" lang="en" sz="1900" u="none" cap="none" strike="noStrike">
                <a:solidFill>
                  <a:schemeClr val="dk1"/>
                </a:solidFill>
                <a:latin typeface="Gill Sans"/>
                <a:ea typeface="Gill Sans"/>
                <a:cs typeface="Gill Sans"/>
                <a:sym typeface="Gill Sans"/>
              </a:rPr>
              <a:t>Ivy Mejia, PhD</a:t>
            </a:r>
            <a:endParaRPr b="0" i="0" sz="1900" u="none" cap="none" strike="noStrike">
              <a:solidFill>
                <a:schemeClr val="dk1"/>
              </a:solidFill>
              <a:latin typeface="Gill Sans"/>
              <a:ea typeface="Gill Sans"/>
              <a:cs typeface="Gill Sans"/>
              <a:sym typeface="Gill Sans"/>
            </a:endParaRPr>
          </a:p>
          <a:p>
            <a:pPr indent="0" lvl="0" marL="0" marR="0" rtl="0" algn="ctr">
              <a:lnSpc>
                <a:spcPct val="107000"/>
              </a:lnSpc>
              <a:spcBef>
                <a:spcPts val="0"/>
              </a:spcBef>
              <a:spcAft>
                <a:spcPts val="0"/>
              </a:spcAft>
              <a:buClr>
                <a:schemeClr val="dk1"/>
              </a:buClr>
              <a:buSzPts val="1100"/>
              <a:buFont typeface="Arial"/>
              <a:buNone/>
            </a:pPr>
            <a:r>
              <a:rPr b="0" i="0" lang="en" sz="1900" u="none" cap="none" strike="noStrike">
                <a:solidFill>
                  <a:schemeClr val="accent6"/>
                </a:solidFill>
                <a:latin typeface="Gill Sans"/>
                <a:ea typeface="Gill Sans"/>
                <a:cs typeface="Gill Sans"/>
                <a:sym typeface="Gill Sans"/>
              </a:rPr>
              <a:t>Evaluation Advisor/Team Leader</a:t>
            </a:r>
            <a:endParaRPr b="0" i="0" sz="1900" u="none" cap="none" strike="noStrike">
              <a:solidFill>
                <a:schemeClr val="accent6"/>
              </a:solidFill>
              <a:latin typeface="Gill Sans"/>
              <a:ea typeface="Gill Sans"/>
              <a:cs typeface="Gill Sans"/>
              <a:sym typeface="Gill Sans"/>
            </a:endParaRPr>
          </a:p>
        </p:txBody>
      </p:sp>
      <p:sp>
        <p:nvSpPr>
          <p:cNvPr id="233" name="Google Shape;233;g21939175f81_0_539"/>
          <p:cNvSpPr txBox="1"/>
          <p:nvPr/>
        </p:nvSpPr>
        <p:spPr>
          <a:xfrm>
            <a:off x="3364700" y="3143681"/>
            <a:ext cx="2499900" cy="1109400"/>
          </a:xfrm>
          <a:prstGeom prst="rect">
            <a:avLst/>
          </a:prstGeom>
          <a:solidFill>
            <a:schemeClr val="lt1"/>
          </a:solidFill>
          <a:ln>
            <a:noFill/>
          </a:ln>
          <a:effectLst>
            <a:outerShdw blurRad="57150" rotWithShape="0" algn="bl" dir="5400000" dist="19050">
              <a:srgbClr val="000000">
                <a:alpha val="40000"/>
              </a:srgbClr>
            </a:outerShdw>
          </a:effectLst>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chemeClr val="dk1"/>
              </a:buClr>
              <a:buSzPts val="1100"/>
              <a:buFont typeface="Arial"/>
              <a:buNone/>
            </a:pPr>
            <a:r>
              <a:t/>
            </a:r>
            <a:endParaRPr b="0" i="0" sz="600" u="none" cap="none" strike="noStrike">
              <a:solidFill>
                <a:schemeClr val="dk1"/>
              </a:solidFill>
              <a:latin typeface="Gill Sans"/>
              <a:ea typeface="Gill Sans"/>
              <a:cs typeface="Gill Sans"/>
              <a:sym typeface="Gill Sans"/>
            </a:endParaRPr>
          </a:p>
          <a:p>
            <a:pPr indent="0" lvl="0" marL="0" marR="0" rtl="0" algn="ctr">
              <a:lnSpc>
                <a:spcPct val="107000"/>
              </a:lnSpc>
              <a:spcBef>
                <a:spcPts val="0"/>
              </a:spcBef>
              <a:spcAft>
                <a:spcPts val="0"/>
              </a:spcAft>
              <a:buClr>
                <a:srgbClr val="000000"/>
              </a:buClr>
              <a:buSzPts val="1100"/>
              <a:buFont typeface="Arial"/>
              <a:buNone/>
            </a:pPr>
            <a:r>
              <a:rPr b="0" i="0" lang="en" sz="1900" u="none" cap="none" strike="noStrike">
                <a:solidFill>
                  <a:schemeClr val="dk1"/>
                </a:solidFill>
                <a:latin typeface="Gill Sans"/>
                <a:ea typeface="Gill Sans"/>
                <a:cs typeface="Gill Sans"/>
                <a:sym typeface="Gill Sans"/>
              </a:rPr>
              <a:t>Romylyn Metila, PhD</a:t>
            </a:r>
            <a:endParaRPr b="0" i="0" sz="1900" u="none" cap="none" strike="noStrike">
              <a:solidFill>
                <a:schemeClr val="dk1"/>
              </a:solidFill>
              <a:latin typeface="Gill Sans"/>
              <a:ea typeface="Gill Sans"/>
              <a:cs typeface="Gill Sans"/>
              <a:sym typeface="Gill Sans"/>
            </a:endParaRPr>
          </a:p>
          <a:p>
            <a:pPr indent="0" lvl="0" marL="0" marR="0" rtl="0" algn="ctr">
              <a:lnSpc>
                <a:spcPct val="107000"/>
              </a:lnSpc>
              <a:spcBef>
                <a:spcPts val="0"/>
              </a:spcBef>
              <a:spcAft>
                <a:spcPts val="0"/>
              </a:spcAft>
              <a:buClr>
                <a:schemeClr val="dk1"/>
              </a:buClr>
              <a:buSzPts val="1100"/>
              <a:buFont typeface="Arial"/>
              <a:buNone/>
            </a:pPr>
            <a:r>
              <a:rPr b="0" i="0" lang="en" sz="1900" u="none" cap="none" strike="noStrike">
                <a:solidFill>
                  <a:schemeClr val="accent6"/>
                </a:solidFill>
                <a:latin typeface="Gill Sans"/>
                <a:ea typeface="Gill Sans"/>
                <a:cs typeface="Gill Sans"/>
                <a:sym typeface="Gill Sans"/>
              </a:rPr>
              <a:t>Technical Specialist MTB-MLE</a:t>
            </a:r>
            <a:endParaRPr b="0" i="0" sz="600" u="none" cap="none" strike="noStrike">
              <a:solidFill>
                <a:schemeClr val="accent6"/>
              </a:solidFill>
              <a:latin typeface="Arial"/>
              <a:ea typeface="Arial"/>
              <a:cs typeface="Arial"/>
              <a:sym typeface="Arial"/>
            </a:endParaRPr>
          </a:p>
        </p:txBody>
      </p:sp>
      <p:pic>
        <p:nvPicPr>
          <p:cNvPr id="234" name="Google Shape;234;g21939175f81_0_539"/>
          <p:cNvPicPr preferRelativeResize="0"/>
          <p:nvPr/>
        </p:nvPicPr>
        <p:blipFill rotWithShape="1">
          <a:blip r:embed="rId3">
            <a:alphaModFix/>
          </a:blip>
          <a:srcRect b="20473" l="16901" r="18880" t="5534"/>
          <a:stretch/>
        </p:blipFill>
        <p:spPr>
          <a:xfrm>
            <a:off x="979550" y="931600"/>
            <a:ext cx="1727100" cy="2057400"/>
          </a:xfrm>
          <a:prstGeom prst="ellipse">
            <a:avLst/>
          </a:prstGeom>
          <a:noFill/>
          <a:ln cap="flat" cmpd="sng" w="76200">
            <a:solidFill>
              <a:schemeClr val="lt2"/>
            </a:solidFill>
            <a:prstDash val="solid"/>
            <a:round/>
            <a:headEnd len="sm" w="sm" type="none"/>
            <a:tailEnd len="sm" w="sm" type="none"/>
          </a:ln>
        </p:spPr>
      </p:pic>
      <p:pic>
        <p:nvPicPr>
          <p:cNvPr id="235" name="Google Shape;235;g21939175f81_0_539"/>
          <p:cNvPicPr preferRelativeResize="0"/>
          <p:nvPr/>
        </p:nvPicPr>
        <p:blipFill rotWithShape="1">
          <a:blip r:embed="rId4">
            <a:alphaModFix/>
          </a:blip>
          <a:srcRect b="6410" l="11638" r="2146" t="6956"/>
          <a:stretch/>
        </p:blipFill>
        <p:spPr>
          <a:xfrm>
            <a:off x="3708448" y="931600"/>
            <a:ext cx="1727100" cy="2057400"/>
          </a:xfrm>
          <a:prstGeom prst="ellipse">
            <a:avLst/>
          </a:prstGeom>
          <a:noFill/>
          <a:ln cap="flat" cmpd="sng" w="76200">
            <a:solidFill>
              <a:schemeClr val="lt2"/>
            </a:solidFill>
            <a:prstDash val="solid"/>
            <a:round/>
            <a:headEnd len="sm" w="sm" type="none"/>
            <a:tailEnd len="sm" w="sm" type="none"/>
          </a:ln>
        </p:spPr>
      </p:pic>
      <p:pic>
        <p:nvPicPr>
          <p:cNvPr id="236" name="Google Shape;236;g21939175f81_0_539"/>
          <p:cNvPicPr preferRelativeResize="0"/>
          <p:nvPr/>
        </p:nvPicPr>
        <p:blipFill rotWithShape="1">
          <a:blip r:embed="rId5">
            <a:alphaModFix/>
          </a:blip>
          <a:srcRect b="15110" l="4771" r="16095" t="615"/>
          <a:stretch/>
        </p:blipFill>
        <p:spPr>
          <a:xfrm>
            <a:off x="6601376" y="931600"/>
            <a:ext cx="1727100" cy="2057400"/>
          </a:xfrm>
          <a:prstGeom prst="ellipse">
            <a:avLst/>
          </a:prstGeom>
          <a:noFill/>
          <a:ln cap="flat" cmpd="sng" w="76200">
            <a:solidFill>
              <a:schemeClr val="lt2"/>
            </a:solidFill>
            <a:prstDash val="solid"/>
            <a:round/>
            <a:headEnd len="sm" w="sm" type="none"/>
            <a:tailEnd len="sm" w="sm" type="none"/>
          </a:ln>
        </p:spPr>
      </p:pic>
      <p:sp>
        <p:nvSpPr>
          <p:cNvPr id="237" name="Google Shape;237;g21939175f81_0_539"/>
          <p:cNvSpPr txBox="1"/>
          <p:nvPr/>
        </p:nvSpPr>
        <p:spPr>
          <a:xfrm>
            <a:off x="6129225" y="3143672"/>
            <a:ext cx="2499900" cy="1109400"/>
          </a:xfrm>
          <a:prstGeom prst="rect">
            <a:avLst/>
          </a:prstGeom>
          <a:solidFill>
            <a:schemeClr val="lt1"/>
          </a:solidFill>
          <a:ln>
            <a:noFill/>
          </a:ln>
          <a:effectLst>
            <a:outerShdw blurRad="57150" rotWithShape="0" algn="bl" dir="5400000" dist="19050">
              <a:srgbClr val="000000">
                <a:alpha val="40000"/>
              </a:srgbClr>
            </a:outerShdw>
          </a:effectLst>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chemeClr val="dk1"/>
              </a:buClr>
              <a:buSzPts val="1100"/>
              <a:buFont typeface="Arial"/>
              <a:buNone/>
            </a:pPr>
            <a:r>
              <a:t/>
            </a:r>
            <a:endParaRPr b="0" i="0" sz="600" u="none" cap="none" strike="noStrike">
              <a:solidFill>
                <a:schemeClr val="dk1"/>
              </a:solidFill>
              <a:latin typeface="Gill Sans"/>
              <a:ea typeface="Gill Sans"/>
              <a:cs typeface="Gill Sans"/>
              <a:sym typeface="Gill Sans"/>
            </a:endParaRPr>
          </a:p>
          <a:p>
            <a:pPr indent="0" lvl="0" marL="0" marR="0" rtl="0" algn="ctr">
              <a:lnSpc>
                <a:spcPct val="107000"/>
              </a:lnSpc>
              <a:spcBef>
                <a:spcPts val="0"/>
              </a:spcBef>
              <a:spcAft>
                <a:spcPts val="0"/>
              </a:spcAft>
              <a:buClr>
                <a:srgbClr val="000000"/>
              </a:buClr>
              <a:buSzPts val="1100"/>
              <a:buFont typeface="Arial"/>
              <a:buNone/>
            </a:pPr>
            <a:r>
              <a:rPr b="0" i="0" lang="en" sz="1900" u="none" cap="none" strike="noStrike">
                <a:solidFill>
                  <a:schemeClr val="dk1"/>
                </a:solidFill>
                <a:latin typeface="Gill Sans"/>
                <a:ea typeface="Gill Sans"/>
                <a:cs typeface="Gill Sans"/>
                <a:sym typeface="Gill Sans"/>
              </a:rPr>
              <a:t>Arlyne Marasigan, PhD</a:t>
            </a:r>
            <a:endParaRPr b="0" i="0" sz="1900" u="none" cap="none" strike="noStrike">
              <a:solidFill>
                <a:schemeClr val="dk1"/>
              </a:solidFill>
              <a:latin typeface="Gill Sans"/>
              <a:ea typeface="Gill Sans"/>
              <a:cs typeface="Gill Sans"/>
              <a:sym typeface="Gill Sans"/>
            </a:endParaRPr>
          </a:p>
          <a:p>
            <a:pPr indent="0" lvl="0" marL="0" marR="0" rtl="0" algn="ctr">
              <a:lnSpc>
                <a:spcPct val="107000"/>
              </a:lnSpc>
              <a:spcBef>
                <a:spcPts val="0"/>
              </a:spcBef>
              <a:spcAft>
                <a:spcPts val="0"/>
              </a:spcAft>
              <a:buClr>
                <a:schemeClr val="dk1"/>
              </a:buClr>
              <a:buSzPts val="1100"/>
              <a:buFont typeface="Arial"/>
              <a:buNone/>
            </a:pPr>
            <a:r>
              <a:rPr b="0" i="0" lang="en" sz="1900" u="none" cap="none" strike="noStrike">
                <a:solidFill>
                  <a:schemeClr val="accent6"/>
                </a:solidFill>
                <a:latin typeface="Gill Sans"/>
                <a:ea typeface="Gill Sans"/>
                <a:cs typeface="Gill Sans"/>
                <a:sym typeface="Gill Sans"/>
              </a:rPr>
              <a:t>Technical Specialist Policy and Planning</a:t>
            </a:r>
            <a:endParaRPr b="0" i="0" sz="600" u="none" cap="none" strike="noStrike">
              <a:solidFill>
                <a:schemeClr val="accent6"/>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1939175f81_0_717"/>
          <p:cNvSpPr txBox="1"/>
          <p:nvPr>
            <p:ph idx="12" type="sldNum"/>
          </p:nvPr>
        </p:nvSpPr>
        <p:spPr>
          <a:xfrm>
            <a:off x="-1670575" y="48136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43" name="Google Shape;243;g21939175f81_0_7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1"/>
                  </a:ext>
                </a:extLst>
              </a:rPr>
              <a:t>Methodology</a:t>
            </a:r>
            <a:endParaRPr>
              <a:solidFill>
                <a:srgbClr val="E7E7E5"/>
              </a:solidFill>
              <a:latin typeface="Gill Sans"/>
              <a:ea typeface="Gill Sans"/>
              <a:cs typeface="Gill Sans"/>
              <a:sym typeface="Gill Sans"/>
            </a:endParaRPr>
          </a:p>
        </p:txBody>
      </p:sp>
      <p:pic>
        <p:nvPicPr>
          <p:cNvPr id="244" name="Google Shape;244;g21939175f81_0_717"/>
          <p:cNvPicPr preferRelativeResize="0"/>
          <p:nvPr/>
        </p:nvPicPr>
        <p:blipFill rotWithShape="1">
          <a:blip r:embed="rId3">
            <a:alphaModFix/>
          </a:blip>
          <a:srcRect b="3941" l="2448" r="0" t="3951"/>
          <a:stretch/>
        </p:blipFill>
        <p:spPr>
          <a:xfrm>
            <a:off x="311700" y="1152475"/>
            <a:ext cx="4247852" cy="2196800"/>
          </a:xfrm>
          <a:prstGeom prst="rect">
            <a:avLst/>
          </a:prstGeom>
          <a:noFill/>
          <a:ln cap="flat" cmpd="sng" w="38100">
            <a:solidFill>
              <a:srgbClr val="BA0C2F"/>
            </a:solidFill>
            <a:prstDash val="solid"/>
            <a:round/>
            <a:headEnd len="sm" w="sm" type="none"/>
            <a:tailEnd len="sm" w="sm" type="none"/>
          </a:ln>
        </p:spPr>
      </p:pic>
      <p:pic>
        <p:nvPicPr>
          <p:cNvPr id="245" name="Google Shape;245;g21939175f81_0_717"/>
          <p:cNvPicPr preferRelativeResize="0"/>
          <p:nvPr/>
        </p:nvPicPr>
        <p:blipFill rotWithShape="1">
          <a:blip r:embed="rId4">
            <a:alphaModFix/>
          </a:blip>
          <a:srcRect b="0" l="0" r="0" t="0"/>
          <a:stretch/>
        </p:blipFill>
        <p:spPr>
          <a:xfrm>
            <a:off x="4940074" y="1152474"/>
            <a:ext cx="3828327" cy="2196800"/>
          </a:xfrm>
          <a:prstGeom prst="rect">
            <a:avLst/>
          </a:prstGeom>
          <a:noFill/>
          <a:ln cap="flat" cmpd="sng" w="38100">
            <a:solidFill>
              <a:schemeClr val="accent6"/>
            </a:solidFill>
            <a:prstDash val="solid"/>
            <a:round/>
            <a:headEnd len="sm" w="sm" type="none"/>
            <a:tailEnd len="sm" w="sm" type="none"/>
          </a:ln>
        </p:spPr>
      </p:pic>
      <p:sp>
        <p:nvSpPr>
          <p:cNvPr id="246" name="Google Shape;246;g21939175f81_0_717"/>
          <p:cNvSpPr txBox="1"/>
          <p:nvPr/>
        </p:nvSpPr>
        <p:spPr>
          <a:xfrm>
            <a:off x="4940063" y="3484025"/>
            <a:ext cx="37812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BA0C2F"/>
                </a:solidFill>
                <a:latin typeface="Gill Sans"/>
                <a:ea typeface="Gill Sans"/>
                <a:cs typeface="Gill Sans"/>
                <a:sym typeface="Gill Sans"/>
              </a:rPr>
              <a:t>Validation W</a:t>
            </a:r>
            <a:r>
              <a:rPr b="1" lang="en" sz="2000">
                <a:solidFill>
                  <a:srgbClr val="BA0C2F"/>
                </a:solidFill>
                <a:latin typeface="Gill Sans"/>
                <a:ea typeface="Gill Sans"/>
                <a:cs typeface="Gill Sans"/>
                <a:sym typeface="Gill Sans"/>
              </a:rPr>
              <a:t>orkshop</a:t>
            </a:r>
            <a:endParaRPr b="1" sz="2000">
              <a:solidFill>
                <a:srgbClr val="BA0C2F"/>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BA0C2F"/>
                </a:solidFill>
                <a:latin typeface="Gill Sans"/>
                <a:ea typeface="Gill Sans"/>
                <a:cs typeface="Gill Sans"/>
                <a:sym typeface="Gill Sans"/>
              </a:rPr>
              <a:t>(N = 25)</a:t>
            </a:r>
            <a:endParaRPr b="1" i="0" sz="2000" u="none" cap="none" strike="noStrike">
              <a:solidFill>
                <a:srgbClr val="BA0C2F"/>
              </a:solidFill>
              <a:latin typeface="Gill Sans"/>
              <a:ea typeface="Gill Sans"/>
              <a:cs typeface="Gill Sans"/>
              <a:sym typeface="Gill Sans"/>
            </a:endParaRPr>
          </a:p>
        </p:txBody>
      </p:sp>
      <p:sp>
        <p:nvSpPr>
          <p:cNvPr id="247" name="Google Shape;247;g21939175f81_0_717"/>
          <p:cNvSpPr txBox="1"/>
          <p:nvPr/>
        </p:nvSpPr>
        <p:spPr>
          <a:xfrm>
            <a:off x="311702" y="3484025"/>
            <a:ext cx="43569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BA0C2F"/>
                </a:solidFill>
                <a:latin typeface="Gill Sans"/>
                <a:ea typeface="Gill Sans"/>
                <a:cs typeface="Gill Sans"/>
                <a:sym typeface="Gill Sans"/>
              </a:rPr>
              <a:t>Out</a:t>
            </a:r>
            <a:r>
              <a:rPr b="1" lang="en" sz="2000">
                <a:solidFill>
                  <a:srgbClr val="BA0C2F"/>
                </a:solidFill>
                <a:latin typeface="Gill Sans"/>
                <a:ea typeface="Gill Sans"/>
                <a:cs typeface="Gill Sans"/>
                <a:sym typeface="Gill Sans"/>
              </a:rPr>
              <a:t>come Harvesting Workshop </a:t>
            </a:r>
            <a:r>
              <a:rPr b="1" i="0" lang="en" sz="2000" u="none" cap="none" strike="noStrike">
                <a:solidFill>
                  <a:srgbClr val="BA0C2F"/>
                </a:solidFill>
                <a:latin typeface="Gill Sans"/>
                <a:ea typeface="Gill Sans"/>
                <a:cs typeface="Gill Sans"/>
                <a:sym typeface="Gill Sans"/>
                <a:extLst>
                  <a:ext uri="http://customooxmlschemas.google.com/">
                    <go:slidesCustomData xmlns:go="http://customooxmlschemas.google.com/" textRoundtripDataId="2"/>
                  </a:ext>
                </a:extLst>
              </a:rPr>
              <a:t>(N= 84 )</a:t>
            </a:r>
            <a:endParaRPr b="1" i="0" sz="2000" u="none" cap="none" strike="noStrike">
              <a:solidFill>
                <a:srgbClr val="BA0C2F"/>
              </a:solidFill>
              <a:latin typeface="Gill Sans"/>
              <a:ea typeface="Gill Sans"/>
              <a:cs typeface="Gill Sans"/>
              <a:sym typeface="Gill Sans"/>
            </a:endParaRPr>
          </a:p>
        </p:txBody>
      </p:sp>
      <p:sp>
        <p:nvSpPr>
          <p:cNvPr id="248" name="Google Shape;248;g21939175f81_0_717"/>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METHODOLOGY</a:t>
            </a:r>
            <a:endParaRPr i="0" sz="2000" u="none" cap="none" strike="noStrike">
              <a:solidFill>
                <a:srgbClr val="8B0823"/>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1939175f81_0_734"/>
          <p:cNvSpPr txBox="1"/>
          <p:nvPr>
            <p:ph idx="12" type="sldNum"/>
          </p:nvPr>
        </p:nvSpPr>
        <p:spPr>
          <a:xfrm>
            <a:off x="-1670575" y="48136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54" name="Google Shape;254;g21939175f81_0_734"/>
          <p:cNvSpPr txBox="1"/>
          <p:nvPr>
            <p:ph type="title"/>
          </p:nvPr>
        </p:nvSpPr>
        <p:spPr>
          <a:xfrm>
            <a:off x="311700" y="3688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3"/>
                  </a:ext>
                </a:extLst>
              </a:rPr>
              <a:t>Methodology</a:t>
            </a:r>
            <a:endParaRPr>
              <a:solidFill>
                <a:srgbClr val="E7E7E5"/>
              </a:solidFill>
              <a:latin typeface="Gill Sans"/>
              <a:ea typeface="Gill Sans"/>
              <a:cs typeface="Gill Sans"/>
              <a:sym typeface="Gill Sans"/>
            </a:endParaRPr>
          </a:p>
        </p:txBody>
      </p:sp>
      <p:sp>
        <p:nvSpPr>
          <p:cNvPr id="255" name="Google Shape;255;g21939175f81_0_734"/>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METHODOLOGY</a:t>
            </a:r>
            <a:endParaRPr i="0" sz="2000" u="none" cap="none" strike="noStrike">
              <a:solidFill>
                <a:srgbClr val="8B0823"/>
              </a:solidFill>
              <a:latin typeface="Gill Sans"/>
              <a:ea typeface="Gill Sans"/>
              <a:cs typeface="Gill Sans"/>
              <a:sym typeface="Gill Sans"/>
            </a:endParaRPr>
          </a:p>
        </p:txBody>
      </p:sp>
      <p:sp>
        <p:nvSpPr>
          <p:cNvPr id="256" name="Google Shape;256;g21939175f81_0_734"/>
          <p:cNvSpPr txBox="1"/>
          <p:nvPr/>
        </p:nvSpPr>
        <p:spPr>
          <a:xfrm>
            <a:off x="734464" y="3633675"/>
            <a:ext cx="8010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BA0C2F"/>
                </a:solidFill>
                <a:latin typeface="Gill Sans"/>
                <a:ea typeface="Gill Sans"/>
                <a:cs typeface="Gill Sans"/>
                <a:sym typeface="Gill Sans"/>
              </a:rPr>
              <a:t>Most Significant Change Technique</a:t>
            </a:r>
            <a:r>
              <a:rPr b="1" lang="en" sz="2000">
                <a:solidFill>
                  <a:srgbClr val="BA0C2F"/>
                </a:solidFill>
                <a:latin typeface="Gill Sans"/>
                <a:ea typeface="Gill Sans"/>
                <a:cs typeface="Gill Sans"/>
                <a:sym typeface="Gill Sans"/>
              </a:rPr>
              <a:t> </a:t>
            </a:r>
            <a:r>
              <a:rPr b="1" i="0" lang="en" sz="2000" u="none" cap="none" strike="noStrike">
                <a:solidFill>
                  <a:srgbClr val="BA0C2F"/>
                </a:solidFill>
                <a:latin typeface="Gill Sans"/>
                <a:ea typeface="Gill Sans"/>
                <a:cs typeface="Gill Sans"/>
                <a:sym typeface="Gill Sans"/>
              </a:rPr>
              <a:t>(N = 66)</a:t>
            </a:r>
            <a:endParaRPr b="1" i="0" sz="2000" u="none" cap="none" strike="noStrike">
              <a:solidFill>
                <a:srgbClr val="BA0C2F"/>
              </a:solidFill>
              <a:latin typeface="Gill Sans"/>
              <a:ea typeface="Gill Sans"/>
              <a:cs typeface="Gill Sans"/>
              <a:sym typeface="Gill Sans"/>
            </a:endParaRPr>
          </a:p>
        </p:txBody>
      </p:sp>
      <p:pic>
        <p:nvPicPr>
          <p:cNvPr id="257" name="Google Shape;257;g21939175f81_0_734"/>
          <p:cNvPicPr preferRelativeResize="0"/>
          <p:nvPr/>
        </p:nvPicPr>
        <p:blipFill rotWithShape="1">
          <a:blip r:embed="rId3">
            <a:alphaModFix/>
          </a:blip>
          <a:srcRect b="12590" l="0" r="0" t="9441"/>
          <a:stretch/>
        </p:blipFill>
        <p:spPr>
          <a:xfrm>
            <a:off x="463025" y="1218129"/>
            <a:ext cx="3784600" cy="2217906"/>
          </a:xfrm>
          <a:prstGeom prst="rect">
            <a:avLst/>
          </a:prstGeom>
          <a:noFill/>
          <a:ln cap="flat" cmpd="sng" w="38100">
            <a:solidFill>
              <a:srgbClr val="BA0C2F"/>
            </a:solidFill>
            <a:prstDash val="solid"/>
            <a:round/>
            <a:headEnd len="sm" w="sm" type="none"/>
            <a:tailEnd len="sm" w="sm" type="none"/>
          </a:ln>
        </p:spPr>
      </p:pic>
      <p:pic>
        <p:nvPicPr>
          <p:cNvPr id="258" name="Google Shape;258;g21939175f81_0_734"/>
          <p:cNvPicPr preferRelativeResize="0"/>
          <p:nvPr/>
        </p:nvPicPr>
        <p:blipFill rotWithShape="1">
          <a:blip r:embed="rId4">
            <a:alphaModFix/>
          </a:blip>
          <a:srcRect b="9346" l="0" r="0" t="9647"/>
          <a:stretch/>
        </p:blipFill>
        <p:spPr>
          <a:xfrm>
            <a:off x="4660425" y="1218125"/>
            <a:ext cx="3642524" cy="2217900"/>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1939175f81_0_748"/>
          <p:cNvSpPr txBox="1"/>
          <p:nvPr>
            <p:ph idx="12" type="sldNum"/>
          </p:nvPr>
        </p:nvSpPr>
        <p:spPr>
          <a:xfrm>
            <a:off x="-1670575" y="48136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64" name="Google Shape;264;g21939175f81_0_7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4"/>
                  </a:ext>
                </a:extLst>
              </a:rPr>
              <a:t>Methodology</a:t>
            </a:r>
            <a:endParaRPr>
              <a:solidFill>
                <a:srgbClr val="E7E7E5"/>
              </a:solidFill>
              <a:latin typeface="Gill Sans"/>
              <a:ea typeface="Gill Sans"/>
              <a:cs typeface="Gill Sans"/>
              <a:sym typeface="Gill Sans"/>
            </a:endParaRPr>
          </a:p>
        </p:txBody>
      </p:sp>
      <p:sp>
        <p:nvSpPr>
          <p:cNvPr id="265" name="Google Shape;265;g21939175f81_0_748"/>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EVIDENCE OF IMPROVED EARLY-GRADE READING</a:t>
            </a:r>
            <a:r>
              <a:rPr b="1" i="0" lang="en" sz="2000" u="none" cap="none" strike="noStrike">
                <a:solidFill>
                  <a:srgbClr val="8B0823"/>
                </a:solidFill>
                <a:latin typeface="Gill Sans"/>
                <a:ea typeface="Gill Sans"/>
                <a:cs typeface="Gill Sans"/>
                <a:sym typeface="Gill Sans"/>
              </a:rPr>
              <a:t> </a:t>
            </a:r>
            <a:endParaRPr b="1" i="0" sz="2000" u="none" cap="none" strike="noStrike">
              <a:solidFill>
                <a:srgbClr val="8B0823"/>
              </a:solidFill>
              <a:latin typeface="Gill Sans"/>
              <a:ea typeface="Gill Sans"/>
              <a:cs typeface="Gill Sans"/>
              <a:sym typeface="Gill Sans"/>
            </a:endParaRPr>
          </a:p>
        </p:txBody>
      </p:sp>
      <p:sp>
        <p:nvSpPr>
          <p:cNvPr id="266" name="Google Shape;266;g21939175f81_0_748"/>
          <p:cNvSpPr txBox="1"/>
          <p:nvPr>
            <p:ph idx="1" type="body"/>
          </p:nvPr>
        </p:nvSpPr>
        <p:spPr>
          <a:xfrm>
            <a:off x="141575" y="913800"/>
            <a:ext cx="8520600" cy="3763200"/>
          </a:xfrm>
          <a:prstGeom prst="rect">
            <a:avLst/>
          </a:prstGeom>
          <a:noFill/>
          <a:ln>
            <a:noFill/>
          </a:ln>
        </p:spPr>
        <p:txBody>
          <a:bodyPr anchorCtr="0" anchor="t" bIns="91425" lIns="91425" spcFirstLastPara="1" rIns="91425" wrap="square" tIns="91425">
            <a:normAutofit fontScale="85000" lnSpcReduction="20000"/>
          </a:bodyPr>
          <a:lstStyle/>
          <a:p>
            <a:pPr indent="0" lvl="0" marL="457200" rtl="0" algn="l">
              <a:lnSpc>
                <a:spcPct val="100000"/>
              </a:lnSpc>
              <a:spcBef>
                <a:spcPts val="0"/>
              </a:spcBef>
              <a:spcAft>
                <a:spcPts val="0"/>
              </a:spcAft>
              <a:buNone/>
            </a:pPr>
            <a:r>
              <a:rPr b="1" lang="en" sz="2435">
                <a:solidFill>
                  <a:schemeClr val="accent6"/>
                </a:solidFill>
              </a:rPr>
              <a:t>6 out of 10 teachers</a:t>
            </a:r>
            <a:r>
              <a:rPr b="1" lang="en" sz="2200">
                <a:solidFill>
                  <a:schemeClr val="accent1"/>
                </a:solidFill>
              </a:rPr>
              <a:t> </a:t>
            </a:r>
            <a:r>
              <a:rPr lang="en" sz="2200">
                <a:solidFill>
                  <a:schemeClr val="dk1"/>
                </a:solidFill>
                <a:latin typeface="Gill Sans"/>
                <a:ea typeface="Gill Sans"/>
                <a:cs typeface="Gill Sans"/>
                <a:sym typeface="Gill Sans"/>
              </a:rPr>
              <a:t>in recipient schools reported that ABC+ training helped them with literacy instruction to a great extent.</a:t>
            </a:r>
            <a:endParaRPr sz="2200">
              <a:solidFill>
                <a:schemeClr val="dk1"/>
              </a:solidFill>
              <a:latin typeface="Gill Sans"/>
              <a:ea typeface="Gill Sans"/>
              <a:cs typeface="Gill Sans"/>
              <a:sym typeface="Gill Sans"/>
            </a:endParaRPr>
          </a:p>
          <a:p>
            <a:pPr indent="0" lvl="0" marL="914400" rtl="0" algn="l">
              <a:lnSpc>
                <a:spcPct val="100000"/>
              </a:lnSpc>
              <a:spcBef>
                <a:spcPts val="0"/>
              </a:spcBef>
              <a:spcAft>
                <a:spcPts val="0"/>
              </a:spcAft>
              <a:buSzPct val="96256"/>
              <a:buNone/>
            </a:pPr>
            <a:r>
              <a:rPr lang="en" sz="2200">
                <a:solidFill>
                  <a:schemeClr val="dk1"/>
                </a:solidFill>
                <a:latin typeface="Gill Sans"/>
                <a:ea typeface="Gill Sans"/>
                <a:cs typeface="Gill Sans"/>
                <a:sym typeface="Gill Sans"/>
              </a:rPr>
              <a:t> </a:t>
            </a:r>
            <a:endParaRPr sz="2200">
              <a:solidFill>
                <a:schemeClr val="dk1"/>
              </a:solidFill>
              <a:latin typeface="Gill Sans"/>
              <a:ea typeface="Gill Sans"/>
              <a:cs typeface="Gill Sans"/>
              <a:sym typeface="Gill Sans"/>
            </a:endParaRPr>
          </a:p>
          <a:p>
            <a:pPr indent="0" lvl="0" marL="457200" rtl="0" algn="l">
              <a:lnSpc>
                <a:spcPct val="100000"/>
              </a:lnSpc>
              <a:spcBef>
                <a:spcPts val="0"/>
              </a:spcBef>
              <a:spcAft>
                <a:spcPts val="0"/>
              </a:spcAft>
              <a:buNone/>
            </a:pPr>
            <a:r>
              <a:rPr b="1" lang="en" sz="2435">
                <a:solidFill>
                  <a:schemeClr val="accent6"/>
                </a:solidFill>
              </a:rPr>
              <a:t>34.</a:t>
            </a:r>
            <a:r>
              <a:rPr b="1" lang="en" sz="2435">
                <a:solidFill>
                  <a:schemeClr val="accent6"/>
                </a:solidFill>
              </a:rPr>
              <a:t>3 percent </a:t>
            </a:r>
            <a:r>
              <a:rPr b="1" lang="en" sz="2435">
                <a:solidFill>
                  <a:schemeClr val="accent6"/>
                </a:solidFill>
              </a:rPr>
              <a:t>Filipino non-readers</a:t>
            </a:r>
            <a:r>
              <a:rPr lang="en" sz="2200">
                <a:solidFill>
                  <a:schemeClr val="dk1"/>
                </a:solidFill>
                <a:latin typeface="Gill Sans"/>
                <a:ea typeface="Gill Sans"/>
                <a:cs typeface="Gill Sans"/>
                <a:sym typeface="Gill Sans"/>
              </a:rPr>
              <a:t> reduced to 1</a:t>
            </a:r>
            <a:r>
              <a:rPr lang="en" sz="2200">
                <a:solidFill>
                  <a:schemeClr val="dk1"/>
                </a:solidFill>
                <a:latin typeface="Gill Sans"/>
                <a:ea typeface="Gill Sans"/>
                <a:cs typeface="Gill Sans"/>
                <a:sym typeface="Gill Sans"/>
              </a:rPr>
              <a:t>1</a:t>
            </a:r>
            <a:r>
              <a:rPr lang="en" sz="2200"/>
              <a:t> percent</a:t>
            </a:r>
            <a:r>
              <a:rPr lang="en" sz="2200">
                <a:solidFill>
                  <a:schemeClr val="dk1"/>
                </a:solidFill>
                <a:latin typeface="Gill Sans"/>
                <a:ea typeface="Gill Sans"/>
                <a:cs typeface="Gill Sans"/>
                <a:sym typeface="Gill Sans"/>
              </a:rPr>
              <a:t>, and 14.8</a:t>
            </a:r>
            <a:r>
              <a:rPr lang="en" sz="2200"/>
              <a:t> percent </a:t>
            </a:r>
            <a:r>
              <a:rPr lang="en" sz="2200">
                <a:solidFill>
                  <a:schemeClr val="dk1"/>
                </a:solidFill>
                <a:latin typeface="Gill Sans"/>
                <a:ea typeface="Gill Sans"/>
                <a:cs typeface="Gill Sans"/>
                <a:sym typeface="Gill Sans"/>
              </a:rPr>
              <a:t>English non-readers reduced to 6.6</a:t>
            </a:r>
            <a:r>
              <a:rPr lang="en" sz="2200"/>
              <a:t> percent</a:t>
            </a:r>
            <a:endParaRPr sz="2200">
              <a:solidFill>
                <a:schemeClr val="dk1"/>
              </a:solidFill>
              <a:latin typeface="Gill Sans"/>
              <a:ea typeface="Gill Sans"/>
              <a:cs typeface="Gill Sans"/>
              <a:sym typeface="Gill Sans"/>
            </a:endParaRPr>
          </a:p>
          <a:p>
            <a:pPr indent="0" lvl="0" marL="914400" rtl="0" algn="l">
              <a:lnSpc>
                <a:spcPct val="100000"/>
              </a:lnSpc>
              <a:spcBef>
                <a:spcPts val="0"/>
              </a:spcBef>
              <a:spcAft>
                <a:spcPts val="0"/>
              </a:spcAft>
              <a:buSzPct val="96256"/>
              <a:buNone/>
            </a:pPr>
            <a:r>
              <a:t/>
            </a:r>
            <a:endParaRPr sz="2200">
              <a:solidFill>
                <a:schemeClr val="dk1"/>
              </a:solidFill>
              <a:latin typeface="Gill Sans"/>
              <a:ea typeface="Gill Sans"/>
              <a:cs typeface="Gill Sans"/>
              <a:sym typeface="Gill Sans"/>
            </a:endParaRPr>
          </a:p>
          <a:p>
            <a:pPr indent="0" lvl="0" marL="457200" rtl="0" algn="l">
              <a:lnSpc>
                <a:spcPct val="100000"/>
              </a:lnSpc>
              <a:spcBef>
                <a:spcPts val="0"/>
              </a:spcBef>
              <a:spcAft>
                <a:spcPts val="0"/>
              </a:spcAft>
              <a:buNone/>
            </a:pPr>
            <a:r>
              <a:rPr b="1" lang="en" sz="2552">
                <a:solidFill>
                  <a:schemeClr val="accent6"/>
                </a:solidFill>
              </a:rPr>
              <a:t>From an 8-week recovery plan,</a:t>
            </a:r>
            <a:r>
              <a:rPr lang="en" sz="2200">
                <a:solidFill>
                  <a:schemeClr val="dk1"/>
                </a:solidFill>
                <a:latin typeface="Gill Sans"/>
                <a:ea typeface="Gill Sans"/>
                <a:cs typeface="Gill Sans"/>
                <a:sym typeface="Gill Sans"/>
              </a:rPr>
              <a:t> learners were catching up on their reading delays on the 5th week of the program</a:t>
            </a:r>
            <a:endParaRPr/>
          </a:p>
          <a:p>
            <a:pPr indent="-228600" lvl="0" marL="457200" rtl="0" algn="l">
              <a:lnSpc>
                <a:spcPct val="100000"/>
              </a:lnSpc>
              <a:spcBef>
                <a:spcPts val="0"/>
              </a:spcBef>
              <a:spcAft>
                <a:spcPts val="0"/>
              </a:spcAft>
              <a:buClr>
                <a:schemeClr val="dk1"/>
              </a:buClr>
              <a:buSzPct val="100000"/>
              <a:buFont typeface="Gill Sans"/>
              <a:buNone/>
            </a:pPr>
            <a:r>
              <a:t/>
            </a:r>
            <a:endParaRPr sz="2200">
              <a:solidFill>
                <a:schemeClr val="dk1"/>
              </a:solidFill>
              <a:latin typeface="Gill Sans"/>
              <a:ea typeface="Gill Sans"/>
              <a:cs typeface="Gill Sans"/>
              <a:sym typeface="Gill Sans"/>
            </a:endParaRPr>
          </a:p>
          <a:p>
            <a:pPr indent="0" lvl="0" marL="457200" rtl="0" algn="l">
              <a:lnSpc>
                <a:spcPct val="100000"/>
              </a:lnSpc>
              <a:spcBef>
                <a:spcPts val="0"/>
              </a:spcBef>
              <a:spcAft>
                <a:spcPts val="0"/>
              </a:spcAft>
              <a:buNone/>
            </a:pPr>
            <a:r>
              <a:rPr b="1" lang="en" sz="2435">
                <a:solidFill>
                  <a:schemeClr val="accent6"/>
                </a:solidFill>
              </a:rPr>
              <a:t>Learners as the indirect beneficiaries</a:t>
            </a:r>
            <a:r>
              <a:rPr b="1" lang="en" sz="2200">
                <a:solidFill>
                  <a:schemeClr val="accent6"/>
                </a:solidFill>
              </a:rPr>
              <a:t> </a:t>
            </a:r>
            <a:r>
              <a:rPr lang="en" sz="2200">
                <a:solidFill>
                  <a:schemeClr val="dk1"/>
                </a:solidFill>
                <a:latin typeface="Gill Sans"/>
                <a:ea typeface="Gill Sans"/>
                <a:cs typeface="Gill Sans"/>
                <a:sym typeface="Gill Sans"/>
              </a:rPr>
              <a:t>benefited the most (KII respondents = 55, 100%) as a result of their access to supplementary reading materials</a:t>
            </a:r>
            <a:endParaRPr/>
          </a:p>
          <a:p>
            <a:pPr indent="0" lvl="0" marL="914400" rtl="0" algn="l">
              <a:lnSpc>
                <a:spcPct val="100000"/>
              </a:lnSpc>
              <a:spcBef>
                <a:spcPts val="0"/>
              </a:spcBef>
              <a:spcAft>
                <a:spcPts val="0"/>
              </a:spcAft>
              <a:buSzPct val="96256"/>
              <a:buNone/>
            </a:pPr>
            <a:r>
              <a:t/>
            </a:r>
            <a:endParaRPr sz="2200">
              <a:solidFill>
                <a:schemeClr val="dk1"/>
              </a:solidFill>
              <a:latin typeface="Gill Sans"/>
              <a:ea typeface="Gill Sans"/>
              <a:cs typeface="Gill Sans"/>
              <a:sym typeface="Gill Sans"/>
            </a:endParaRPr>
          </a:p>
          <a:p>
            <a:pPr indent="0" lvl="0" marL="457200" rtl="0" algn="l">
              <a:lnSpc>
                <a:spcPct val="100000"/>
              </a:lnSpc>
              <a:spcBef>
                <a:spcPts val="0"/>
              </a:spcBef>
              <a:spcAft>
                <a:spcPts val="0"/>
              </a:spcAft>
              <a:buNone/>
            </a:pPr>
            <a:r>
              <a:rPr b="1" lang="en" sz="2400">
                <a:solidFill>
                  <a:schemeClr val="accent6"/>
                </a:solidFill>
              </a:rPr>
              <a:t>Improved reading skills</a:t>
            </a:r>
            <a:r>
              <a:rPr lang="en" sz="2400">
                <a:solidFill>
                  <a:schemeClr val="dk1"/>
                </a:solidFill>
                <a:latin typeface="Gill Sans"/>
                <a:ea typeface="Gill Sans"/>
                <a:cs typeface="Gill Sans"/>
                <a:sym typeface="Gill Sans"/>
              </a:rPr>
              <a:t> because of 11,634,849 SRMs produced and distributed to 750,479 learners</a:t>
            </a:r>
            <a:r>
              <a:rPr lang="en" sz="2200">
                <a:solidFill>
                  <a:schemeClr val="dk1"/>
                </a:solidFill>
                <a:latin typeface="Gill Sans"/>
                <a:ea typeface="Gill Sans"/>
                <a:cs typeface="Gill Sans"/>
                <a:sym typeface="Gill Sans"/>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72" name="Google Shape;272;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rPr>
              <a:t>Methodology</a:t>
            </a:r>
            <a:endParaRPr>
              <a:solidFill>
                <a:srgbClr val="E7E7E5"/>
              </a:solidFill>
              <a:latin typeface="Gill Sans"/>
              <a:ea typeface="Gill Sans"/>
              <a:cs typeface="Gill Sans"/>
              <a:sym typeface="Gill Sans"/>
            </a:endParaRPr>
          </a:p>
        </p:txBody>
      </p:sp>
      <p:sp>
        <p:nvSpPr>
          <p:cNvPr id="273" name="Google Shape;273;p1"/>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SUPPLEMENTARY READING MATERIALS (SRMs)</a:t>
            </a:r>
            <a:endParaRPr i="0" sz="2000" u="none" cap="none" strike="noStrike">
              <a:solidFill>
                <a:srgbClr val="8B0823"/>
              </a:solidFill>
              <a:latin typeface="Gill Sans"/>
              <a:ea typeface="Gill Sans"/>
              <a:cs typeface="Gill Sans"/>
              <a:sym typeface="Gill Sans"/>
            </a:endParaRPr>
          </a:p>
        </p:txBody>
      </p:sp>
      <p:sp>
        <p:nvSpPr>
          <p:cNvPr id="274" name="Google Shape;274;p1"/>
          <p:cNvSpPr txBox="1"/>
          <p:nvPr>
            <p:ph idx="1" type="body"/>
          </p:nvPr>
        </p:nvSpPr>
        <p:spPr>
          <a:xfrm>
            <a:off x="368175" y="725250"/>
            <a:ext cx="35745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76"/>
              <a:buNone/>
            </a:pPr>
            <a:r>
              <a:rPr b="1" lang="en">
                <a:solidFill>
                  <a:srgbClr val="BA0C2F"/>
                </a:solidFill>
                <a:latin typeface="Gill Sans"/>
                <a:ea typeface="Gill Sans"/>
                <a:cs typeface="Gill Sans"/>
                <a:sym typeface="Gill Sans"/>
              </a:rPr>
              <a:t>Findings</a:t>
            </a:r>
            <a:endParaRPr b="1">
              <a:solidFill>
                <a:srgbClr val="BA0C2F"/>
              </a:solidFill>
              <a:latin typeface="Gill Sans"/>
              <a:ea typeface="Gill Sans"/>
              <a:cs typeface="Gill Sans"/>
              <a:sym typeface="Gill Sans"/>
            </a:endParaRPr>
          </a:p>
          <a:p>
            <a:pPr indent="0" lvl="0" marL="0" rtl="0" algn="l">
              <a:lnSpc>
                <a:spcPct val="100000"/>
              </a:lnSpc>
              <a:spcBef>
                <a:spcPts val="1200"/>
              </a:spcBef>
              <a:spcAft>
                <a:spcPts val="0"/>
              </a:spcAft>
              <a:buNone/>
            </a:pPr>
            <a:r>
              <a:rPr b="1" lang="en">
                <a:solidFill>
                  <a:schemeClr val="accent1"/>
                </a:solidFill>
              </a:rPr>
              <a:t>ABC+</a:t>
            </a:r>
            <a:r>
              <a:rPr lang="en" sz="1600">
                <a:solidFill>
                  <a:schemeClr val="dk1"/>
                </a:solidFill>
                <a:latin typeface="Gill Sans"/>
                <a:ea typeface="Gill Sans"/>
                <a:cs typeface="Gill Sans"/>
                <a:sym typeface="Gill Sans"/>
              </a:rPr>
              <a:t> locally developed age and developmentally-appropriate reading materials </a:t>
            </a:r>
            <a:r>
              <a:rPr lang="en" sz="1600"/>
              <a:t>for</a:t>
            </a:r>
            <a:r>
              <a:rPr lang="en" sz="1600">
                <a:solidFill>
                  <a:schemeClr val="dk1"/>
                </a:solidFill>
                <a:latin typeface="Gill Sans"/>
                <a:ea typeface="Gill Sans"/>
                <a:cs typeface="Gill Sans"/>
                <a:sym typeface="Gill Sans"/>
              </a:rPr>
              <a:t> learning continuity and recovery programs</a:t>
            </a:r>
            <a:endParaRPr/>
          </a:p>
          <a:p>
            <a:pPr indent="0" lvl="0" marL="0" rtl="0" algn="l">
              <a:lnSpc>
                <a:spcPct val="100000"/>
              </a:lnSpc>
              <a:spcBef>
                <a:spcPts val="1200"/>
              </a:spcBef>
              <a:spcAft>
                <a:spcPts val="0"/>
              </a:spcAft>
              <a:buNone/>
            </a:pPr>
            <a:r>
              <a:rPr b="1" lang="en">
                <a:solidFill>
                  <a:schemeClr val="accent1"/>
                </a:solidFill>
              </a:rPr>
              <a:t>ABC+ </a:t>
            </a:r>
            <a:r>
              <a:rPr lang="en" sz="1600">
                <a:solidFill>
                  <a:schemeClr val="dk1"/>
                </a:solidFill>
                <a:latin typeface="Gill Sans"/>
                <a:ea typeface="Gill Sans"/>
                <a:cs typeface="Gill Sans"/>
                <a:sym typeface="Gill Sans"/>
              </a:rPr>
              <a:t>training helped teachers become story and materials writers and materials quality assurers/evaluators. </a:t>
            </a:r>
            <a:endParaRPr/>
          </a:p>
          <a:p>
            <a:pPr indent="0" lvl="0" marL="0" rtl="0" algn="l">
              <a:lnSpc>
                <a:spcPct val="100000"/>
              </a:lnSpc>
              <a:spcBef>
                <a:spcPts val="1200"/>
              </a:spcBef>
              <a:spcAft>
                <a:spcPts val="0"/>
              </a:spcAft>
              <a:buNone/>
            </a:pPr>
            <a:r>
              <a:rPr b="1" lang="en">
                <a:solidFill>
                  <a:schemeClr val="accent1"/>
                </a:solidFill>
              </a:rPr>
              <a:t>496.5% </a:t>
            </a:r>
            <a:r>
              <a:rPr lang="en" sz="1600">
                <a:solidFill>
                  <a:schemeClr val="dk1"/>
                </a:solidFill>
                <a:latin typeface="Gill Sans"/>
                <a:ea typeface="Gill Sans"/>
                <a:cs typeface="Gill Sans"/>
                <a:sym typeface="Gill Sans"/>
              </a:rPr>
              <a:t>of the number of primary learners targeted have already received decodable, leveled SRMs against a target of 95 percent</a:t>
            </a:r>
            <a:endParaRPr sz="1600">
              <a:solidFill>
                <a:schemeClr val="dk1"/>
              </a:solidFill>
            </a:endParaRPr>
          </a:p>
          <a:p>
            <a:pPr indent="0" lvl="0" marL="0" rtl="0" algn="l">
              <a:lnSpc>
                <a:spcPct val="115000"/>
              </a:lnSpc>
              <a:spcBef>
                <a:spcPts val="1200"/>
              </a:spcBef>
              <a:spcAft>
                <a:spcPts val="0"/>
              </a:spcAft>
              <a:buSzPts val="960"/>
              <a:buNone/>
            </a:pPr>
            <a:r>
              <a:t/>
            </a:r>
            <a:endParaRPr sz="1600">
              <a:solidFill>
                <a:schemeClr val="dk1"/>
              </a:solidFill>
            </a:endParaRPr>
          </a:p>
        </p:txBody>
      </p:sp>
      <p:pic>
        <p:nvPicPr>
          <p:cNvPr id="275" name="Google Shape;275;p1"/>
          <p:cNvPicPr preferRelativeResize="0"/>
          <p:nvPr/>
        </p:nvPicPr>
        <p:blipFill rotWithShape="1">
          <a:blip r:embed="rId3">
            <a:alphaModFix/>
          </a:blip>
          <a:srcRect b="0" l="0" r="0" t="18320"/>
          <a:stretch/>
        </p:blipFill>
        <p:spPr>
          <a:xfrm>
            <a:off x="3942675" y="953850"/>
            <a:ext cx="4733751" cy="1661226"/>
          </a:xfrm>
          <a:prstGeom prst="rect">
            <a:avLst/>
          </a:prstGeom>
          <a:noFill/>
          <a:ln cap="flat" cmpd="sng" w="38100">
            <a:solidFill>
              <a:srgbClr val="BA0C2F"/>
            </a:solidFill>
            <a:prstDash val="solid"/>
            <a:round/>
            <a:headEnd len="sm" w="sm" type="none"/>
            <a:tailEnd len="sm" w="sm" type="none"/>
          </a:ln>
        </p:spPr>
      </p:pic>
      <p:pic>
        <p:nvPicPr>
          <p:cNvPr id="276" name="Google Shape;276;p1"/>
          <p:cNvPicPr preferRelativeResize="0"/>
          <p:nvPr/>
        </p:nvPicPr>
        <p:blipFill rotWithShape="1">
          <a:blip r:embed="rId4">
            <a:alphaModFix/>
          </a:blip>
          <a:srcRect b="23808" l="3770" r="7505" t="7039"/>
          <a:stretch/>
        </p:blipFill>
        <p:spPr>
          <a:xfrm>
            <a:off x="6044125" y="2788025"/>
            <a:ext cx="2487824" cy="1608351"/>
          </a:xfrm>
          <a:prstGeom prst="rect">
            <a:avLst/>
          </a:prstGeom>
          <a:noFill/>
          <a:ln cap="flat" cmpd="sng" w="38100">
            <a:solidFill>
              <a:schemeClr val="accent6"/>
            </a:solidFill>
            <a:prstDash val="solid"/>
            <a:round/>
            <a:headEnd len="sm" w="sm" type="none"/>
            <a:tailEnd len="sm" w="sm" type="none"/>
          </a:ln>
        </p:spPr>
      </p:pic>
      <p:pic>
        <p:nvPicPr>
          <p:cNvPr id="277" name="Google Shape;277;p1"/>
          <p:cNvPicPr preferRelativeResize="0"/>
          <p:nvPr/>
        </p:nvPicPr>
        <p:blipFill rotWithShape="1">
          <a:blip r:embed="rId5">
            <a:alphaModFix/>
          </a:blip>
          <a:srcRect b="0" l="0" r="0" t="0"/>
          <a:stretch/>
        </p:blipFill>
        <p:spPr>
          <a:xfrm>
            <a:off x="4315650" y="2128375"/>
            <a:ext cx="1444399" cy="2492897"/>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1939175f81_0_759"/>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83" name="Google Shape;283;g21939175f81_0_7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5"/>
                  </a:ext>
                </a:extLst>
              </a:rPr>
              <a:t>Methodology</a:t>
            </a:r>
            <a:endParaRPr>
              <a:solidFill>
                <a:srgbClr val="E7E7E5"/>
              </a:solidFill>
              <a:latin typeface="Gill Sans"/>
              <a:ea typeface="Gill Sans"/>
              <a:cs typeface="Gill Sans"/>
              <a:sym typeface="Gill Sans"/>
            </a:endParaRPr>
          </a:p>
        </p:txBody>
      </p:sp>
      <p:sp>
        <p:nvSpPr>
          <p:cNvPr id="284" name="Google Shape;284;g21939175f81_0_759"/>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SUPPLEMENTARY READING MATERIALS (SRMs)</a:t>
            </a:r>
            <a:endParaRPr i="0" sz="2000" u="none" cap="none" strike="noStrike">
              <a:solidFill>
                <a:srgbClr val="8B0823"/>
              </a:solidFill>
              <a:latin typeface="Gill Sans"/>
              <a:ea typeface="Gill Sans"/>
              <a:cs typeface="Gill Sans"/>
              <a:sym typeface="Gill Sans"/>
            </a:endParaRPr>
          </a:p>
        </p:txBody>
      </p:sp>
      <p:sp>
        <p:nvSpPr>
          <p:cNvPr id="285" name="Google Shape;285;g21939175f81_0_759"/>
          <p:cNvSpPr txBox="1"/>
          <p:nvPr>
            <p:ph idx="1" type="body"/>
          </p:nvPr>
        </p:nvSpPr>
        <p:spPr>
          <a:xfrm>
            <a:off x="363600" y="1017725"/>
            <a:ext cx="4497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576"/>
              <a:buNone/>
            </a:pPr>
            <a:r>
              <a:rPr b="1" lang="en">
                <a:solidFill>
                  <a:srgbClr val="BA0C2F"/>
                </a:solidFill>
                <a:latin typeface="Gill Sans"/>
                <a:ea typeface="Gill Sans"/>
                <a:cs typeface="Gill Sans"/>
                <a:sym typeface="Gill Sans"/>
              </a:rPr>
              <a:t>Fi</a:t>
            </a:r>
            <a:r>
              <a:rPr b="1" lang="en">
                <a:solidFill>
                  <a:srgbClr val="BA0C2F"/>
                </a:solidFill>
                <a:latin typeface="Gill Sans"/>
                <a:ea typeface="Gill Sans"/>
                <a:cs typeface="Gill Sans"/>
                <a:sym typeface="Gill Sans"/>
                <a:extLst>
                  <a:ext uri="http://customooxmlschemas.google.com/">
                    <go:slidesCustomData xmlns:go="http://customooxmlschemas.google.com/" textRoundtripDataId="6"/>
                  </a:ext>
                </a:extLst>
              </a:rPr>
              <a:t>ndings</a:t>
            </a:r>
            <a:endParaRPr b="1">
              <a:solidFill>
                <a:srgbClr val="BA0C2F"/>
              </a:solidFill>
              <a:latin typeface="Gill Sans"/>
              <a:ea typeface="Gill Sans"/>
              <a:cs typeface="Gill Sans"/>
              <a:sym typeface="Gill Sans"/>
            </a:endParaRPr>
          </a:p>
          <a:p>
            <a:pPr indent="0" lvl="0" marL="0" rtl="0" algn="l">
              <a:lnSpc>
                <a:spcPct val="100000"/>
              </a:lnSpc>
              <a:spcBef>
                <a:spcPts val="1200"/>
              </a:spcBef>
              <a:spcAft>
                <a:spcPts val="0"/>
              </a:spcAft>
              <a:buNone/>
            </a:pPr>
            <a:r>
              <a:rPr b="1" lang="en">
                <a:solidFill>
                  <a:schemeClr val="accent1"/>
                </a:solidFill>
              </a:rPr>
              <a:t>ABC+’s</a:t>
            </a:r>
            <a:r>
              <a:rPr b="1" lang="en" sz="1600">
                <a:solidFill>
                  <a:schemeClr val="accent1"/>
                </a:solidFill>
              </a:rPr>
              <a:t> </a:t>
            </a:r>
            <a:r>
              <a:rPr lang="en" sz="1600"/>
              <a:t>SRMs </a:t>
            </a:r>
            <a:r>
              <a:rPr lang="en" sz="1600">
                <a:solidFill>
                  <a:schemeClr val="dk1"/>
                </a:solidFill>
                <a:latin typeface="Gill Sans"/>
                <a:ea typeface="Gill Sans"/>
                <a:cs typeface="Gill Sans"/>
                <a:sym typeface="Gill Sans"/>
              </a:rPr>
              <a:t>contributed to literacy because they are in the local language, which parents could understand and explain to their children.</a:t>
            </a:r>
            <a:endParaRPr sz="1600">
              <a:solidFill>
                <a:schemeClr val="dk1"/>
              </a:solidFill>
              <a:latin typeface="Gill Sans"/>
              <a:ea typeface="Gill Sans"/>
              <a:cs typeface="Gill Sans"/>
              <a:sym typeface="Gill Sans"/>
            </a:endParaRPr>
          </a:p>
          <a:p>
            <a:pPr indent="0" lvl="0" marL="0" rtl="0" algn="l">
              <a:lnSpc>
                <a:spcPct val="100000"/>
              </a:lnSpc>
              <a:spcBef>
                <a:spcPts val="1200"/>
              </a:spcBef>
              <a:spcAft>
                <a:spcPts val="0"/>
              </a:spcAft>
              <a:buNone/>
            </a:pPr>
            <a:r>
              <a:rPr b="1" lang="en">
                <a:solidFill>
                  <a:schemeClr val="accent1"/>
                </a:solidFill>
              </a:rPr>
              <a:t>Harvested</a:t>
            </a:r>
            <a:r>
              <a:rPr lang="en">
                <a:solidFill>
                  <a:schemeClr val="dk1"/>
                </a:solidFill>
                <a:latin typeface="Gill Sans"/>
                <a:ea typeface="Gill Sans"/>
                <a:cs typeface="Gill Sans"/>
                <a:sym typeface="Gill Sans"/>
              </a:rPr>
              <a:t> </a:t>
            </a:r>
            <a:r>
              <a:rPr lang="en" sz="1600">
                <a:solidFill>
                  <a:schemeClr val="dk1"/>
                </a:solidFill>
                <a:latin typeface="Gill Sans"/>
                <a:ea typeface="Gill Sans"/>
                <a:cs typeface="Gill Sans"/>
                <a:sym typeface="Gill Sans"/>
              </a:rPr>
              <a:t>outcomes showed that learners’ have increased their love for reading.</a:t>
            </a:r>
            <a:endParaRPr sz="1600">
              <a:solidFill>
                <a:schemeClr val="dk1"/>
              </a:solidFill>
              <a:latin typeface="Gill Sans"/>
              <a:ea typeface="Gill Sans"/>
              <a:cs typeface="Gill Sans"/>
              <a:sym typeface="Gill Sans"/>
            </a:endParaRPr>
          </a:p>
          <a:p>
            <a:pPr indent="0" lvl="0" marL="0" rtl="0" algn="l">
              <a:lnSpc>
                <a:spcPct val="100000"/>
              </a:lnSpc>
              <a:spcBef>
                <a:spcPts val="1200"/>
              </a:spcBef>
              <a:spcAft>
                <a:spcPts val="0"/>
              </a:spcAft>
              <a:buNone/>
            </a:pPr>
            <a:r>
              <a:rPr b="1" lang="en">
                <a:solidFill>
                  <a:schemeClr val="accent1"/>
                </a:solidFill>
              </a:rPr>
              <a:t>Creative</a:t>
            </a:r>
            <a:r>
              <a:rPr lang="en" sz="1600">
                <a:solidFill>
                  <a:schemeClr val="dk1"/>
                </a:solidFill>
                <a:latin typeface="Gill Sans"/>
                <a:ea typeface="Gill Sans"/>
                <a:cs typeface="Gill Sans"/>
                <a:sym typeface="Gill Sans"/>
              </a:rPr>
              <a:t> commons as the license attribution were helpful to many teachers and parents</a:t>
            </a:r>
            <a:endParaRPr sz="1600">
              <a:solidFill>
                <a:schemeClr val="dk1"/>
              </a:solidFill>
              <a:latin typeface="Gill Sans"/>
              <a:ea typeface="Gill Sans"/>
              <a:cs typeface="Gill Sans"/>
              <a:sym typeface="Gill Sans"/>
            </a:endParaRPr>
          </a:p>
          <a:p>
            <a:pPr indent="0" lvl="0" marL="457200" rtl="0" algn="l">
              <a:lnSpc>
                <a:spcPct val="100000"/>
              </a:lnSpc>
              <a:spcBef>
                <a:spcPts val="1200"/>
              </a:spcBef>
              <a:spcAft>
                <a:spcPts val="0"/>
              </a:spcAft>
              <a:buSzPts val="1800"/>
              <a:buNone/>
            </a:pPr>
            <a:r>
              <a:t/>
            </a:r>
            <a:endParaRPr sz="1600">
              <a:solidFill>
                <a:schemeClr val="dk1"/>
              </a:solidFill>
            </a:endParaRPr>
          </a:p>
          <a:p>
            <a:pPr indent="0" lvl="0" marL="0" rtl="0" algn="l">
              <a:lnSpc>
                <a:spcPct val="115000"/>
              </a:lnSpc>
              <a:spcBef>
                <a:spcPts val="1200"/>
              </a:spcBef>
              <a:spcAft>
                <a:spcPts val="0"/>
              </a:spcAft>
              <a:buSzPts val="960"/>
              <a:buNone/>
            </a:pPr>
            <a:r>
              <a:t/>
            </a:r>
            <a:endParaRPr sz="1600">
              <a:solidFill>
                <a:schemeClr val="dk1"/>
              </a:solidFill>
            </a:endParaRPr>
          </a:p>
        </p:txBody>
      </p:sp>
      <p:pic>
        <p:nvPicPr>
          <p:cNvPr id="286" name="Google Shape;286;g21939175f81_0_759"/>
          <p:cNvPicPr preferRelativeResize="0"/>
          <p:nvPr/>
        </p:nvPicPr>
        <p:blipFill rotWithShape="1">
          <a:blip r:embed="rId3">
            <a:alphaModFix/>
          </a:blip>
          <a:srcRect b="4870" l="0" r="0" t="0"/>
          <a:stretch/>
        </p:blipFill>
        <p:spPr>
          <a:xfrm>
            <a:off x="4861500" y="2781150"/>
            <a:ext cx="3434425" cy="1925900"/>
          </a:xfrm>
          <a:prstGeom prst="rect">
            <a:avLst/>
          </a:prstGeom>
          <a:noFill/>
          <a:ln cap="flat" cmpd="sng" w="38100">
            <a:solidFill>
              <a:srgbClr val="BA0C2F"/>
            </a:solidFill>
            <a:prstDash val="solid"/>
            <a:round/>
            <a:headEnd len="sm" w="sm" type="none"/>
            <a:tailEnd len="sm" w="sm" type="none"/>
          </a:ln>
        </p:spPr>
      </p:pic>
      <p:pic>
        <p:nvPicPr>
          <p:cNvPr id="287" name="Google Shape;287;g21939175f81_0_759"/>
          <p:cNvPicPr preferRelativeResize="0"/>
          <p:nvPr/>
        </p:nvPicPr>
        <p:blipFill rotWithShape="1">
          <a:blip r:embed="rId4">
            <a:alphaModFix/>
          </a:blip>
          <a:srcRect b="6041" l="0" r="6041" t="0"/>
          <a:stretch/>
        </p:blipFill>
        <p:spPr>
          <a:xfrm>
            <a:off x="5783124" y="854425"/>
            <a:ext cx="2781174" cy="2085888"/>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1939175f81_0_771"/>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293" name="Google Shape;293;g21939175f81_0_77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extLst>
                  <a:ext uri="http://customooxmlschemas.google.com/">
                    <go:slidesCustomData xmlns:go="http://customooxmlschemas.google.com/" textRoundtripDataId="7"/>
                  </a:ext>
                </a:extLst>
              </a:rPr>
              <a:t>Methodology</a:t>
            </a:r>
            <a:endParaRPr>
              <a:solidFill>
                <a:srgbClr val="E7E7E5"/>
              </a:solidFill>
              <a:latin typeface="Gill Sans"/>
              <a:ea typeface="Gill Sans"/>
              <a:cs typeface="Gill Sans"/>
              <a:sym typeface="Gill Sans"/>
            </a:endParaRPr>
          </a:p>
        </p:txBody>
      </p:sp>
      <p:sp>
        <p:nvSpPr>
          <p:cNvPr id="294" name="Google Shape;294;g21939175f81_0_771"/>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SUPPLEMENTARY READING MATERIALS (SRMs)</a:t>
            </a:r>
            <a:endParaRPr i="0" sz="2000" u="none" cap="none" strike="noStrike">
              <a:solidFill>
                <a:srgbClr val="8B0823"/>
              </a:solidFill>
              <a:latin typeface="Gill Sans"/>
              <a:ea typeface="Gill Sans"/>
              <a:cs typeface="Gill Sans"/>
              <a:sym typeface="Gill Sans"/>
            </a:endParaRPr>
          </a:p>
        </p:txBody>
      </p:sp>
      <p:sp>
        <p:nvSpPr>
          <p:cNvPr id="295" name="Google Shape;295;g21939175f81_0_771"/>
          <p:cNvSpPr txBox="1"/>
          <p:nvPr>
            <p:ph idx="1" type="body"/>
          </p:nvPr>
        </p:nvSpPr>
        <p:spPr>
          <a:xfrm>
            <a:off x="387900" y="6126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800"/>
              <a:buNone/>
            </a:pPr>
            <a:r>
              <a:rPr b="1" lang="en">
                <a:solidFill>
                  <a:srgbClr val="BA0C2F"/>
                </a:solidFill>
              </a:rPr>
              <a:t>Opportunities for DepEd</a:t>
            </a:r>
            <a:endParaRPr b="1">
              <a:solidFill>
                <a:srgbClr val="BA0C2F"/>
              </a:solidFill>
            </a:endParaRPr>
          </a:p>
          <a:p>
            <a:pPr indent="0" lvl="0" marL="0" rtl="0" algn="l">
              <a:lnSpc>
                <a:spcPct val="115000"/>
              </a:lnSpc>
              <a:spcBef>
                <a:spcPts val="1200"/>
              </a:spcBef>
              <a:spcAft>
                <a:spcPts val="1200"/>
              </a:spcAft>
              <a:buSzPts val="1800"/>
              <a:buNone/>
            </a:pPr>
            <a:r>
              <a:t/>
            </a:r>
            <a:endParaRPr/>
          </a:p>
        </p:txBody>
      </p:sp>
      <p:graphicFrame>
        <p:nvGraphicFramePr>
          <p:cNvPr id="296" name="Google Shape;296;g21939175f81_0_771"/>
          <p:cNvGraphicFramePr/>
          <p:nvPr/>
        </p:nvGraphicFramePr>
        <p:xfrm>
          <a:off x="440125" y="1238623"/>
          <a:ext cx="3000000" cy="3000000"/>
        </p:xfrm>
        <a:graphic>
          <a:graphicData uri="http://schemas.openxmlformats.org/drawingml/2006/table">
            <a:tbl>
              <a:tblPr>
                <a:noFill/>
                <a:tableStyleId>{2C264DB7-318D-415E-AA1A-87BD4B90B6D0}</a:tableStyleId>
              </a:tblPr>
              <a:tblGrid>
                <a:gridCol w="2554475"/>
                <a:gridCol w="5692200"/>
              </a:tblGrid>
              <a:tr h="409925">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Central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600" u="none" cap="none" strike="noStrike">
                          <a:solidFill>
                            <a:schemeClr val="lt1"/>
                          </a:solidFill>
                          <a:latin typeface="Gill Sans"/>
                          <a:ea typeface="Gill Sans"/>
                          <a:cs typeface="Gill Sans"/>
                          <a:sym typeface="Gill Sans"/>
                        </a:rPr>
                        <a:t>Regional Office</a:t>
                      </a:r>
                      <a:endParaRPr b="1" sz="1600" u="none" cap="none" strike="noStrike">
                        <a:solidFill>
                          <a:schemeClr val="lt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dk2"/>
                    </a:solidFill>
                  </a:tcPr>
                </a:tc>
              </a:tr>
              <a:tr h="3006475">
                <a:tc>
                  <a:txBody>
                    <a:bodyPr/>
                    <a:lstStyle/>
                    <a:p>
                      <a:pPr indent="-336550" lvl="0" marL="457200" marR="0" rtl="0" algn="l">
                        <a:lnSpc>
                          <a:spcPct val="100000"/>
                        </a:lnSpc>
                        <a:spcBef>
                          <a:spcPts val="0"/>
                        </a:spcBef>
                        <a:spcAft>
                          <a:spcPts val="0"/>
                        </a:spcAft>
                        <a:buClr>
                          <a:srgbClr val="000000"/>
                        </a:buClr>
                        <a:buSzPts val="1700"/>
                        <a:buFont typeface="Gill Sans"/>
                        <a:buChar char="●"/>
                      </a:pPr>
                      <a:r>
                        <a:rPr b="1" lang="en" sz="1900" u="none" cap="none" strike="noStrike">
                          <a:latin typeface="Gill Sans"/>
                          <a:ea typeface="Gill Sans"/>
                          <a:cs typeface="Gill Sans"/>
                          <a:sym typeface="Gill Sans"/>
                        </a:rPr>
                        <a:t>Setting up</a:t>
                      </a:r>
                      <a:r>
                        <a:rPr lang="en" sz="1900" u="none" cap="none" strike="noStrike">
                          <a:latin typeface="Gill Sans"/>
                          <a:ea typeface="Gill Sans"/>
                          <a:cs typeface="Gill Sans"/>
                          <a:sym typeface="Gill Sans"/>
                        </a:rPr>
                        <a:t> a platform </a:t>
                      </a:r>
                      <a:r>
                        <a:rPr lang="en" sz="1900">
                          <a:latin typeface="Gill Sans"/>
                          <a:ea typeface="Gill Sans"/>
                          <a:cs typeface="Gill Sans"/>
                          <a:sym typeface="Gill Sans"/>
                        </a:rPr>
                        <a:t>to </a:t>
                      </a:r>
                      <a:endParaRPr sz="1900">
                        <a:latin typeface="Gill Sans"/>
                        <a:ea typeface="Gill Sans"/>
                        <a:cs typeface="Gill Sans"/>
                        <a:sym typeface="Gill Sans"/>
                      </a:endParaRPr>
                    </a:p>
                    <a:p>
                      <a:pPr indent="0" lvl="0" marL="457200" marR="0" rtl="0" algn="l">
                        <a:lnSpc>
                          <a:spcPct val="100000"/>
                        </a:lnSpc>
                        <a:spcBef>
                          <a:spcPts val="0"/>
                        </a:spcBef>
                        <a:spcAft>
                          <a:spcPts val="0"/>
                        </a:spcAft>
                        <a:buNone/>
                      </a:pPr>
                      <a:r>
                        <a:rPr lang="en" sz="1900" u="none" cap="none" strike="noStrike">
                          <a:latin typeface="Gill Sans"/>
                          <a:ea typeface="Gill Sans"/>
                          <a:cs typeface="Gill Sans"/>
                          <a:sym typeface="Gill Sans"/>
                        </a:rPr>
                        <a:t>stor</a:t>
                      </a:r>
                      <a:r>
                        <a:rPr lang="en" sz="1900">
                          <a:latin typeface="Gill Sans"/>
                          <a:ea typeface="Gill Sans"/>
                          <a:cs typeface="Gill Sans"/>
                          <a:sym typeface="Gill Sans"/>
                        </a:rPr>
                        <a:t>e</a:t>
                      </a:r>
                      <a:r>
                        <a:rPr lang="en" sz="1900" u="none" cap="none" strike="noStrike">
                          <a:latin typeface="Gill Sans"/>
                          <a:ea typeface="Gill Sans"/>
                          <a:cs typeface="Gill Sans"/>
                          <a:sym typeface="Gill Sans"/>
                        </a:rPr>
                        <a:t> the digital version of SRMs </a:t>
                      </a:r>
                      <a:endParaRPr sz="1900" u="none" cap="none" strike="noStrike">
                        <a:latin typeface="Gill Sans"/>
                        <a:ea typeface="Gill Sans"/>
                        <a:cs typeface="Gill Sans"/>
                        <a:sym typeface="Gill Sans"/>
                      </a:endParaRPr>
                    </a:p>
                    <a:p>
                      <a:pPr indent="0" lvl="0" marL="457200" marR="0" rtl="0" algn="l">
                        <a:lnSpc>
                          <a:spcPct val="100000"/>
                        </a:lnSpc>
                        <a:spcBef>
                          <a:spcPts val="0"/>
                        </a:spcBef>
                        <a:spcAft>
                          <a:spcPts val="0"/>
                        </a:spcAft>
                        <a:buNone/>
                      </a:pPr>
                      <a:r>
                        <a:rPr lang="en" sz="1900" u="none" cap="none" strike="noStrike">
                          <a:latin typeface="Gill Sans"/>
                          <a:ea typeface="Gill Sans"/>
                          <a:cs typeface="Gill Sans"/>
                          <a:sym typeface="Gill Sans"/>
                        </a:rPr>
                        <a:t>for wider access</a:t>
                      </a:r>
                      <a:endParaRPr sz="1900" u="none" cap="none" strike="noStrike">
                        <a:latin typeface="Gill Sans"/>
                        <a:ea typeface="Gill Sans"/>
                        <a:cs typeface="Gill Sans"/>
                        <a:sym typeface="Gill Sans"/>
                      </a:endParaRPr>
                    </a:p>
                    <a:p>
                      <a:pPr indent="0" lvl="0" marL="457200" marR="0" rtl="0" algn="l">
                        <a:lnSpc>
                          <a:spcPct val="100000"/>
                        </a:lnSpc>
                        <a:spcBef>
                          <a:spcPts val="1000"/>
                        </a:spcBef>
                        <a:spcAft>
                          <a:spcPts val="0"/>
                        </a:spcAft>
                        <a:buClr>
                          <a:srgbClr val="000000"/>
                        </a:buClr>
                        <a:buSzPts val="1600"/>
                        <a:buFont typeface="Arial"/>
                        <a:buNone/>
                      </a:pPr>
                      <a:r>
                        <a:t/>
                      </a:r>
                      <a:endParaRPr sz="1600" u="none" cap="none" strike="noStrike">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chemeClr val="dk1"/>
                        </a:buClr>
                        <a:buSzPts val="1100"/>
                        <a:buFont typeface="Gill Sans"/>
                        <a:buChar char="●"/>
                      </a:pPr>
                      <a:r>
                        <a:rPr b="1" lang="en" sz="1600" u="none" cap="none" strike="noStrike">
                          <a:solidFill>
                            <a:schemeClr val="dk1"/>
                          </a:solidFill>
                          <a:latin typeface="Gill Sans"/>
                          <a:ea typeface="Gill Sans"/>
                          <a:cs typeface="Gill Sans"/>
                          <a:sym typeface="Gill Sans"/>
                        </a:rPr>
                        <a:t>Alloting</a:t>
                      </a:r>
                      <a:r>
                        <a:rPr lang="en" sz="1600" u="none" cap="none" strike="noStrike">
                          <a:solidFill>
                            <a:schemeClr val="dk1"/>
                          </a:solidFill>
                          <a:latin typeface="Gill Sans"/>
                          <a:ea typeface="Gill Sans"/>
                          <a:cs typeface="Gill Sans"/>
                          <a:sym typeface="Gill Sans"/>
                        </a:rPr>
                        <a:t> space for storage of SRMs</a:t>
                      </a:r>
                      <a:endParaRPr sz="1600" u="none" cap="none" strike="noStrike">
                        <a:solidFill>
                          <a:schemeClr val="dk1"/>
                        </a:solidFill>
                        <a:latin typeface="Gill Sans"/>
                        <a:ea typeface="Gill Sans"/>
                        <a:cs typeface="Gill Sans"/>
                        <a:sym typeface="Gill Sans"/>
                      </a:endParaRPr>
                    </a:p>
                    <a:p>
                      <a:pPr indent="-298450" lvl="0" marL="457200" marR="0" rtl="0" algn="l">
                        <a:lnSpc>
                          <a:spcPct val="100000"/>
                        </a:lnSpc>
                        <a:spcBef>
                          <a:spcPts val="1000"/>
                        </a:spcBef>
                        <a:spcAft>
                          <a:spcPts val="0"/>
                        </a:spcAft>
                        <a:buClr>
                          <a:schemeClr val="dk1"/>
                        </a:buClr>
                        <a:buSzPts val="1100"/>
                        <a:buFont typeface="Gill Sans"/>
                        <a:buChar char="●"/>
                      </a:pPr>
                      <a:r>
                        <a:rPr b="1" lang="en" sz="1600" u="none" cap="none" strike="noStrike">
                          <a:solidFill>
                            <a:schemeClr val="dk1"/>
                          </a:solidFill>
                          <a:latin typeface="Gill Sans"/>
                          <a:ea typeface="Gill Sans"/>
                          <a:cs typeface="Gill Sans"/>
                          <a:sym typeface="Gill Sans"/>
                        </a:rPr>
                        <a:t>Collaboration</a:t>
                      </a:r>
                      <a:r>
                        <a:rPr lang="en" sz="1600" u="none" cap="none" strike="noStrike">
                          <a:solidFill>
                            <a:schemeClr val="dk1"/>
                          </a:solidFill>
                          <a:latin typeface="Gill Sans"/>
                          <a:ea typeface="Gill Sans"/>
                          <a:cs typeface="Gill Sans"/>
                          <a:sym typeface="Gill Sans"/>
                        </a:rPr>
                        <a:t> of several sectors to address challenges in keeping quality SRMs</a:t>
                      </a:r>
                      <a:endParaRPr sz="1600" u="none" cap="none" strike="noStrike">
                        <a:solidFill>
                          <a:schemeClr val="dk1"/>
                        </a:solidFill>
                        <a:latin typeface="Gill Sans"/>
                        <a:ea typeface="Gill Sans"/>
                        <a:cs typeface="Gill Sans"/>
                        <a:sym typeface="Gill Sans"/>
                      </a:endParaRPr>
                    </a:p>
                    <a:p>
                      <a:pPr indent="-298450" lvl="0" marL="457200" marR="0" rtl="0" algn="l">
                        <a:lnSpc>
                          <a:spcPct val="100000"/>
                        </a:lnSpc>
                        <a:spcBef>
                          <a:spcPts val="1000"/>
                        </a:spcBef>
                        <a:spcAft>
                          <a:spcPts val="0"/>
                        </a:spcAft>
                        <a:buClr>
                          <a:schemeClr val="dk1"/>
                        </a:buClr>
                        <a:buSzPts val="1100"/>
                        <a:buFont typeface="Gill Sans"/>
                        <a:buChar char="●"/>
                      </a:pPr>
                      <a:r>
                        <a:rPr b="1" lang="en" sz="1600" u="none" cap="none" strike="noStrike">
                          <a:solidFill>
                            <a:schemeClr val="dk1"/>
                          </a:solidFill>
                          <a:latin typeface="Gill Sans"/>
                          <a:ea typeface="Gill Sans"/>
                          <a:cs typeface="Gill Sans"/>
                          <a:sym typeface="Gill Sans"/>
                        </a:rPr>
                        <a:t>Schools</a:t>
                      </a:r>
                      <a:r>
                        <a:rPr lang="en" sz="1600">
                          <a:solidFill>
                            <a:schemeClr val="dk1"/>
                          </a:solidFill>
                          <a:latin typeface="Gill Sans"/>
                          <a:ea typeface="Gill Sans"/>
                          <a:cs typeface="Gill Sans"/>
                          <a:sym typeface="Gill Sans"/>
                        </a:rPr>
                        <a:t> without</a:t>
                      </a:r>
                      <a:r>
                        <a:rPr lang="en" sz="1600" u="none" cap="none" strike="noStrike">
                          <a:solidFill>
                            <a:schemeClr val="dk1"/>
                          </a:solidFill>
                          <a:latin typeface="Gill Sans"/>
                          <a:ea typeface="Gill Sans"/>
                          <a:cs typeface="Gill Sans"/>
                          <a:sym typeface="Gill Sans"/>
                        </a:rPr>
                        <a:t> printers or copy machines (to produce SRMs) should be given a more significant budget by their LGU</a:t>
                      </a:r>
                      <a:endParaRPr sz="1600" u="none" cap="none" strike="noStrike">
                        <a:solidFill>
                          <a:schemeClr val="dk1"/>
                        </a:solidFill>
                        <a:latin typeface="Gill Sans"/>
                        <a:ea typeface="Gill Sans"/>
                        <a:cs typeface="Gill Sans"/>
                        <a:sym typeface="Gill Sans"/>
                      </a:endParaRPr>
                    </a:p>
                    <a:p>
                      <a:pPr indent="-298450" lvl="0" marL="457200" marR="0" rtl="0" algn="l">
                        <a:lnSpc>
                          <a:spcPct val="100000"/>
                        </a:lnSpc>
                        <a:spcBef>
                          <a:spcPts val="1000"/>
                        </a:spcBef>
                        <a:spcAft>
                          <a:spcPts val="0"/>
                        </a:spcAft>
                        <a:buClr>
                          <a:schemeClr val="dk1"/>
                        </a:buClr>
                        <a:buSzPts val="1100"/>
                        <a:buFont typeface="Gill Sans"/>
                        <a:buChar char="●"/>
                      </a:pPr>
                      <a:r>
                        <a:rPr b="1" lang="en" sz="1600" u="none" cap="none" strike="noStrike">
                          <a:solidFill>
                            <a:schemeClr val="dk1"/>
                          </a:solidFill>
                          <a:latin typeface="Gill Sans"/>
                          <a:ea typeface="Gill Sans"/>
                          <a:cs typeface="Gill Sans"/>
                          <a:sym typeface="Gill Sans"/>
                        </a:rPr>
                        <a:t>Private sectors</a:t>
                      </a:r>
                      <a:r>
                        <a:rPr lang="en" sz="1600" u="none" cap="none" strike="noStrike">
                          <a:solidFill>
                            <a:schemeClr val="dk1"/>
                          </a:solidFill>
                          <a:latin typeface="Gill Sans"/>
                          <a:ea typeface="Gill Sans"/>
                          <a:cs typeface="Gill Sans"/>
                          <a:sym typeface="Gill Sans"/>
                        </a:rPr>
                        <a:t> and LGUs could help transport SRMs for remote storage</a:t>
                      </a:r>
                      <a:endParaRPr sz="1600" u="none" cap="none" strike="noStrike">
                        <a:solidFill>
                          <a:schemeClr val="dk1"/>
                        </a:solidFill>
                        <a:latin typeface="Gill Sans"/>
                        <a:ea typeface="Gill Sans"/>
                        <a:cs typeface="Gill Sans"/>
                        <a:sym typeface="Gill Sans"/>
                      </a:endParaRPr>
                    </a:p>
                    <a:p>
                      <a:pPr indent="-298450" lvl="0" marL="457200" marR="0" rtl="0" algn="l">
                        <a:lnSpc>
                          <a:spcPct val="100000"/>
                        </a:lnSpc>
                        <a:spcBef>
                          <a:spcPts val="1000"/>
                        </a:spcBef>
                        <a:spcAft>
                          <a:spcPts val="0"/>
                        </a:spcAft>
                        <a:buClr>
                          <a:schemeClr val="dk1"/>
                        </a:buClr>
                        <a:buSzPts val="1100"/>
                        <a:buFont typeface="Gill Sans"/>
                        <a:buChar char="●"/>
                      </a:pPr>
                      <a:r>
                        <a:rPr b="1" lang="en" sz="1600" u="none" cap="none" strike="noStrike">
                          <a:solidFill>
                            <a:schemeClr val="dk1"/>
                          </a:solidFill>
                          <a:latin typeface="Gill Sans"/>
                          <a:ea typeface="Gill Sans"/>
                          <a:cs typeface="Gill Sans"/>
                          <a:sym typeface="Gill Sans"/>
                        </a:rPr>
                        <a:t>Application</a:t>
                      </a:r>
                      <a:r>
                        <a:rPr lang="en" sz="1600" u="none" cap="none" strike="noStrike">
                          <a:solidFill>
                            <a:schemeClr val="dk1"/>
                          </a:solidFill>
                          <a:latin typeface="Gill Sans"/>
                          <a:ea typeface="Gill Sans"/>
                          <a:cs typeface="Gill Sans"/>
                          <a:sym typeface="Gill Sans"/>
                        </a:rPr>
                        <a:t> of some ABC+ practices in materials development</a:t>
                      </a:r>
                      <a:endParaRPr sz="1600" u="none" cap="none" strike="noStrike">
                        <a:solidFill>
                          <a:schemeClr val="dk1"/>
                        </a:solidFill>
                        <a:latin typeface="Gill Sans"/>
                        <a:ea typeface="Gill Sans"/>
                        <a:cs typeface="Gill Sans"/>
                        <a:sym typeface="Gill Sans"/>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
          <p:cNvSpPr txBox="1"/>
          <p:nvPr>
            <p:ph idx="12" type="sldNum"/>
          </p:nvPr>
        </p:nvSpPr>
        <p:spPr>
          <a:xfrm>
            <a:off x="-1693475" y="4699041"/>
            <a:ext cx="2133600" cy="292500"/>
          </a:xfrm>
          <a:prstGeom prst="rect">
            <a:avLst/>
          </a:prstGeom>
          <a:noFill/>
          <a:ln>
            <a:noFill/>
          </a:ln>
        </p:spPr>
        <p:txBody>
          <a:bodyPr anchorCtr="0" anchor="ctr" bIns="45700" lIns="91425" spcFirstLastPara="1" rIns="91425" wrap="square" tIns="45700">
            <a:spAutoFit/>
          </a:bodyPr>
          <a:lstStyle/>
          <a:p>
            <a:pPr indent="0" lvl="0" marL="0" rtl="0" algn="r">
              <a:lnSpc>
                <a:spcPct val="100000"/>
              </a:lnSpc>
              <a:spcBef>
                <a:spcPts val="0"/>
              </a:spcBef>
              <a:spcAft>
                <a:spcPts val="0"/>
              </a:spcAft>
              <a:buClr>
                <a:srgbClr val="000000"/>
              </a:buClr>
              <a:buSzPts val="600"/>
              <a:buFont typeface="Arial"/>
              <a:buNone/>
            </a:pPr>
            <a:fld id="{00000000-1234-1234-1234-123412341234}" type="slidenum">
              <a:rPr lang="en" sz="1300"/>
              <a:t>‹#›</a:t>
            </a:fld>
            <a:endParaRPr sz="1300"/>
          </a:p>
        </p:txBody>
      </p:sp>
      <p:sp>
        <p:nvSpPr>
          <p:cNvPr id="302" name="Google Shape;302;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7E7E5"/>
                </a:solidFill>
                <a:latin typeface="Gill Sans"/>
                <a:ea typeface="Gill Sans"/>
                <a:cs typeface="Gill Sans"/>
                <a:sym typeface="Gill Sans"/>
              </a:rPr>
              <a:t>Methodology</a:t>
            </a:r>
            <a:endParaRPr>
              <a:solidFill>
                <a:srgbClr val="E7E7E5"/>
              </a:solidFill>
              <a:latin typeface="Gill Sans"/>
              <a:ea typeface="Gill Sans"/>
              <a:cs typeface="Gill Sans"/>
              <a:sym typeface="Gill Sans"/>
            </a:endParaRPr>
          </a:p>
        </p:txBody>
      </p:sp>
      <p:sp>
        <p:nvSpPr>
          <p:cNvPr id="303" name="Google Shape;303;p2"/>
          <p:cNvSpPr txBox="1"/>
          <p:nvPr/>
        </p:nvSpPr>
        <p:spPr>
          <a:xfrm>
            <a:off x="365760" y="365760"/>
            <a:ext cx="7772400" cy="4002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rgbClr val="8B0823"/>
                </a:solidFill>
                <a:latin typeface="Gill Sans"/>
                <a:ea typeface="Gill Sans"/>
                <a:cs typeface="Gill Sans"/>
                <a:sym typeface="Gill Sans"/>
              </a:rPr>
              <a:t>TEACHER’S TRAINING</a:t>
            </a:r>
            <a:endParaRPr i="0" sz="2000" u="none" cap="none" strike="noStrike">
              <a:solidFill>
                <a:srgbClr val="8B0823"/>
              </a:solidFill>
              <a:latin typeface="Gill Sans"/>
              <a:ea typeface="Gill Sans"/>
              <a:cs typeface="Gill Sans"/>
              <a:sym typeface="Gill Sans"/>
            </a:endParaRPr>
          </a:p>
        </p:txBody>
      </p:sp>
      <p:sp>
        <p:nvSpPr>
          <p:cNvPr id="304" name="Google Shape;304;p2"/>
          <p:cNvSpPr txBox="1"/>
          <p:nvPr>
            <p:ph idx="1" type="body"/>
          </p:nvPr>
        </p:nvSpPr>
        <p:spPr>
          <a:xfrm>
            <a:off x="440125" y="820875"/>
            <a:ext cx="4962000" cy="3700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a:solidFill>
                  <a:srgbClr val="BA0C2F"/>
                </a:solidFill>
              </a:rPr>
              <a:t>Findings </a:t>
            </a:r>
            <a:endParaRPr>
              <a:solidFill>
                <a:srgbClr val="BA0C2F"/>
              </a:solidFill>
            </a:endParaRPr>
          </a:p>
          <a:p>
            <a:pPr indent="0" lvl="0" marL="0" rtl="0" algn="l">
              <a:lnSpc>
                <a:spcPct val="100000"/>
              </a:lnSpc>
              <a:spcBef>
                <a:spcPts val="1200"/>
              </a:spcBef>
              <a:spcAft>
                <a:spcPts val="0"/>
              </a:spcAft>
              <a:buNone/>
            </a:pPr>
            <a:r>
              <a:rPr b="1" lang="en" sz="1900">
                <a:solidFill>
                  <a:schemeClr val="accent1"/>
                </a:solidFill>
              </a:rPr>
              <a:t>ABC+</a:t>
            </a:r>
            <a:r>
              <a:rPr b="1" lang="en" sz="1600">
                <a:solidFill>
                  <a:schemeClr val="accent1"/>
                </a:solidFill>
              </a:rPr>
              <a:t> </a:t>
            </a:r>
            <a:r>
              <a:rPr lang="en" sz="1600"/>
              <a:t>teacher training reflected pandemic pivots that adjusted to the varying circumstances of teachers</a:t>
            </a:r>
            <a:endParaRPr sz="1600"/>
          </a:p>
          <a:p>
            <a:pPr indent="0" lvl="0" marL="0" rtl="0" algn="l">
              <a:lnSpc>
                <a:spcPct val="100000"/>
              </a:lnSpc>
              <a:spcBef>
                <a:spcPts val="1200"/>
              </a:spcBef>
              <a:spcAft>
                <a:spcPts val="0"/>
              </a:spcAft>
              <a:buNone/>
            </a:pPr>
            <a:r>
              <a:rPr b="1" lang="en" sz="1900">
                <a:solidFill>
                  <a:schemeClr val="dk2"/>
                </a:solidFill>
              </a:rPr>
              <a:t>ABC+</a:t>
            </a:r>
            <a:r>
              <a:rPr lang="en" sz="1600"/>
              <a:t> teacher training was reported by teachers </a:t>
            </a:r>
            <a:r>
              <a:rPr lang="en" sz="1600"/>
              <a:t>to have helped them to a </a:t>
            </a:r>
            <a:r>
              <a:rPr lang="en" sz="1600"/>
              <a:t>great extent, particularly in literacy instruction and integration of SEL and GESI</a:t>
            </a:r>
            <a:endParaRPr sz="1600"/>
          </a:p>
          <a:p>
            <a:pPr indent="0" lvl="0" marL="0" rtl="0" algn="l">
              <a:lnSpc>
                <a:spcPct val="100000"/>
              </a:lnSpc>
              <a:spcBef>
                <a:spcPts val="1200"/>
              </a:spcBef>
              <a:spcAft>
                <a:spcPts val="0"/>
              </a:spcAft>
              <a:buNone/>
            </a:pPr>
            <a:r>
              <a:rPr b="1" lang="en" sz="1900">
                <a:solidFill>
                  <a:schemeClr val="accent1"/>
                </a:solidFill>
              </a:rPr>
              <a:t>Strategies</a:t>
            </a:r>
            <a:r>
              <a:rPr lang="en" sz="1600"/>
              <a:t> from ABC+ teacher training helped learners catch up on their reading delays earlier than the expected duration of recovery</a:t>
            </a:r>
            <a:endParaRPr sz="1600"/>
          </a:p>
          <a:p>
            <a:pPr indent="0" lvl="0" marL="0" rtl="0" algn="l">
              <a:lnSpc>
                <a:spcPct val="100000"/>
              </a:lnSpc>
              <a:spcBef>
                <a:spcPts val="1200"/>
              </a:spcBef>
              <a:spcAft>
                <a:spcPts val="0"/>
              </a:spcAft>
              <a:buNone/>
            </a:pPr>
            <a:r>
              <a:rPr b="1" lang="en" sz="1900">
                <a:solidFill>
                  <a:schemeClr val="accent1"/>
                </a:solidFill>
              </a:rPr>
              <a:t>The development</a:t>
            </a:r>
            <a:r>
              <a:rPr lang="en" sz="1900"/>
              <a:t> </a:t>
            </a:r>
            <a:r>
              <a:rPr lang="en" sz="1600"/>
              <a:t>of MTB-MLE-based instructional materials was added as a criterion for K–3 teachers’ competency for professional promotion</a:t>
            </a:r>
            <a:endParaRPr sz="1600"/>
          </a:p>
        </p:txBody>
      </p:sp>
      <p:pic>
        <p:nvPicPr>
          <p:cNvPr id="305" name="Google Shape;305;p2"/>
          <p:cNvPicPr preferRelativeResize="0"/>
          <p:nvPr/>
        </p:nvPicPr>
        <p:blipFill rotWithShape="1">
          <a:blip r:embed="rId3">
            <a:alphaModFix/>
          </a:blip>
          <a:srcRect b="0" l="0" r="21580" t="0"/>
          <a:stretch/>
        </p:blipFill>
        <p:spPr>
          <a:xfrm>
            <a:off x="6376625" y="1734550"/>
            <a:ext cx="2465552" cy="2160825"/>
          </a:xfrm>
          <a:prstGeom prst="rect">
            <a:avLst/>
          </a:prstGeom>
          <a:noFill/>
          <a:ln cap="flat" cmpd="sng" w="38100">
            <a:solidFill>
              <a:srgbClr val="0067B9"/>
            </a:solidFill>
            <a:prstDash val="solid"/>
            <a:round/>
            <a:headEnd len="sm" w="sm" type="none"/>
            <a:tailEnd len="sm" w="sm" type="none"/>
          </a:ln>
        </p:spPr>
      </p:pic>
      <p:pic>
        <p:nvPicPr>
          <p:cNvPr id="306" name="Google Shape;306;p2"/>
          <p:cNvPicPr preferRelativeResize="0"/>
          <p:nvPr/>
        </p:nvPicPr>
        <p:blipFill rotWithShape="1">
          <a:blip r:embed="rId4">
            <a:alphaModFix/>
          </a:blip>
          <a:srcRect b="6480" l="0" r="0" t="0"/>
          <a:stretch/>
        </p:blipFill>
        <p:spPr>
          <a:xfrm>
            <a:off x="5744950" y="3114853"/>
            <a:ext cx="2133600" cy="1498446"/>
          </a:xfrm>
          <a:prstGeom prst="rect">
            <a:avLst/>
          </a:prstGeom>
          <a:noFill/>
          <a:ln cap="flat" cmpd="sng" w="38100">
            <a:solidFill>
              <a:schemeClr val="accent1"/>
            </a:solidFill>
            <a:prstDash val="solid"/>
            <a:round/>
            <a:headEnd len="sm" w="sm" type="none"/>
            <a:tailEnd len="sm" w="sm" type="none"/>
          </a:ln>
        </p:spPr>
      </p:pic>
      <p:pic>
        <p:nvPicPr>
          <p:cNvPr id="307" name="Google Shape;307;p2"/>
          <p:cNvPicPr preferRelativeResize="0"/>
          <p:nvPr/>
        </p:nvPicPr>
        <p:blipFill rotWithShape="1">
          <a:blip r:embed="rId5">
            <a:alphaModFix/>
          </a:blip>
          <a:srcRect b="11045" l="0" r="0" t="19175"/>
          <a:stretch/>
        </p:blipFill>
        <p:spPr>
          <a:xfrm>
            <a:off x="5192725" y="523775"/>
            <a:ext cx="3368648" cy="1498499"/>
          </a:xfrm>
          <a:prstGeom prst="rect">
            <a:avLst/>
          </a:prstGeom>
          <a:noFill/>
          <a:ln cap="flat" cmpd="sng" w="38100">
            <a:solidFill>
              <a:srgbClr val="BA0C2F"/>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4.3-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